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326" r:id="rId6"/>
    <p:sldId id="327" r:id="rId7"/>
    <p:sldId id="320" r:id="rId8"/>
    <p:sldId id="329" r:id="rId9"/>
    <p:sldId id="328" r:id="rId10"/>
    <p:sldId id="265" r:id="rId11"/>
    <p:sldId id="330" r:id="rId12"/>
    <p:sldId id="270" r:id="rId13"/>
    <p:sldId id="271" r:id="rId14"/>
    <p:sldId id="280" r:id="rId15"/>
    <p:sldId id="324" r:id="rId16"/>
    <p:sldId id="290" r:id="rId17"/>
  </p:sldIdLst>
  <p:sldSz cx="9144000" cy="5143500" type="screen16x9"/>
  <p:notesSz cx="6858000" cy="9144000"/>
  <p:embeddedFontLst>
    <p:embeddedFont>
      <p:font typeface="Bebas Neue" panose="020B0604020202020204" charset="0"/>
      <p:regular r:id="rId19"/>
    </p:embeddedFont>
    <p:embeddedFont>
      <p:font typeface="Roboto Condensed Light" panose="020B0604020202020204" charset="0"/>
      <p:regular r:id="rId20"/>
      <p:italic r:id="rId21"/>
    </p:embeddedFont>
    <p:embeddedFont>
      <p:font typeface="Arial-Rounded" panose="020B0604020202020204" charset="0"/>
      <p:regular r:id="rId22"/>
    </p:embeddedFont>
    <p:embeddedFont>
      <p:font typeface="Life Savers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  <p:embeddedFont>
      <p:font typeface="Cambria Math" panose="02040503050406030204" pitchFamily="18" charset="0"/>
      <p:regular r:id="rId31"/>
    </p:embeddedFont>
    <p:embeddedFont>
      <p:font typeface="Quicksand SemiBold" panose="020B0604020202020204" charset="0"/>
      <p:regular r:id="rId32"/>
      <p:bold r:id="rId33"/>
    </p:embeddedFont>
    <p:embeddedFont>
      <p:font typeface="Life Savers ExtraBold" panose="020B0604020202020204" charset="0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4C820-79BC-49BA-9807-98E805F212A7}">
  <a:tblStyle styleId="{0704C820-79BC-49BA-9807-98E805F212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e78f86e2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e78f86e20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79797e2e0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79797e2e0_0_1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6717b5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6717b5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76717b5c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76717b5c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e55f0624b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e55f0624b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58a76db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58a76db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e58a76db6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e58a76db6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78f86e20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78f86e20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4c4a8477d_0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4c4a8477d_0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5100" y="697825"/>
            <a:ext cx="46431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5975" y="2965225"/>
            <a:ext cx="32760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1900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5787486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642432" y="-12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381482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bg>
      <p:bgPr>
        <a:solidFill>
          <a:schemeClr val="accen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-25" y="285308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9"/>
          <p:cNvSpPr/>
          <p:nvPr/>
        </p:nvSpPr>
        <p:spPr>
          <a:xfrm>
            <a:off x="-25" y="843910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-25" y="2044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title"/>
          </p:nvPr>
        </p:nvSpPr>
        <p:spPr>
          <a:xfrm>
            <a:off x="720000" y="443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-699822" y="1836487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976464" y="238326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7177278" y="1527262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 flipH="1">
            <a:off x="8201484" y="619425"/>
            <a:ext cx="744991" cy="745685"/>
            <a:chOff x="215334" y="619425"/>
            <a:chExt cx="744991" cy="745685"/>
          </a:xfrm>
        </p:grpSpPr>
        <p:sp>
          <p:nvSpPr>
            <p:cNvPr id="386" name="Google Shape;386;p19"/>
            <p:cNvSpPr/>
            <p:nvPr/>
          </p:nvSpPr>
          <p:spPr>
            <a:xfrm>
              <a:off x="215334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544950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85922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 flipH="1">
            <a:off x="266634" y="102170"/>
            <a:ext cx="804107" cy="701546"/>
            <a:chOff x="8091068" y="102170"/>
            <a:chExt cx="804107" cy="701546"/>
          </a:xfrm>
        </p:grpSpPr>
        <p:sp>
          <p:nvSpPr>
            <p:cNvPr id="390" name="Google Shape;390;p19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9"/>
          <p:cNvGrpSpPr/>
          <p:nvPr/>
        </p:nvGrpSpPr>
        <p:grpSpPr>
          <a:xfrm flipH="1">
            <a:off x="8174021" y="4008425"/>
            <a:ext cx="799912" cy="1036378"/>
            <a:chOff x="8146563" y="4008425"/>
            <a:chExt cx="799912" cy="1036378"/>
          </a:xfrm>
        </p:grpSpPr>
        <p:sp>
          <p:nvSpPr>
            <p:cNvPr id="394" name="Google Shape;394;p19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25" y="1651779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20000" y="470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accent2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0"/>
          <p:cNvSpPr txBox="1">
            <a:spLocks noGrp="1"/>
          </p:cNvSpPr>
          <p:nvPr>
            <p:ph type="title"/>
          </p:nvPr>
        </p:nvSpPr>
        <p:spPr>
          <a:xfrm>
            <a:off x="720000" y="4429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7" name="Google Shape;737;p30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738" name="Google Shape;738;p30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0"/>
          <p:cNvGrpSpPr/>
          <p:nvPr/>
        </p:nvGrpSpPr>
        <p:grpSpPr>
          <a:xfrm>
            <a:off x="-443" y="4205162"/>
            <a:ext cx="3440889" cy="938689"/>
            <a:chOff x="-9631391" y="6060801"/>
            <a:chExt cx="8540305" cy="2329832"/>
          </a:xfrm>
        </p:grpSpPr>
        <p:sp>
          <p:nvSpPr>
            <p:cNvPr id="744" name="Google Shape;744;p30"/>
            <p:cNvSpPr/>
            <p:nvPr/>
          </p:nvSpPr>
          <p:spPr>
            <a:xfrm>
              <a:off x="-9631391" y="7118106"/>
              <a:ext cx="8540305" cy="127250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-8484000" y="6060801"/>
              <a:ext cx="1253504" cy="121747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-7916611" y="6601164"/>
              <a:ext cx="317757" cy="1031565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-8022423" y="6702554"/>
              <a:ext cx="385404" cy="265835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-9631391" y="6611156"/>
              <a:ext cx="868100" cy="1236470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-9504450" y="7160201"/>
              <a:ext cx="669256" cy="873669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-9525579" y="7192142"/>
              <a:ext cx="317757" cy="286309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-6366937" y="7738402"/>
              <a:ext cx="250111" cy="17378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-6455714" y="7437836"/>
              <a:ext cx="127103" cy="740997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-6879127" y="7065199"/>
              <a:ext cx="846971" cy="595550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-6646373" y="7209176"/>
              <a:ext cx="368533" cy="245525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-8272212" y="8195721"/>
              <a:ext cx="249947" cy="177879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-8043553" y="7894991"/>
              <a:ext cx="89103" cy="49563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-8378024" y="7526614"/>
              <a:ext cx="863842" cy="59718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-8128235" y="7666496"/>
              <a:ext cx="385404" cy="247490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-3153095" y="7789179"/>
              <a:ext cx="245689" cy="194913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-2941471" y="7509743"/>
              <a:ext cx="123008" cy="686127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-3242036" y="7137106"/>
              <a:ext cx="846971" cy="59145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-2996506" y="7270600"/>
              <a:ext cx="372792" cy="252896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-1903987" y="8106780"/>
              <a:ext cx="89103" cy="283852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-2238458" y="7738402"/>
              <a:ext cx="846971" cy="580153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-2009963" y="7864525"/>
              <a:ext cx="389826" cy="248473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0"/>
          <p:cNvSpPr/>
          <p:nvPr/>
        </p:nvSpPr>
        <p:spPr>
          <a:xfrm>
            <a:off x="-114252" y="1587911"/>
            <a:ext cx="690600" cy="144872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0"/>
          <p:cNvSpPr/>
          <p:nvPr/>
        </p:nvSpPr>
        <p:spPr>
          <a:xfrm>
            <a:off x="108051" y="207946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0"/>
          <p:cNvSpPr/>
          <p:nvPr/>
        </p:nvSpPr>
        <p:spPr>
          <a:xfrm>
            <a:off x="8254850" y="1438271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30"/>
          <p:cNvGrpSpPr/>
          <p:nvPr/>
        </p:nvGrpSpPr>
        <p:grpSpPr>
          <a:xfrm>
            <a:off x="8211481" y="76895"/>
            <a:ext cx="824457" cy="719455"/>
            <a:chOff x="8094218" y="4205145"/>
            <a:chExt cx="824457" cy="719455"/>
          </a:xfrm>
        </p:grpSpPr>
        <p:sp>
          <p:nvSpPr>
            <p:cNvPr id="770" name="Google Shape;770;p30"/>
            <p:cNvSpPr/>
            <p:nvPr/>
          </p:nvSpPr>
          <p:spPr>
            <a:xfrm>
              <a:off x="8094218" y="42051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8094225" y="47224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8817575" y="48235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35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883" name="Google Shape;883;p35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35"/>
          <p:cNvSpPr txBox="1">
            <a:spLocks noGrp="1"/>
          </p:cNvSpPr>
          <p:nvPr>
            <p:ph type="ctrTitle"/>
          </p:nvPr>
        </p:nvSpPr>
        <p:spPr>
          <a:xfrm>
            <a:off x="715100" y="450550"/>
            <a:ext cx="4608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9" name="Google Shape;889;p35"/>
          <p:cNvSpPr txBox="1">
            <a:spLocks noGrp="1"/>
          </p:cNvSpPr>
          <p:nvPr>
            <p:ph type="subTitle" idx="1"/>
          </p:nvPr>
        </p:nvSpPr>
        <p:spPr>
          <a:xfrm>
            <a:off x="715100" y="1764626"/>
            <a:ext cx="30846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0" name="Google Shape;890;p35"/>
          <p:cNvSpPr txBox="1"/>
          <p:nvPr/>
        </p:nvSpPr>
        <p:spPr>
          <a:xfrm>
            <a:off x="715100" y="4108025"/>
            <a:ext cx="3799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1" name="Google Shape;891;p35"/>
          <p:cNvSpPr/>
          <p:nvPr/>
        </p:nvSpPr>
        <p:spPr>
          <a:xfrm>
            <a:off x="7525889" y="2031441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5"/>
          <p:cNvSpPr/>
          <p:nvPr/>
        </p:nvSpPr>
        <p:spPr>
          <a:xfrm>
            <a:off x="5915075" y="1347546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8091068" y="102170"/>
            <a:ext cx="804107" cy="701546"/>
            <a:chOff x="8091068" y="102170"/>
            <a:chExt cx="804107" cy="701546"/>
          </a:xfrm>
        </p:grpSpPr>
        <p:sp>
          <p:nvSpPr>
            <p:cNvPr id="894" name="Google Shape;894;p35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35"/>
          <p:cNvSpPr txBox="1"/>
          <p:nvPr/>
        </p:nvSpPr>
        <p:spPr>
          <a:xfrm>
            <a:off x="715100" y="3399075"/>
            <a:ext cx="4359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7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3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4" y="1810172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3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59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 rot="10800000">
            <a:off x="7" y="491314"/>
            <a:ext cx="9144057" cy="3966518"/>
            <a:chOff x="240700" y="1004675"/>
            <a:chExt cx="2132675" cy="925114"/>
          </a:xfrm>
        </p:grpSpPr>
        <p:sp>
          <p:nvSpPr>
            <p:cNvPr id="23" name="Google Shape;23;p3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240700" y="1684439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236300" y="3313100"/>
            <a:ext cx="6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109500" y="822925"/>
            <a:ext cx="95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2052600" y="4189450"/>
            <a:ext cx="5038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8166346" y="619425"/>
            <a:ext cx="799912" cy="4425378"/>
            <a:chOff x="8166346" y="619425"/>
            <a:chExt cx="799912" cy="4425378"/>
          </a:xfrm>
        </p:grpSpPr>
        <p:sp>
          <p:nvSpPr>
            <p:cNvPr id="32" name="Google Shape;32;p3"/>
            <p:cNvSpPr/>
            <p:nvPr/>
          </p:nvSpPr>
          <p:spPr>
            <a:xfrm flipH="1">
              <a:off x="8322795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264712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515759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201484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380571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66346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6702962" y="16935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1408985" y="18502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429548" y="4259145"/>
            <a:ext cx="713803" cy="882262"/>
            <a:chOff x="-2190501" y="2879247"/>
            <a:chExt cx="942563" cy="1165010"/>
          </a:xfrm>
        </p:grpSpPr>
        <p:sp>
          <p:nvSpPr>
            <p:cNvPr id="41" name="Google Shape;41;p3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flipH="1">
            <a:off x="7396836" y="1478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00165" y="926423"/>
            <a:ext cx="979238" cy="20540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37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>
            <a:off x="7" y="1177114"/>
            <a:ext cx="9144057" cy="3280718"/>
            <a:chOff x="240700" y="1093536"/>
            <a:chExt cx="2132675" cy="765164"/>
          </a:xfrm>
        </p:grpSpPr>
        <p:sp>
          <p:nvSpPr>
            <p:cNvPr id="99" name="Google Shape;99;p6"/>
            <p:cNvSpPr/>
            <p:nvPr/>
          </p:nvSpPr>
          <p:spPr>
            <a:xfrm>
              <a:off x="240700" y="1093536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40700" y="1146536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10800000">
              <a:off x="240700" y="17082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10800000">
              <a:off x="240700" y="15271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10800000">
              <a:off x="240700" y="13799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6"/>
          <p:cNvSpPr/>
          <p:nvPr/>
        </p:nvSpPr>
        <p:spPr>
          <a:xfrm>
            <a:off x="7785274" y="1097276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flipH="1">
            <a:off x="6768604" y="553913"/>
            <a:ext cx="1992822" cy="41801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293024" y="1218138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3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215" name="Google Shape;215;p13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1374050" y="1537875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1"/>
          </p:nvPr>
        </p:nvSpPr>
        <p:spPr>
          <a:xfrm>
            <a:off x="1374050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2"/>
          </p:nvPr>
        </p:nvSpPr>
        <p:spPr>
          <a:xfrm>
            <a:off x="4006525" y="1537875"/>
            <a:ext cx="17850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3"/>
          </p:nvPr>
        </p:nvSpPr>
        <p:spPr>
          <a:xfrm>
            <a:off x="4006525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4"/>
          </p:nvPr>
        </p:nvSpPr>
        <p:spPr>
          <a:xfrm>
            <a:off x="6639000" y="1537875"/>
            <a:ext cx="17850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5"/>
          </p:nvPr>
        </p:nvSpPr>
        <p:spPr>
          <a:xfrm>
            <a:off x="6639000" y="225172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6"/>
          </p:nvPr>
        </p:nvSpPr>
        <p:spPr>
          <a:xfrm>
            <a:off x="1405475" y="3418100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7"/>
          </p:nvPr>
        </p:nvSpPr>
        <p:spPr>
          <a:xfrm>
            <a:off x="1405475" y="4131832"/>
            <a:ext cx="17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8"/>
          </p:nvPr>
        </p:nvSpPr>
        <p:spPr>
          <a:xfrm>
            <a:off x="4014450" y="3418100"/>
            <a:ext cx="17706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9"/>
          </p:nvPr>
        </p:nvSpPr>
        <p:spPr>
          <a:xfrm>
            <a:off x="4014450" y="4131805"/>
            <a:ext cx="1785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13"/>
          </p:nvPr>
        </p:nvSpPr>
        <p:spPr>
          <a:xfrm>
            <a:off x="6653400" y="3418100"/>
            <a:ext cx="174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4"/>
          </p:nvPr>
        </p:nvSpPr>
        <p:spPr>
          <a:xfrm>
            <a:off x="6653400" y="4131805"/>
            <a:ext cx="17412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5"/>
          </p:nvPr>
        </p:nvSpPr>
        <p:spPr>
          <a:xfrm>
            <a:off x="720000" y="4091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6" hasCustomPrompt="1"/>
          </p:nvPr>
        </p:nvSpPr>
        <p:spPr>
          <a:xfrm>
            <a:off x="686150" y="179439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7" hasCustomPrompt="1"/>
          </p:nvPr>
        </p:nvSpPr>
        <p:spPr>
          <a:xfrm>
            <a:off x="710038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8" hasCustomPrompt="1"/>
          </p:nvPr>
        </p:nvSpPr>
        <p:spPr>
          <a:xfrm>
            <a:off x="5956955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9" hasCustomPrompt="1"/>
          </p:nvPr>
        </p:nvSpPr>
        <p:spPr>
          <a:xfrm>
            <a:off x="5956943" y="177854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20" hasCustomPrompt="1"/>
          </p:nvPr>
        </p:nvSpPr>
        <p:spPr>
          <a:xfrm>
            <a:off x="3321632" y="1791296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21" hasCustomPrompt="1"/>
          </p:nvPr>
        </p:nvSpPr>
        <p:spPr>
          <a:xfrm>
            <a:off x="3332069" y="3704929"/>
            <a:ext cx="564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Life Savers ExtraBold"/>
              <a:buNone/>
              <a:defRPr sz="6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t>xx%</a:t>
            </a:r>
          </a:p>
        </p:txBody>
      </p:sp>
      <p:grpSp>
        <p:nvGrpSpPr>
          <p:cNvPr id="239" name="Google Shape;239;p13"/>
          <p:cNvGrpSpPr/>
          <p:nvPr/>
        </p:nvGrpSpPr>
        <p:grpSpPr>
          <a:xfrm>
            <a:off x="194638" y="127150"/>
            <a:ext cx="799912" cy="1036378"/>
            <a:chOff x="194638" y="127150"/>
            <a:chExt cx="799912" cy="1036378"/>
          </a:xfrm>
        </p:grpSpPr>
        <p:sp>
          <p:nvSpPr>
            <p:cNvPr id="240" name="Google Shape;240;p13"/>
            <p:cNvSpPr/>
            <p:nvPr/>
          </p:nvSpPr>
          <p:spPr>
            <a:xfrm>
              <a:off x="194638" y="455452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679225" y="1271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893450" y="46057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3"/>
          <p:cNvGrpSpPr/>
          <p:nvPr/>
        </p:nvGrpSpPr>
        <p:grpSpPr>
          <a:xfrm>
            <a:off x="7985625" y="4382552"/>
            <a:ext cx="1057284" cy="708076"/>
            <a:chOff x="7985625" y="4382552"/>
            <a:chExt cx="1057284" cy="708076"/>
          </a:xfrm>
        </p:grpSpPr>
        <p:sp>
          <p:nvSpPr>
            <p:cNvPr id="244" name="Google Shape;244;p13"/>
            <p:cNvSpPr/>
            <p:nvPr/>
          </p:nvSpPr>
          <p:spPr>
            <a:xfrm>
              <a:off x="8341363" y="4382552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8468875" y="49895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7985625" y="4686038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7279212" y="244125"/>
            <a:ext cx="2828337" cy="581751"/>
            <a:chOff x="7279212" y="244125"/>
            <a:chExt cx="2828337" cy="581751"/>
          </a:xfrm>
        </p:grpSpPr>
        <p:sp>
          <p:nvSpPr>
            <p:cNvPr id="248" name="Google Shape;248;p13"/>
            <p:cNvSpPr/>
            <p:nvPr/>
          </p:nvSpPr>
          <p:spPr>
            <a:xfrm>
              <a:off x="7279212" y="244125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 flipH="1">
              <a:off x="8423960" y="341075"/>
              <a:ext cx="1683589" cy="484801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715100" y="3392850"/>
            <a:ext cx="3103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715100" y="882625"/>
            <a:ext cx="3807600" cy="26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3" name="Google Shape;253;p14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254" name="Google Shape;254;p14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4"/>
          <p:cNvGrpSpPr/>
          <p:nvPr/>
        </p:nvGrpSpPr>
        <p:grpSpPr>
          <a:xfrm>
            <a:off x="5631246" y="4053372"/>
            <a:ext cx="1905167" cy="1088034"/>
            <a:chOff x="-3763673" y="2607529"/>
            <a:chExt cx="2515736" cy="1436728"/>
          </a:xfrm>
        </p:grpSpPr>
        <p:sp>
          <p:nvSpPr>
            <p:cNvPr id="260" name="Google Shape;260;p14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 flipH="1">
            <a:off x="233498" y="4259140"/>
            <a:ext cx="713803" cy="882266"/>
            <a:chOff x="1191373" y="4259140"/>
            <a:chExt cx="713803" cy="882266"/>
          </a:xfrm>
        </p:grpSpPr>
        <p:sp>
          <p:nvSpPr>
            <p:cNvPr id="271" name="Google Shape;271;p14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>
            <a:off x="4216912" y="41818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4"/>
          <p:cNvGrpSpPr/>
          <p:nvPr/>
        </p:nvGrpSpPr>
        <p:grpSpPr>
          <a:xfrm>
            <a:off x="7579369" y="4259140"/>
            <a:ext cx="1494332" cy="882266"/>
            <a:chOff x="7579369" y="4259140"/>
            <a:chExt cx="1494332" cy="882266"/>
          </a:xfrm>
        </p:grpSpPr>
        <p:grpSp>
          <p:nvGrpSpPr>
            <p:cNvPr id="278" name="Google Shape;278;p14"/>
            <p:cNvGrpSpPr/>
            <p:nvPr/>
          </p:nvGrpSpPr>
          <p:grpSpPr>
            <a:xfrm>
              <a:off x="8359898" y="4259140"/>
              <a:ext cx="713803" cy="882266"/>
              <a:chOff x="1191373" y="4259140"/>
              <a:chExt cx="713803" cy="882266"/>
            </a:xfrm>
          </p:grpSpPr>
          <p:sp>
            <p:nvSpPr>
              <p:cNvPr id="279" name="Google Shape;279;p14"/>
              <p:cNvSpPr/>
              <p:nvPr/>
            </p:nvSpPr>
            <p:spPr>
              <a:xfrm rot="-1032883">
                <a:off x="1353515" y="4567384"/>
                <a:ext cx="342785" cy="51420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5817" extrusionOk="0">
                    <a:moveTo>
                      <a:pt x="3567" y="1"/>
                    </a:moveTo>
                    <a:cubicBezTo>
                      <a:pt x="2172" y="1733"/>
                      <a:pt x="982" y="3671"/>
                      <a:pt x="0" y="5610"/>
                    </a:cubicBezTo>
                    <a:lnTo>
                      <a:pt x="336" y="5817"/>
                    </a:lnTo>
                    <a:cubicBezTo>
                      <a:pt x="1293" y="3775"/>
                      <a:pt x="2482" y="1939"/>
                      <a:pt x="3878" y="233"/>
                    </a:cubicBezTo>
                    <a:lnTo>
                      <a:pt x="3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 rot="-1032883">
                <a:off x="1428108" y="4316812"/>
                <a:ext cx="438868" cy="324594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3672" extrusionOk="0">
                    <a:moveTo>
                      <a:pt x="647" y="1"/>
                    </a:moveTo>
                    <a:cubicBezTo>
                      <a:pt x="440" y="1"/>
                      <a:pt x="234" y="1"/>
                      <a:pt x="104" y="207"/>
                    </a:cubicBezTo>
                    <a:cubicBezTo>
                      <a:pt x="1" y="440"/>
                      <a:pt x="104" y="647"/>
                      <a:pt x="104" y="957"/>
                    </a:cubicBezTo>
                    <a:cubicBezTo>
                      <a:pt x="440" y="1836"/>
                      <a:pt x="647" y="2689"/>
                      <a:pt x="880" y="3671"/>
                    </a:cubicBezTo>
                    <a:cubicBezTo>
                      <a:pt x="1397" y="3232"/>
                      <a:pt x="1940" y="3129"/>
                      <a:pt x="2586" y="3129"/>
                    </a:cubicBezTo>
                    <a:cubicBezTo>
                      <a:pt x="2801" y="3094"/>
                      <a:pt x="3017" y="3083"/>
                      <a:pt x="3232" y="3083"/>
                    </a:cubicBezTo>
                    <a:cubicBezTo>
                      <a:pt x="3663" y="3083"/>
                      <a:pt x="4094" y="3129"/>
                      <a:pt x="4525" y="3129"/>
                    </a:cubicBezTo>
                    <a:cubicBezTo>
                      <a:pt x="4628" y="3129"/>
                      <a:pt x="4861" y="3025"/>
                      <a:pt x="4964" y="2896"/>
                    </a:cubicBezTo>
                    <a:cubicBezTo>
                      <a:pt x="4964" y="2793"/>
                      <a:pt x="4964" y="2586"/>
                      <a:pt x="4861" y="2482"/>
                    </a:cubicBezTo>
                    <a:cubicBezTo>
                      <a:pt x="4628" y="2250"/>
                      <a:pt x="4318" y="2146"/>
                      <a:pt x="4111" y="2146"/>
                    </a:cubicBezTo>
                    <a:cubicBezTo>
                      <a:pt x="4215" y="1939"/>
                      <a:pt x="4318" y="1733"/>
                      <a:pt x="4318" y="1603"/>
                    </a:cubicBezTo>
                    <a:cubicBezTo>
                      <a:pt x="4421" y="1397"/>
                      <a:pt x="4421" y="1190"/>
                      <a:pt x="4318" y="957"/>
                    </a:cubicBezTo>
                    <a:cubicBezTo>
                      <a:pt x="4111" y="854"/>
                      <a:pt x="3982" y="854"/>
                      <a:pt x="3775" y="854"/>
                    </a:cubicBezTo>
                    <a:cubicBezTo>
                      <a:pt x="3465" y="957"/>
                      <a:pt x="3129" y="1086"/>
                      <a:pt x="2922" y="1293"/>
                    </a:cubicBezTo>
                    <a:cubicBezTo>
                      <a:pt x="3025" y="957"/>
                      <a:pt x="3025" y="750"/>
                      <a:pt x="3025" y="544"/>
                    </a:cubicBezTo>
                    <a:cubicBezTo>
                      <a:pt x="2922" y="311"/>
                      <a:pt x="2922" y="207"/>
                      <a:pt x="2819" y="104"/>
                    </a:cubicBezTo>
                    <a:cubicBezTo>
                      <a:pt x="2754" y="52"/>
                      <a:pt x="2670" y="27"/>
                      <a:pt x="2576" y="27"/>
                    </a:cubicBezTo>
                    <a:cubicBezTo>
                      <a:pt x="2483" y="27"/>
                      <a:pt x="2379" y="52"/>
                      <a:pt x="2276" y="104"/>
                    </a:cubicBezTo>
                    <a:cubicBezTo>
                      <a:pt x="2043" y="104"/>
                      <a:pt x="1940" y="311"/>
                      <a:pt x="1836" y="440"/>
                    </a:cubicBezTo>
                    <a:cubicBezTo>
                      <a:pt x="1733" y="647"/>
                      <a:pt x="1629" y="750"/>
                      <a:pt x="1629" y="957"/>
                    </a:cubicBezTo>
                    <a:cubicBezTo>
                      <a:pt x="1526" y="647"/>
                      <a:pt x="1293" y="440"/>
                      <a:pt x="1087" y="207"/>
                    </a:cubicBezTo>
                    <a:cubicBezTo>
                      <a:pt x="983" y="104"/>
                      <a:pt x="880" y="1"/>
                      <a:pt x="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 rot="-1032883">
                <a:off x="1517746" y="4573606"/>
                <a:ext cx="114380" cy="11438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294" extrusionOk="0">
                    <a:moveTo>
                      <a:pt x="1" y="1"/>
                    </a:moveTo>
                    <a:cubicBezTo>
                      <a:pt x="104" y="440"/>
                      <a:pt x="104" y="854"/>
                      <a:pt x="104" y="1293"/>
                    </a:cubicBezTo>
                    <a:cubicBezTo>
                      <a:pt x="440" y="957"/>
                      <a:pt x="854" y="854"/>
                      <a:pt x="1293" y="647"/>
                    </a:cubicBezTo>
                    <a:cubicBezTo>
                      <a:pt x="1293" y="544"/>
                      <a:pt x="1086" y="440"/>
                      <a:pt x="983" y="440"/>
                    </a:cubicBezTo>
                    <a:cubicBezTo>
                      <a:pt x="854" y="440"/>
                      <a:pt x="647" y="440"/>
                      <a:pt x="544" y="544"/>
                    </a:cubicBezTo>
                    <a:lnTo>
                      <a:pt x="544" y="311"/>
                    </a:lnTo>
                    <a:cubicBezTo>
                      <a:pt x="544" y="208"/>
                      <a:pt x="440" y="208"/>
                      <a:pt x="337" y="104"/>
                    </a:cubicBezTo>
                    <a:cubicBezTo>
                      <a:pt x="337" y="1"/>
                      <a:pt x="104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 rot="-1032883">
                <a:off x="1422164" y="4810247"/>
                <a:ext cx="276579" cy="21940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82" extrusionOk="0">
                    <a:moveTo>
                      <a:pt x="3128" y="0"/>
                    </a:moveTo>
                    <a:cubicBezTo>
                      <a:pt x="1836" y="414"/>
                      <a:pt x="543" y="1293"/>
                      <a:pt x="1" y="2482"/>
                    </a:cubicBezTo>
                    <a:cubicBezTo>
                      <a:pt x="647" y="2482"/>
                      <a:pt x="1396" y="2249"/>
                      <a:pt x="1939" y="1836"/>
                    </a:cubicBezTo>
                    <a:cubicBezTo>
                      <a:pt x="2586" y="1396"/>
                      <a:pt x="3025" y="750"/>
                      <a:pt x="3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4"/>
              <p:cNvSpPr/>
              <p:nvPr/>
            </p:nvSpPr>
            <p:spPr>
              <a:xfrm>
                <a:off x="1191373" y="5011730"/>
                <a:ext cx="559982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1467" extrusionOk="0">
                    <a:moveTo>
                      <a:pt x="4520" y="0"/>
                    </a:moveTo>
                    <a:cubicBezTo>
                      <a:pt x="3937" y="0"/>
                      <a:pt x="3338" y="257"/>
                      <a:pt x="2793" y="588"/>
                    </a:cubicBezTo>
                    <a:cubicBezTo>
                      <a:pt x="2689" y="588"/>
                      <a:pt x="2586" y="484"/>
                      <a:pt x="2457" y="381"/>
                    </a:cubicBezTo>
                    <a:cubicBezTo>
                      <a:pt x="2250" y="278"/>
                      <a:pt x="2146" y="278"/>
                      <a:pt x="1940" y="278"/>
                    </a:cubicBezTo>
                    <a:cubicBezTo>
                      <a:pt x="1867" y="269"/>
                      <a:pt x="1796" y="265"/>
                      <a:pt x="1725" y="265"/>
                    </a:cubicBezTo>
                    <a:cubicBezTo>
                      <a:pt x="940" y="265"/>
                      <a:pt x="285" y="779"/>
                      <a:pt x="1" y="1467"/>
                    </a:cubicBezTo>
                    <a:lnTo>
                      <a:pt x="6334" y="1467"/>
                    </a:lnTo>
                    <a:cubicBezTo>
                      <a:pt x="6231" y="1027"/>
                      <a:pt x="5920" y="588"/>
                      <a:pt x="5481" y="278"/>
                    </a:cubicBezTo>
                    <a:cubicBezTo>
                      <a:pt x="5174" y="82"/>
                      <a:pt x="4849" y="0"/>
                      <a:pt x="4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14"/>
            <p:cNvSpPr/>
            <p:nvPr/>
          </p:nvSpPr>
          <p:spPr>
            <a:xfrm>
              <a:off x="7579369" y="4843508"/>
              <a:ext cx="1211100" cy="297891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4"/>
          <p:cNvSpPr/>
          <p:nvPr/>
        </p:nvSpPr>
        <p:spPr>
          <a:xfrm>
            <a:off x="806712" y="4814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accen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subTitle" idx="1"/>
          </p:nvPr>
        </p:nvSpPr>
        <p:spPr>
          <a:xfrm>
            <a:off x="3743325" y="3025700"/>
            <a:ext cx="4676700" cy="8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3743325" y="1572400"/>
            <a:ext cx="46767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318" name="Google Shape;318;p1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 flipH="1">
            <a:off x="7974468" y="340295"/>
            <a:ext cx="804107" cy="701546"/>
            <a:chOff x="8107818" y="3826445"/>
            <a:chExt cx="804107" cy="701546"/>
          </a:xfrm>
        </p:grpSpPr>
        <p:sp>
          <p:nvSpPr>
            <p:cNvPr id="322" name="Google Shape;322;p1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/>
          <p:nvPr/>
        </p:nvSpPr>
        <p:spPr>
          <a:xfrm flipH="1">
            <a:off x="-614229" y="961128"/>
            <a:ext cx="1553656" cy="325899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flipH="1">
            <a:off x="6540149" y="9754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flipH="1">
            <a:off x="4521691" y="553238"/>
            <a:ext cx="1696860" cy="4886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bg>
      <p:bgPr>
        <a:solidFill>
          <a:schemeClr val="accen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subTitle" idx="1"/>
          </p:nvPr>
        </p:nvSpPr>
        <p:spPr>
          <a:xfrm>
            <a:off x="715100" y="2412575"/>
            <a:ext cx="35904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7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-25" y="1663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15100" y="1813125"/>
            <a:ext cx="26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7"/>
          <p:cNvSpPr/>
          <p:nvPr/>
        </p:nvSpPr>
        <p:spPr>
          <a:xfrm flipH="1">
            <a:off x="7479988" y="238581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 flipH="1">
            <a:off x="8134912" y="1658550"/>
            <a:ext cx="15113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 flipH="1">
            <a:off x="1180853" y="1073587"/>
            <a:ext cx="1926261" cy="404074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7"/>
          <p:cNvGrpSpPr/>
          <p:nvPr/>
        </p:nvGrpSpPr>
        <p:grpSpPr>
          <a:xfrm>
            <a:off x="246092" y="327900"/>
            <a:ext cx="744991" cy="745685"/>
            <a:chOff x="215334" y="619425"/>
            <a:chExt cx="744991" cy="745685"/>
          </a:xfrm>
        </p:grpSpPr>
        <p:sp>
          <p:nvSpPr>
            <p:cNvPr id="340" name="Google Shape;340;p17"/>
            <p:cNvSpPr/>
            <p:nvPr/>
          </p:nvSpPr>
          <p:spPr>
            <a:xfrm>
              <a:off x="215334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544950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5922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7"/>
          <p:cNvGrpSpPr/>
          <p:nvPr/>
        </p:nvGrpSpPr>
        <p:grpSpPr>
          <a:xfrm>
            <a:off x="8090277" y="184220"/>
            <a:ext cx="804107" cy="701546"/>
            <a:chOff x="8091068" y="102170"/>
            <a:chExt cx="804107" cy="701546"/>
          </a:xfrm>
        </p:grpSpPr>
        <p:sp>
          <p:nvSpPr>
            <p:cNvPr id="344" name="Google Shape;344;p17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7"/>
          <p:cNvGrpSpPr/>
          <p:nvPr/>
        </p:nvGrpSpPr>
        <p:grpSpPr>
          <a:xfrm>
            <a:off x="155534" y="3856275"/>
            <a:ext cx="799912" cy="1036378"/>
            <a:chOff x="8146563" y="4008425"/>
            <a:chExt cx="799912" cy="1036378"/>
          </a:xfrm>
        </p:grpSpPr>
        <p:sp>
          <p:nvSpPr>
            <p:cNvPr id="348" name="Google Shape;348;p17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5" r:id="rId10"/>
    <p:sldLayoutId id="2147483666" r:id="rId11"/>
    <p:sldLayoutId id="2147483667" r:id="rId12"/>
    <p:sldLayoutId id="2147483676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18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1"/>
          <p:cNvGrpSpPr/>
          <p:nvPr/>
        </p:nvGrpSpPr>
        <p:grpSpPr>
          <a:xfrm flipH="1">
            <a:off x="3619025" y="2337248"/>
            <a:ext cx="5524975" cy="2803081"/>
            <a:chOff x="5830923" y="477793"/>
            <a:chExt cx="1757475" cy="891650"/>
          </a:xfrm>
        </p:grpSpPr>
        <p:sp>
          <p:nvSpPr>
            <p:cNvPr id="983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184431" y="2783625"/>
            <a:ext cx="394887" cy="871122"/>
            <a:chOff x="184431" y="2783625"/>
            <a:chExt cx="394887" cy="871122"/>
          </a:xfrm>
        </p:grpSpPr>
        <p:sp>
          <p:nvSpPr>
            <p:cNvPr id="1049" name="Google Shape;1049;p41"/>
            <p:cNvSpPr/>
            <p:nvPr/>
          </p:nvSpPr>
          <p:spPr>
            <a:xfrm rot="-1284429" flipH="1">
              <a:off x="276334" y="2822969"/>
              <a:ext cx="264697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-1189910" flipH="1">
              <a:off x="220655" y="3357735"/>
              <a:ext cx="264691" cy="259818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3695146" y="2965220"/>
            <a:ext cx="1169552" cy="1090736"/>
            <a:chOff x="3695146" y="2965220"/>
            <a:chExt cx="1169552" cy="1090736"/>
          </a:xfrm>
        </p:grpSpPr>
        <p:sp>
          <p:nvSpPr>
            <p:cNvPr id="1052" name="Google Shape;1052;p41"/>
            <p:cNvSpPr/>
            <p:nvPr/>
          </p:nvSpPr>
          <p:spPr>
            <a:xfrm flipH="1">
              <a:off x="4439651" y="3528531"/>
              <a:ext cx="264687" cy="259813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-1422621" flipH="1">
              <a:off x="3736214" y="3753878"/>
              <a:ext cx="264698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-1405207" flipH="1">
              <a:off x="4559258" y="3007123"/>
              <a:ext cx="264706" cy="259832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-1168396" flipH="1">
              <a:off x="3928198" y="3125496"/>
              <a:ext cx="264695" cy="259821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1"/>
          <p:cNvSpPr/>
          <p:nvPr/>
        </p:nvSpPr>
        <p:spPr>
          <a:xfrm>
            <a:off x="1322963" y="3765965"/>
            <a:ext cx="1594660" cy="948863"/>
          </a:xfrm>
          <a:custGeom>
            <a:avLst/>
            <a:gdLst/>
            <a:ahLst/>
            <a:cxnLst/>
            <a:rect l="l" t="t" r="r" b="b"/>
            <a:pathLst>
              <a:path w="18639" h="11091" extrusionOk="0">
                <a:moveTo>
                  <a:pt x="8066" y="1"/>
                </a:moveTo>
                <a:cubicBezTo>
                  <a:pt x="5377" y="1"/>
                  <a:pt x="2895" y="957"/>
                  <a:pt x="1293" y="3232"/>
                </a:cubicBezTo>
                <a:cubicBezTo>
                  <a:pt x="646" y="4292"/>
                  <a:pt x="104" y="5817"/>
                  <a:pt x="0" y="7213"/>
                </a:cubicBezTo>
                <a:cubicBezTo>
                  <a:pt x="0" y="8299"/>
                  <a:pt x="310" y="9255"/>
                  <a:pt x="957" y="10005"/>
                </a:cubicBezTo>
                <a:cubicBezTo>
                  <a:pt x="1732" y="10755"/>
                  <a:pt x="2792" y="11091"/>
                  <a:pt x="3774" y="11091"/>
                </a:cubicBezTo>
                <a:cubicBezTo>
                  <a:pt x="4834" y="11091"/>
                  <a:pt x="5817" y="10884"/>
                  <a:pt x="6773" y="10548"/>
                </a:cubicBezTo>
                <a:cubicBezTo>
                  <a:pt x="8094" y="10134"/>
                  <a:pt x="9415" y="9795"/>
                  <a:pt x="10724" y="9795"/>
                </a:cubicBezTo>
                <a:cubicBezTo>
                  <a:pt x="11131" y="9795"/>
                  <a:pt x="11538" y="9828"/>
                  <a:pt x="11943" y="9902"/>
                </a:cubicBezTo>
                <a:cubicBezTo>
                  <a:pt x="12822" y="10108"/>
                  <a:pt x="13675" y="10444"/>
                  <a:pt x="14528" y="10548"/>
                </a:cubicBezTo>
                <a:cubicBezTo>
                  <a:pt x="14907" y="10669"/>
                  <a:pt x="15285" y="10719"/>
                  <a:pt x="15664" y="10719"/>
                </a:cubicBezTo>
                <a:cubicBezTo>
                  <a:pt x="15932" y="10719"/>
                  <a:pt x="16199" y="10694"/>
                  <a:pt x="16467" y="10651"/>
                </a:cubicBezTo>
                <a:cubicBezTo>
                  <a:pt x="17113" y="10444"/>
                  <a:pt x="17656" y="9902"/>
                  <a:pt x="17992" y="9255"/>
                </a:cubicBezTo>
                <a:cubicBezTo>
                  <a:pt x="18638" y="8066"/>
                  <a:pt x="18535" y="6567"/>
                  <a:pt x="17992" y="5378"/>
                </a:cubicBezTo>
                <a:cubicBezTo>
                  <a:pt x="17449" y="4189"/>
                  <a:pt x="16596" y="3232"/>
                  <a:pt x="15510" y="2483"/>
                </a:cubicBezTo>
                <a:cubicBezTo>
                  <a:pt x="13365" y="957"/>
                  <a:pt x="10780" y="104"/>
                  <a:pt x="80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3rd Grade</a:t>
            </a:r>
            <a:endParaRPr sz="2100">
              <a:solidFill>
                <a:schemeClr val="accent2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057" name="Google Shape;1057;p41"/>
          <p:cNvSpPr/>
          <p:nvPr/>
        </p:nvSpPr>
        <p:spPr>
          <a:xfrm>
            <a:off x="7823481" y="36226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Tiêu đề 1">
            <a:extLst>
              <a:ext uri="{FF2B5EF4-FFF2-40B4-BE49-F238E27FC236}">
                <a16:creationId xmlns:a16="http://schemas.microsoft.com/office/drawing/2014/main" id="{F9F39C99-4D0F-A796-2592-D54D192B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2" y="229787"/>
            <a:ext cx="8399206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charset="0"/>
              </a:rPr>
              <a:t>CHÀO MỪNG CÁC EM ĐẾN VỚI TIẾT HỌC</a:t>
            </a:r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575FF6B1-2E16-2D8A-F97C-ADBD581B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228" y="1868441"/>
            <a:ext cx="1392041" cy="974429"/>
          </a:xfrm>
          <a:prstGeom prst="rect">
            <a:avLst/>
          </a:prstGeom>
        </p:spPr>
      </p:pic>
      <p:grpSp>
        <p:nvGrpSpPr>
          <p:cNvPr id="86" name="Google Shape;2004;p61">
            <a:extLst>
              <a:ext uri="{FF2B5EF4-FFF2-40B4-BE49-F238E27FC236}">
                <a16:creationId xmlns:a16="http://schemas.microsoft.com/office/drawing/2014/main" id="{965ED657-C74E-3F74-2799-35EC235C95D5}"/>
              </a:ext>
            </a:extLst>
          </p:cNvPr>
          <p:cNvGrpSpPr/>
          <p:nvPr/>
        </p:nvGrpSpPr>
        <p:grpSpPr>
          <a:xfrm rot="4273014">
            <a:off x="320797" y="3434064"/>
            <a:ext cx="514438" cy="520449"/>
            <a:chOff x="4052860" y="1366510"/>
            <a:chExt cx="218208" cy="220767"/>
          </a:xfrm>
        </p:grpSpPr>
        <p:sp>
          <p:nvSpPr>
            <p:cNvPr id="87" name="Google Shape;2005;p61">
              <a:extLst>
                <a:ext uri="{FF2B5EF4-FFF2-40B4-BE49-F238E27FC236}">
                  <a16:creationId xmlns:a16="http://schemas.microsoft.com/office/drawing/2014/main" id="{9F6F1DF4-28EE-689E-73B9-3D2BF98CE65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06;p61">
              <a:extLst>
                <a:ext uri="{FF2B5EF4-FFF2-40B4-BE49-F238E27FC236}">
                  <a16:creationId xmlns:a16="http://schemas.microsoft.com/office/drawing/2014/main" id="{BA7BC2DA-03EB-1E47-B543-A4CE2E43DC43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07;p61">
              <a:extLst>
                <a:ext uri="{FF2B5EF4-FFF2-40B4-BE49-F238E27FC236}">
                  <a16:creationId xmlns:a16="http://schemas.microsoft.com/office/drawing/2014/main" id="{F926DD83-A32E-F78B-B801-2628D722BC9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08;p61">
              <a:extLst>
                <a:ext uri="{FF2B5EF4-FFF2-40B4-BE49-F238E27FC236}">
                  <a16:creationId xmlns:a16="http://schemas.microsoft.com/office/drawing/2014/main" id="{C8CD99D6-C543-8C9D-6BD2-ABB8F479583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9;p61">
              <a:extLst>
                <a:ext uri="{FF2B5EF4-FFF2-40B4-BE49-F238E27FC236}">
                  <a16:creationId xmlns:a16="http://schemas.microsoft.com/office/drawing/2014/main" id="{67C7C2F6-CE87-7E6E-765C-6534199DB4A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0;p61">
              <a:extLst>
                <a:ext uri="{FF2B5EF4-FFF2-40B4-BE49-F238E27FC236}">
                  <a16:creationId xmlns:a16="http://schemas.microsoft.com/office/drawing/2014/main" id="{81156114-45B6-670E-582A-41385FDBC895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1;p61">
              <a:extLst>
                <a:ext uri="{FF2B5EF4-FFF2-40B4-BE49-F238E27FC236}">
                  <a16:creationId xmlns:a16="http://schemas.microsoft.com/office/drawing/2014/main" id="{E7800CF5-1453-29F3-E26E-EBA8FE90C3AA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2;p61">
              <a:extLst>
                <a:ext uri="{FF2B5EF4-FFF2-40B4-BE49-F238E27FC236}">
                  <a16:creationId xmlns:a16="http://schemas.microsoft.com/office/drawing/2014/main" id="{0F1C3D94-5110-6DAA-4396-0F00E14FD47B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3;p61">
              <a:extLst>
                <a:ext uri="{FF2B5EF4-FFF2-40B4-BE49-F238E27FC236}">
                  <a16:creationId xmlns:a16="http://schemas.microsoft.com/office/drawing/2014/main" id="{993FAA22-279F-BC35-187D-46A86784609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4;p61">
              <a:extLst>
                <a:ext uri="{FF2B5EF4-FFF2-40B4-BE49-F238E27FC236}">
                  <a16:creationId xmlns:a16="http://schemas.microsoft.com/office/drawing/2014/main" id="{6FAD9EC9-5859-DB39-53D8-975ADD26721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15;p61">
              <a:extLst>
                <a:ext uri="{FF2B5EF4-FFF2-40B4-BE49-F238E27FC236}">
                  <a16:creationId xmlns:a16="http://schemas.microsoft.com/office/drawing/2014/main" id="{17450D3B-6DFD-2E4B-556A-EA5CAECEF6C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16;p61">
              <a:extLst>
                <a:ext uri="{FF2B5EF4-FFF2-40B4-BE49-F238E27FC236}">
                  <a16:creationId xmlns:a16="http://schemas.microsoft.com/office/drawing/2014/main" id="{8C86C3F5-76B7-F6FD-C1F9-E4D005EDF037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17;p61">
              <a:extLst>
                <a:ext uri="{FF2B5EF4-FFF2-40B4-BE49-F238E27FC236}">
                  <a16:creationId xmlns:a16="http://schemas.microsoft.com/office/drawing/2014/main" id="{47622A8E-EBE9-A166-EE71-74E33E983450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18;p61">
              <a:extLst>
                <a:ext uri="{FF2B5EF4-FFF2-40B4-BE49-F238E27FC236}">
                  <a16:creationId xmlns:a16="http://schemas.microsoft.com/office/drawing/2014/main" id="{8FE07F3F-C15A-A228-8A88-3BC1954EC1B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19;p61">
              <a:extLst>
                <a:ext uri="{FF2B5EF4-FFF2-40B4-BE49-F238E27FC236}">
                  <a16:creationId xmlns:a16="http://schemas.microsoft.com/office/drawing/2014/main" id="{757E6C11-72B1-6E86-538F-44677F355CC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20;p61">
              <a:extLst>
                <a:ext uri="{FF2B5EF4-FFF2-40B4-BE49-F238E27FC236}">
                  <a16:creationId xmlns:a16="http://schemas.microsoft.com/office/drawing/2014/main" id="{22A63B1E-40CD-77BA-2E5A-ADB9B37434C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21;p61">
              <a:extLst>
                <a:ext uri="{FF2B5EF4-FFF2-40B4-BE49-F238E27FC236}">
                  <a16:creationId xmlns:a16="http://schemas.microsoft.com/office/drawing/2014/main" id="{3C3A8E6E-D2C9-C544-5672-CE8B6F5666C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22;p61">
              <a:extLst>
                <a:ext uri="{FF2B5EF4-FFF2-40B4-BE49-F238E27FC236}">
                  <a16:creationId xmlns:a16="http://schemas.microsoft.com/office/drawing/2014/main" id="{51F14511-3C01-E195-2736-4AB595CA132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23;p61">
              <a:extLst>
                <a:ext uri="{FF2B5EF4-FFF2-40B4-BE49-F238E27FC236}">
                  <a16:creationId xmlns:a16="http://schemas.microsoft.com/office/drawing/2014/main" id="{1C0EEFF6-26A9-3CCE-ABF4-FB6C4F141156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24;p61">
              <a:extLst>
                <a:ext uri="{FF2B5EF4-FFF2-40B4-BE49-F238E27FC236}">
                  <a16:creationId xmlns:a16="http://schemas.microsoft.com/office/drawing/2014/main" id="{A24D8B7F-C22B-AFD5-B526-08ECFEF9782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50"/>
          <p:cNvGrpSpPr/>
          <p:nvPr/>
        </p:nvGrpSpPr>
        <p:grpSpPr>
          <a:xfrm>
            <a:off x="2201051" y="4200310"/>
            <a:ext cx="501254" cy="504017"/>
            <a:chOff x="1449314" y="3189400"/>
            <a:chExt cx="501254" cy="504017"/>
          </a:xfrm>
        </p:grpSpPr>
        <p:sp>
          <p:nvSpPr>
            <p:cNvPr id="1424" name="Google Shape;1424;p50"/>
            <p:cNvSpPr/>
            <p:nvPr/>
          </p:nvSpPr>
          <p:spPr>
            <a:xfrm>
              <a:off x="1492871" y="3312161"/>
              <a:ext cx="143835" cy="124765"/>
            </a:xfrm>
            <a:custGeom>
              <a:avLst/>
              <a:gdLst/>
              <a:ahLst/>
              <a:cxnLst/>
              <a:rect l="l" t="t" r="r" b="b"/>
              <a:pathLst>
                <a:path w="5310" h="4606" extrusionOk="0">
                  <a:moveTo>
                    <a:pt x="1882" y="1"/>
                  </a:moveTo>
                  <a:cubicBezTo>
                    <a:pt x="1298" y="1"/>
                    <a:pt x="850" y="138"/>
                    <a:pt x="537" y="471"/>
                  </a:cubicBezTo>
                  <a:cubicBezTo>
                    <a:pt x="103" y="1007"/>
                    <a:pt x="1" y="1747"/>
                    <a:pt x="205" y="2589"/>
                  </a:cubicBezTo>
                  <a:cubicBezTo>
                    <a:pt x="435" y="3125"/>
                    <a:pt x="639" y="3661"/>
                    <a:pt x="1073" y="4299"/>
                  </a:cubicBezTo>
                  <a:cubicBezTo>
                    <a:pt x="1583" y="4197"/>
                    <a:pt x="2221" y="4095"/>
                    <a:pt x="2987" y="4095"/>
                  </a:cubicBezTo>
                  <a:cubicBezTo>
                    <a:pt x="3829" y="4095"/>
                    <a:pt x="4569" y="4299"/>
                    <a:pt x="5309" y="4606"/>
                  </a:cubicBezTo>
                  <a:cubicBezTo>
                    <a:pt x="4467" y="3330"/>
                    <a:pt x="4033" y="1951"/>
                    <a:pt x="4033" y="675"/>
                  </a:cubicBezTo>
                  <a:cubicBezTo>
                    <a:pt x="3497" y="369"/>
                    <a:pt x="2987" y="139"/>
                    <a:pt x="2451" y="37"/>
                  </a:cubicBezTo>
                  <a:cubicBezTo>
                    <a:pt x="2249" y="13"/>
                    <a:pt x="2059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760414" y="3312567"/>
              <a:ext cx="150065" cy="124359"/>
            </a:xfrm>
            <a:custGeom>
              <a:avLst/>
              <a:gdLst/>
              <a:ahLst/>
              <a:cxnLst/>
              <a:rect l="l" t="t" r="r" b="b"/>
              <a:pathLst>
                <a:path w="5540" h="4591" extrusionOk="0">
                  <a:moveTo>
                    <a:pt x="3489" y="0"/>
                  </a:moveTo>
                  <a:cubicBezTo>
                    <a:pt x="2851" y="0"/>
                    <a:pt x="2082" y="210"/>
                    <a:pt x="1277" y="660"/>
                  </a:cubicBezTo>
                  <a:cubicBezTo>
                    <a:pt x="1277" y="1936"/>
                    <a:pt x="869" y="3315"/>
                    <a:pt x="1" y="4591"/>
                  </a:cubicBezTo>
                  <a:cubicBezTo>
                    <a:pt x="869" y="4284"/>
                    <a:pt x="1711" y="4080"/>
                    <a:pt x="2553" y="4080"/>
                  </a:cubicBezTo>
                  <a:cubicBezTo>
                    <a:pt x="3089" y="4080"/>
                    <a:pt x="3727" y="4080"/>
                    <a:pt x="4365" y="4182"/>
                  </a:cubicBezTo>
                  <a:cubicBezTo>
                    <a:pt x="5335" y="2677"/>
                    <a:pt x="5539" y="1298"/>
                    <a:pt x="4799" y="456"/>
                  </a:cubicBezTo>
                  <a:cubicBezTo>
                    <a:pt x="4502" y="159"/>
                    <a:pt x="4045" y="0"/>
                    <a:pt x="3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449314" y="3451417"/>
              <a:ext cx="228185" cy="118264"/>
            </a:xfrm>
            <a:custGeom>
              <a:avLst/>
              <a:gdLst/>
              <a:ahLst/>
              <a:cxnLst/>
              <a:rect l="l" t="t" r="r" b="b"/>
              <a:pathLst>
                <a:path w="8424" h="4366" extrusionOk="0">
                  <a:moveTo>
                    <a:pt x="4595" y="1"/>
                  </a:moveTo>
                  <a:cubicBezTo>
                    <a:pt x="3319" y="1"/>
                    <a:pt x="2145" y="230"/>
                    <a:pt x="1277" y="639"/>
                  </a:cubicBezTo>
                  <a:cubicBezTo>
                    <a:pt x="435" y="1073"/>
                    <a:pt x="1" y="1609"/>
                    <a:pt x="1" y="2247"/>
                  </a:cubicBezTo>
                  <a:cubicBezTo>
                    <a:pt x="1" y="2783"/>
                    <a:pt x="435" y="3293"/>
                    <a:pt x="1277" y="3727"/>
                  </a:cubicBezTo>
                  <a:cubicBezTo>
                    <a:pt x="2145" y="4161"/>
                    <a:pt x="3319" y="4365"/>
                    <a:pt x="4595" y="4365"/>
                  </a:cubicBezTo>
                  <a:cubicBezTo>
                    <a:pt x="6177" y="4365"/>
                    <a:pt x="7658" y="3421"/>
                    <a:pt x="8423" y="2783"/>
                  </a:cubicBezTo>
                  <a:lnTo>
                    <a:pt x="5233" y="2783"/>
                  </a:lnTo>
                  <a:lnTo>
                    <a:pt x="5233" y="1609"/>
                  </a:lnTo>
                  <a:lnTo>
                    <a:pt x="8423" y="1609"/>
                  </a:lnTo>
                  <a:cubicBezTo>
                    <a:pt x="7658" y="971"/>
                    <a:pt x="6177" y="1"/>
                    <a:pt x="4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723088" y="3451417"/>
              <a:ext cx="227481" cy="118264"/>
            </a:xfrm>
            <a:custGeom>
              <a:avLst/>
              <a:gdLst/>
              <a:ahLst/>
              <a:cxnLst/>
              <a:rect l="l" t="t" r="r" b="b"/>
              <a:pathLst>
                <a:path w="8398" h="4366" extrusionOk="0">
                  <a:moveTo>
                    <a:pt x="3931" y="1"/>
                  </a:moveTo>
                  <a:cubicBezTo>
                    <a:pt x="2247" y="1"/>
                    <a:pt x="868" y="971"/>
                    <a:pt x="1" y="1609"/>
                  </a:cubicBezTo>
                  <a:lnTo>
                    <a:pt x="3191" y="1609"/>
                  </a:lnTo>
                  <a:lnTo>
                    <a:pt x="3191" y="2783"/>
                  </a:lnTo>
                  <a:lnTo>
                    <a:pt x="1" y="2783"/>
                  </a:lnTo>
                  <a:cubicBezTo>
                    <a:pt x="868" y="3421"/>
                    <a:pt x="2247" y="4365"/>
                    <a:pt x="3931" y="4365"/>
                  </a:cubicBezTo>
                  <a:cubicBezTo>
                    <a:pt x="5105" y="4365"/>
                    <a:pt x="6279" y="4161"/>
                    <a:pt x="7122" y="3727"/>
                  </a:cubicBezTo>
                  <a:cubicBezTo>
                    <a:pt x="7989" y="3293"/>
                    <a:pt x="8398" y="2783"/>
                    <a:pt x="8398" y="2247"/>
                  </a:cubicBezTo>
                  <a:cubicBezTo>
                    <a:pt x="8398" y="1609"/>
                    <a:pt x="7989" y="1073"/>
                    <a:pt x="7122" y="639"/>
                  </a:cubicBezTo>
                  <a:cubicBezTo>
                    <a:pt x="6279" y="230"/>
                    <a:pt x="5105" y="1"/>
                    <a:pt x="3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633916" y="3189400"/>
              <a:ext cx="132756" cy="262044"/>
            </a:xfrm>
            <a:custGeom>
              <a:avLst/>
              <a:gdLst/>
              <a:ahLst/>
              <a:cxnLst/>
              <a:rect l="l" t="t" r="r" b="b"/>
              <a:pathLst>
                <a:path w="4901" h="9674" extrusionOk="0">
                  <a:moveTo>
                    <a:pt x="2450" y="1"/>
                  </a:moveTo>
                  <a:cubicBezTo>
                    <a:pt x="1608" y="1"/>
                    <a:pt x="1072" y="843"/>
                    <a:pt x="740" y="1379"/>
                  </a:cubicBezTo>
                  <a:cubicBezTo>
                    <a:pt x="205" y="2349"/>
                    <a:pt x="0" y="3727"/>
                    <a:pt x="0" y="5207"/>
                  </a:cubicBezTo>
                  <a:cubicBezTo>
                    <a:pt x="0" y="6381"/>
                    <a:pt x="434" y="7657"/>
                    <a:pt x="1276" y="8831"/>
                  </a:cubicBezTo>
                  <a:cubicBezTo>
                    <a:pt x="1481" y="9138"/>
                    <a:pt x="1710" y="9470"/>
                    <a:pt x="1812" y="9674"/>
                  </a:cubicBezTo>
                  <a:lnTo>
                    <a:pt x="1812" y="6075"/>
                  </a:lnTo>
                  <a:lnTo>
                    <a:pt x="2986" y="6075"/>
                  </a:lnTo>
                  <a:lnTo>
                    <a:pt x="2986" y="9674"/>
                  </a:lnTo>
                  <a:cubicBezTo>
                    <a:pt x="3191" y="9470"/>
                    <a:pt x="3395" y="9138"/>
                    <a:pt x="3625" y="8831"/>
                  </a:cubicBezTo>
                  <a:cubicBezTo>
                    <a:pt x="4365" y="7657"/>
                    <a:pt x="4901" y="6381"/>
                    <a:pt x="4901" y="5207"/>
                  </a:cubicBezTo>
                  <a:cubicBezTo>
                    <a:pt x="4901" y="3727"/>
                    <a:pt x="4569" y="2349"/>
                    <a:pt x="4033" y="1379"/>
                  </a:cubicBezTo>
                  <a:cubicBezTo>
                    <a:pt x="3829" y="843"/>
                    <a:pt x="3191" y="1"/>
                    <a:pt x="2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51198" y="3526775"/>
              <a:ext cx="98192" cy="166642"/>
            </a:xfrm>
            <a:custGeom>
              <a:avLst/>
              <a:gdLst/>
              <a:ahLst/>
              <a:cxnLst/>
              <a:rect l="l" t="t" r="r" b="b"/>
              <a:pathLst>
                <a:path w="3625" h="6152" extrusionOk="0">
                  <a:moveTo>
                    <a:pt x="1277" y="1"/>
                  </a:moveTo>
                  <a:lnTo>
                    <a:pt x="1277" y="1685"/>
                  </a:lnTo>
                  <a:lnTo>
                    <a:pt x="0" y="1685"/>
                  </a:lnTo>
                  <a:lnTo>
                    <a:pt x="0" y="2757"/>
                  </a:lnTo>
                  <a:lnTo>
                    <a:pt x="1277" y="2757"/>
                  </a:lnTo>
                  <a:lnTo>
                    <a:pt x="1277" y="3931"/>
                  </a:lnTo>
                  <a:lnTo>
                    <a:pt x="0" y="3931"/>
                  </a:lnTo>
                  <a:lnTo>
                    <a:pt x="0" y="4978"/>
                  </a:lnTo>
                  <a:lnTo>
                    <a:pt x="1277" y="4978"/>
                  </a:lnTo>
                  <a:lnTo>
                    <a:pt x="1277" y="6152"/>
                  </a:lnTo>
                  <a:lnTo>
                    <a:pt x="2348" y="6152"/>
                  </a:lnTo>
                  <a:lnTo>
                    <a:pt x="2348" y="3931"/>
                  </a:lnTo>
                  <a:lnTo>
                    <a:pt x="3625" y="3931"/>
                  </a:lnTo>
                  <a:lnTo>
                    <a:pt x="3625" y="2859"/>
                  </a:lnTo>
                  <a:lnTo>
                    <a:pt x="2348" y="2859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50"/>
          <p:cNvGrpSpPr/>
          <p:nvPr/>
        </p:nvGrpSpPr>
        <p:grpSpPr>
          <a:xfrm>
            <a:off x="2862154" y="4525672"/>
            <a:ext cx="299398" cy="504017"/>
            <a:chOff x="8129742" y="1539175"/>
            <a:chExt cx="299398" cy="504017"/>
          </a:xfrm>
        </p:grpSpPr>
        <p:sp>
          <p:nvSpPr>
            <p:cNvPr id="1434" name="Google Shape;1434;p50"/>
            <p:cNvSpPr/>
            <p:nvPr/>
          </p:nvSpPr>
          <p:spPr>
            <a:xfrm>
              <a:off x="8339914" y="1593784"/>
              <a:ext cx="66391" cy="181161"/>
            </a:xfrm>
            <a:custGeom>
              <a:avLst/>
              <a:gdLst/>
              <a:ahLst/>
              <a:cxnLst/>
              <a:rect l="l" t="t" r="r" b="b"/>
              <a:pathLst>
                <a:path w="2451" h="6688" extrusionOk="0">
                  <a:moveTo>
                    <a:pt x="2247" y="1"/>
                  </a:moveTo>
                  <a:cubicBezTo>
                    <a:pt x="971" y="1"/>
                    <a:pt x="1" y="945"/>
                    <a:pt x="1" y="2221"/>
                  </a:cubicBezTo>
                  <a:lnTo>
                    <a:pt x="1" y="6688"/>
                  </a:lnTo>
                  <a:cubicBezTo>
                    <a:pt x="1379" y="6279"/>
                    <a:pt x="2451" y="5003"/>
                    <a:pt x="2451" y="3497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8213415" y="1539175"/>
              <a:ext cx="132052" cy="238533"/>
            </a:xfrm>
            <a:custGeom>
              <a:avLst/>
              <a:gdLst/>
              <a:ahLst/>
              <a:cxnLst/>
              <a:rect l="l" t="t" r="r" b="b"/>
              <a:pathLst>
                <a:path w="4875" h="8806" extrusionOk="0">
                  <a:moveTo>
                    <a:pt x="2450" y="1"/>
                  </a:moveTo>
                  <a:lnTo>
                    <a:pt x="740" y="843"/>
                  </a:lnTo>
                  <a:cubicBezTo>
                    <a:pt x="408" y="1047"/>
                    <a:pt x="204" y="1277"/>
                    <a:pt x="0" y="1583"/>
                  </a:cubicBezTo>
                  <a:cubicBezTo>
                    <a:pt x="842" y="2119"/>
                    <a:pt x="1378" y="3063"/>
                    <a:pt x="1378" y="4237"/>
                  </a:cubicBezTo>
                  <a:lnTo>
                    <a:pt x="1378" y="8806"/>
                  </a:lnTo>
                  <a:lnTo>
                    <a:pt x="3599" y="8806"/>
                  </a:lnTo>
                  <a:lnTo>
                    <a:pt x="3599" y="4237"/>
                  </a:lnTo>
                  <a:cubicBezTo>
                    <a:pt x="3599" y="3063"/>
                    <a:pt x="4033" y="2119"/>
                    <a:pt x="4875" y="1583"/>
                  </a:cubicBezTo>
                  <a:cubicBezTo>
                    <a:pt x="4671" y="1277"/>
                    <a:pt x="4466" y="1047"/>
                    <a:pt x="4135" y="843"/>
                  </a:cubicBezTo>
                  <a:lnTo>
                    <a:pt x="24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8155340" y="1593784"/>
              <a:ext cx="63629" cy="181161"/>
            </a:xfrm>
            <a:custGeom>
              <a:avLst/>
              <a:gdLst/>
              <a:ahLst/>
              <a:cxnLst/>
              <a:rect l="l" t="t" r="r" b="b"/>
              <a:pathLst>
                <a:path w="2349" h="6688" extrusionOk="0">
                  <a:moveTo>
                    <a:pt x="0" y="1"/>
                  </a:moveTo>
                  <a:lnTo>
                    <a:pt x="0" y="3497"/>
                  </a:lnTo>
                  <a:cubicBezTo>
                    <a:pt x="0" y="5003"/>
                    <a:pt x="970" y="6279"/>
                    <a:pt x="2348" y="6688"/>
                  </a:cubicBezTo>
                  <a:lnTo>
                    <a:pt x="2348" y="2221"/>
                  </a:lnTo>
                  <a:cubicBezTo>
                    <a:pt x="2348" y="945"/>
                    <a:pt x="1404" y="1"/>
                    <a:pt x="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8250742" y="1806719"/>
              <a:ext cx="60161" cy="236474"/>
            </a:xfrm>
            <a:custGeom>
              <a:avLst/>
              <a:gdLst/>
              <a:ahLst/>
              <a:cxnLst/>
              <a:rect l="l" t="t" r="r" b="b"/>
              <a:pathLst>
                <a:path w="2221" h="8730" extrusionOk="0">
                  <a:moveTo>
                    <a:pt x="0" y="1"/>
                  </a:moveTo>
                  <a:lnTo>
                    <a:pt x="0" y="8729"/>
                  </a:lnTo>
                  <a:lnTo>
                    <a:pt x="2221" y="8729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129742" y="1824000"/>
              <a:ext cx="89226" cy="121027"/>
            </a:xfrm>
            <a:custGeom>
              <a:avLst/>
              <a:gdLst/>
              <a:ahLst/>
              <a:cxnLst/>
              <a:rect l="l" t="t" r="r" b="b"/>
              <a:pathLst>
                <a:path w="3294" h="4468" extrusionOk="0">
                  <a:moveTo>
                    <a:pt x="1" y="1"/>
                  </a:moveTo>
                  <a:lnTo>
                    <a:pt x="1" y="1175"/>
                  </a:lnTo>
                  <a:cubicBezTo>
                    <a:pt x="1" y="2987"/>
                    <a:pt x="1481" y="4467"/>
                    <a:pt x="3293" y="4467"/>
                  </a:cubicBezTo>
                  <a:lnTo>
                    <a:pt x="3293" y="971"/>
                  </a:lnTo>
                  <a:cubicBezTo>
                    <a:pt x="2757" y="435"/>
                    <a:pt x="1915" y="1"/>
                    <a:pt x="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9914" y="1824000"/>
              <a:ext cx="89226" cy="121027"/>
            </a:xfrm>
            <a:custGeom>
              <a:avLst/>
              <a:gdLst/>
              <a:ahLst/>
              <a:cxnLst/>
              <a:rect l="l" t="t" r="r" b="b"/>
              <a:pathLst>
                <a:path w="3294" h="4468" extrusionOk="0">
                  <a:moveTo>
                    <a:pt x="2247" y="1"/>
                  </a:moveTo>
                  <a:cubicBezTo>
                    <a:pt x="1379" y="1"/>
                    <a:pt x="537" y="435"/>
                    <a:pt x="1" y="971"/>
                  </a:cubicBezTo>
                  <a:lnTo>
                    <a:pt x="1" y="4467"/>
                  </a:lnTo>
                  <a:cubicBezTo>
                    <a:pt x="1915" y="4467"/>
                    <a:pt x="3293" y="2987"/>
                    <a:pt x="3293" y="1175"/>
                  </a:cubicBezTo>
                  <a:lnTo>
                    <a:pt x="3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50"/>
          <p:cNvGrpSpPr/>
          <p:nvPr/>
        </p:nvGrpSpPr>
        <p:grpSpPr>
          <a:xfrm>
            <a:off x="1694386" y="4501223"/>
            <a:ext cx="363000" cy="504017"/>
            <a:chOff x="5577314" y="766938"/>
            <a:chExt cx="363000" cy="504017"/>
          </a:xfrm>
        </p:grpSpPr>
        <p:sp>
          <p:nvSpPr>
            <p:cNvPr id="1441" name="Google Shape;1441;p50"/>
            <p:cNvSpPr/>
            <p:nvPr/>
          </p:nvSpPr>
          <p:spPr>
            <a:xfrm>
              <a:off x="5712833" y="1141666"/>
              <a:ext cx="91962" cy="129289"/>
            </a:xfrm>
            <a:custGeom>
              <a:avLst/>
              <a:gdLst/>
              <a:ahLst/>
              <a:cxnLst/>
              <a:rect l="l" t="t" r="r" b="b"/>
              <a:pathLst>
                <a:path w="3395" h="4773" extrusionOk="0">
                  <a:moveTo>
                    <a:pt x="0" y="0"/>
                  </a:moveTo>
                  <a:lnTo>
                    <a:pt x="0" y="4773"/>
                  </a:lnTo>
                  <a:lnTo>
                    <a:pt x="3395" y="4773"/>
                  </a:lnTo>
                  <a:lnTo>
                    <a:pt x="3395" y="0"/>
                  </a:lnTo>
                  <a:cubicBezTo>
                    <a:pt x="2986" y="638"/>
                    <a:pt x="2552" y="1047"/>
                    <a:pt x="2450" y="1149"/>
                  </a:cubicBezTo>
                  <a:lnTo>
                    <a:pt x="1710" y="1787"/>
                  </a:lnTo>
                  <a:lnTo>
                    <a:pt x="970" y="1149"/>
                  </a:lnTo>
                  <a:cubicBezTo>
                    <a:pt x="970" y="1047"/>
                    <a:pt x="434" y="63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5836568" y="1164474"/>
              <a:ext cx="75385" cy="42880"/>
            </a:xfrm>
            <a:custGeom>
              <a:avLst/>
              <a:gdLst/>
              <a:ahLst/>
              <a:cxnLst/>
              <a:rect l="l" t="t" r="r" b="b"/>
              <a:pathLst>
                <a:path w="2783" h="1583" extrusionOk="0">
                  <a:moveTo>
                    <a:pt x="1379" y="0"/>
                  </a:moveTo>
                  <a:cubicBezTo>
                    <a:pt x="868" y="0"/>
                    <a:pt x="435" y="102"/>
                    <a:pt x="1" y="307"/>
                  </a:cubicBezTo>
                  <a:lnTo>
                    <a:pt x="1" y="1583"/>
                  </a:lnTo>
                  <a:cubicBezTo>
                    <a:pt x="332" y="1276"/>
                    <a:pt x="868" y="1072"/>
                    <a:pt x="1379" y="1072"/>
                  </a:cubicBezTo>
                  <a:lnTo>
                    <a:pt x="2783" y="1072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5609115" y="1164474"/>
              <a:ext cx="74707" cy="42880"/>
            </a:xfrm>
            <a:custGeom>
              <a:avLst/>
              <a:gdLst/>
              <a:ahLst/>
              <a:cxnLst/>
              <a:rect l="l" t="t" r="r" b="b"/>
              <a:pathLst>
                <a:path w="2758" h="1583" extrusionOk="0">
                  <a:moveTo>
                    <a:pt x="1" y="0"/>
                  </a:moveTo>
                  <a:lnTo>
                    <a:pt x="1" y="1072"/>
                  </a:lnTo>
                  <a:lnTo>
                    <a:pt x="1379" y="1072"/>
                  </a:lnTo>
                  <a:cubicBezTo>
                    <a:pt x="1915" y="1072"/>
                    <a:pt x="2451" y="1276"/>
                    <a:pt x="2757" y="1583"/>
                  </a:cubicBezTo>
                  <a:lnTo>
                    <a:pt x="2757" y="307"/>
                  </a:lnTo>
                  <a:cubicBezTo>
                    <a:pt x="2349" y="102"/>
                    <a:pt x="1915" y="0"/>
                    <a:pt x="1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5577314" y="766938"/>
              <a:ext cx="363000" cy="383044"/>
            </a:xfrm>
            <a:custGeom>
              <a:avLst/>
              <a:gdLst/>
              <a:ahLst/>
              <a:cxnLst/>
              <a:rect l="l" t="t" r="r" b="b"/>
              <a:pathLst>
                <a:path w="13401" h="14141" extrusionOk="0">
                  <a:moveTo>
                    <a:pt x="6713" y="4774"/>
                  </a:moveTo>
                  <a:cubicBezTo>
                    <a:pt x="8193" y="4774"/>
                    <a:pt x="9470" y="5948"/>
                    <a:pt x="9470" y="7453"/>
                  </a:cubicBezTo>
                  <a:cubicBezTo>
                    <a:pt x="9470" y="8934"/>
                    <a:pt x="8193" y="10210"/>
                    <a:pt x="6713" y="10210"/>
                  </a:cubicBezTo>
                  <a:cubicBezTo>
                    <a:pt x="5207" y="10210"/>
                    <a:pt x="4059" y="8934"/>
                    <a:pt x="4059" y="7453"/>
                  </a:cubicBezTo>
                  <a:cubicBezTo>
                    <a:pt x="4059" y="5948"/>
                    <a:pt x="5207" y="4774"/>
                    <a:pt x="6713" y="4774"/>
                  </a:cubicBezTo>
                  <a:close/>
                  <a:moveTo>
                    <a:pt x="6713" y="1"/>
                  </a:moveTo>
                  <a:lnTo>
                    <a:pt x="6713" y="103"/>
                  </a:lnTo>
                  <a:lnTo>
                    <a:pt x="6381" y="435"/>
                  </a:lnTo>
                  <a:cubicBezTo>
                    <a:pt x="6381" y="435"/>
                    <a:pt x="5437" y="1277"/>
                    <a:pt x="5207" y="2349"/>
                  </a:cubicBezTo>
                  <a:cubicBezTo>
                    <a:pt x="4365" y="1583"/>
                    <a:pt x="3089" y="1481"/>
                    <a:pt x="3089" y="1481"/>
                  </a:cubicBezTo>
                  <a:lnTo>
                    <a:pt x="2655" y="1379"/>
                  </a:lnTo>
                  <a:lnTo>
                    <a:pt x="2553" y="1379"/>
                  </a:lnTo>
                  <a:lnTo>
                    <a:pt x="2553" y="1915"/>
                  </a:lnTo>
                  <a:cubicBezTo>
                    <a:pt x="2553" y="1915"/>
                    <a:pt x="2247" y="3089"/>
                    <a:pt x="2783" y="4136"/>
                  </a:cubicBezTo>
                  <a:cubicBezTo>
                    <a:pt x="2696" y="4128"/>
                    <a:pt x="2609" y="4124"/>
                    <a:pt x="2524" y="4124"/>
                  </a:cubicBezTo>
                  <a:cubicBezTo>
                    <a:pt x="1455" y="4124"/>
                    <a:pt x="529" y="4672"/>
                    <a:pt x="435" y="4672"/>
                  </a:cubicBezTo>
                  <a:lnTo>
                    <a:pt x="1" y="4901"/>
                  </a:lnTo>
                  <a:lnTo>
                    <a:pt x="230" y="5310"/>
                  </a:lnTo>
                  <a:cubicBezTo>
                    <a:pt x="333" y="5412"/>
                    <a:pt x="741" y="6484"/>
                    <a:pt x="1813" y="7122"/>
                  </a:cubicBezTo>
                  <a:cubicBezTo>
                    <a:pt x="741" y="7658"/>
                    <a:pt x="333" y="8832"/>
                    <a:pt x="230" y="8832"/>
                  </a:cubicBezTo>
                  <a:lnTo>
                    <a:pt x="1" y="9240"/>
                  </a:lnTo>
                  <a:lnTo>
                    <a:pt x="435" y="9470"/>
                  </a:lnTo>
                  <a:cubicBezTo>
                    <a:pt x="537" y="9572"/>
                    <a:pt x="1379" y="10006"/>
                    <a:pt x="2451" y="10006"/>
                  </a:cubicBezTo>
                  <a:lnTo>
                    <a:pt x="2783" y="10006"/>
                  </a:lnTo>
                  <a:cubicBezTo>
                    <a:pt x="2247" y="11052"/>
                    <a:pt x="2553" y="12226"/>
                    <a:pt x="2553" y="12328"/>
                  </a:cubicBezTo>
                  <a:lnTo>
                    <a:pt x="2553" y="12762"/>
                  </a:lnTo>
                  <a:lnTo>
                    <a:pt x="3089" y="12762"/>
                  </a:lnTo>
                  <a:cubicBezTo>
                    <a:pt x="3089" y="12762"/>
                    <a:pt x="4365" y="12558"/>
                    <a:pt x="5207" y="11792"/>
                  </a:cubicBezTo>
                  <a:cubicBezTo>
                    <a:pt x="5437" y="12966"/>
                    <a:pt x="6381" y="13834"/>
                    <a:pt x="6381" y="13834"/>
                  </a:cubicBezTo>
                  <a:lnTo>
                    <a:pt x="6713" y="14140"/>
                  </a:lnTo>
                  <a:lnTo>
                    <a:pt x="6815" y="14140"/>
                  </a:lnTo>
                  <a:lnTo>
                    <a:pt x="7121" y="13834"/>
                  </a:lnTo>
                  <a:cubicBezTo>
                    <a:pt x="7121" y="13834"/>
                    <a:pt x="8091" y="12966"/>
                    <a:pt x="8296" y="11792"/>
                  </a:cubicBezTo>
                  <a:cubicBezTo>
                    <a:pt x="9163" y="12558"/>
                    <a:pt x="10312" y="12762"/>
                    <a:pt x="10439" y="12762"/>
                  </a:cubicBezTo>
                  <a:lnTo>
                    <a:pt x="10848" y="12762"/>
                  </a:lnTo>
                  <a:lnTo>
                    <a:pt x="10950" y="12328"/>
                  </a:lnTo>
                  <a:cubicBezTo>
                    <a:pt x="10950" y="12226"/>
                    <a:pt x="11282" y="11052"/>
                    <a:pt x="10746" y="10006"/>
                  </a:cubicBezTo>
                  <a:lnTo>
                    <a:pt x="11077" y="10006"/>
                  </a:lnTo>
                  <a:cubicBezTo>
                    <a:pt x="12124" y="10006"/>
                    <a:pt x="12992" y="9572"/>
                    <a:pt x="12992" y="9470"/>
                  </a:cubicBezTo>
                  <a:lnTo>
                    <a:pt x="13400" y="9240"/>
                  </a:lnTo>
                  <a:lnTo>
                    <a:pt x="13196" y="8832"/>
                  </a:lnTo>
                  <a:cubicBezTo>
                    <a:pt x="13196" y="8832"/>
                    <a:pt x="12660" y="7658"/>
                    <a:pt x="11716" y="7122"/>
                  </a:cubicBezTo>
                  <a:cubicBezTo>
                    <a:pt x="12660" y="6484"/>
                    <a:pt x="13196" y="5412"/>
                    <a:pt x="13196" y="5310"/>
                  </a:cubicBezTo>
                  <a:lnTo>
                    <a:pt x="13400" y="4901"/>
                  </a:lnTo>
                  <a:lnTo>
                    <a:pt x="12992" y="4672"/>
                  </a:lnTo>
                  <a:cubicBezTo>
                    <a:pt x="12992" y="4672"/>
                    <a:pt x="12073" y="4124"/>
                    <a:pt x="11005" y="4124"/>
                  </a:cubicBezTo>
                  <a:cubicBezTo>
                    <a:pt x="10919" y="4124"/>
                    <a:pt x="10833" y="4128"/>
                    <a:pt x="10746" y="4136"/>
                  </a:cubicBezTo>
                  <a:cubicBezTo>
                    <a:pt x="11282" y="3089"/>
                    <a:pt x="10950" y="1915"/>
                    <a:pt x="10950" y="1915"/>
                  </a:cubicBezTo>
                  <a:lnTo>
                    <a:pt x="10848" y="1379"/>
                  </a:lnTo>
                  <a:lnTo>
                    <a:pt x="10439" y="1481"/>
                  </a:lnTo>
                  <a:cubicBezTo>
                    <a:pt x="10312" y="1481"/>
                    <a:pt x="9163" y="1583"/>
                    <a:pt x="8296" y="2349"/>
                  </a:cubicBezTo>
                  <a:cubicBezTo>
                    <a:pt x="8091" y="1277"/>
                    <a:pt x="7121" y="435"/>
                    <a:pt x="7121" y="435"/>
                  </a:cubicBezTo>
                  <a:lnTo>
                    <a:pt x="6815" y="103"/>
                  </a:lnTo>
                  <a:lnTo>
                    <a:pt x="67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5712833" y="924235"/>
              <a:ext cx="95429" cy="88684"/>
            </a:xfrm>
            <a:custGeom>
              <a:avLst/>
              <a:gdLst/>
              <a:ahLst/>
              <a:cxnLst/>
              <a:rect l="l" t="t" r="r" b="b"/>
              <a:pathLst>
                <a:path w="3523" h="3274" extrusionOk="0">
                  <a:moveTo>
                    <a:pt x="1707" y="0"/>
                  </a:moveTo>
                  <a:cubicBezTo>
                    <a:pt x="1599" y="0"/>
                    <a:pt x="1489" y="13"/>
                    <a:pt x="1378" y="39"/>
                  </a:cubicBezTo>
                  <a:cubicBezTo>
                    <a:pt x="536" y="243"/>
                    <a:pt x="0" y="1111"/>
                    <a:pt x="204" y="2055"/>
                  </a:cubicBezTo>
                  <a:cubicBezTo>
                    <a:pt x="400" y="2794"/>
                    <a:pt x="1040" y="3274"/>
                    <a:pt x="1746" y="3274"/>
                  </a:cubicBezTo>
                  <a:cubicBezTo>
                    <a:pt x="1869" y="3274"/>
                    <a:pt x="1994" y="3259"/>
                    <a:pt x="2118" y="3229"/>
                  </a:cubicBezTo>
                  <a:cubicBezTo>
                    <a:pt x="2986" y="3025"/>
                    <a:pt x="3522" y="2157"/>
                    <a:pt x="3293" y="1315"/>
                  </a:cubicBezTo>
                  <a:cubicBezTo>
                    <a:pt x="3114" y="580"/>
                    <a:pt x="2450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915;p60">
            <a:extLst>
              <a:ext uri="{FF2B5EF4-FFF2-40B4-BE49-F238E27FC236}">
                <a16:creationId xmlns:a16="http://schemas.microsoft.com/office/drawing/2014/main" id="{46EE28B1-F073-E5A2-E32B-7FF6C461BF19}"/>
              </a:ext>
            </a:extLst>
          </p:cNvPr>
          <p:cNvGrpSpPr/>
          <p:nvPr/>
        </p:nvGrpSpPr>
        <p:grpSpPr>
          <a:xfrm rot="19665767">
            <a:off x="7671200" y="167147"/>
            <a:ext cx="1088118" cy="960505"/>
            <a:chOff x="8261886" y="2672187"/>
            <a:chExt cx="419207" cy="505702"/>
          </a:xfrm>
        </p:grpSpPr>
        <p:grpSp>
          <p:nvGrpSpPr>
            <p:cNvPr id="40" name="Google Shape;1916;p60">
              <a:extLst>
                <a:ext uri="{FF2B5EF4-FFF2-40B4-BE49-F238E27FC236}">
                  <a16:creationId xmlns:a16="http://schemas.microsoft.com/office/drawing/2014/main" id="{1D63C1F5-D9B9-1195-A925-0ED7DB1FAA30}"/>
                </a:ext>
              </a:extLst>
            </p:cNvPr>
            <p:cNvGrpSpPr/>
            <p:nvPr/>
          </p:nvGrpSpPr>
          <p:grpSpPr>
            <a:xfrm>
              <a:off x="8276473" y="2686774"/>
              <a:ext cx="357362" cy="414912"/>
              <a:chOff x="8276473" y="2686774"/>
              <a:chExt cx="357362" cy="414912"/>
            </a:xfrm>
          </p:grpSpPr>
          <p:sp>
            <p:nvSpPr>
              <p:cNvPr id="74" name="Google Shape;1917;p60">
                <a:extLst>
                  <a:ext uri="{FF2B5EF4-FFF2-40B4-BE49-F238E27FC236}">
                    <a16:creationId xmlns:a16="http://schemas.microsoft.com/office/drawing/2014/main" id="{E4F34320-8B9E-6749-9694-798FD5CC7ECB}"/>
                  </a:ext>
                </a:extLst>
              </p:cNvPr>
              <p:cNvSpPr/>
              <p:nvPr/>
            </p:nvSpPr>
            <p:spPr>
              <a:xfrm>
                <a:off x="8279896" y="2690230"/>
                <a:ext cx="353939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12280" extrusionOk="0">
                    <a:moveTo>
                      <a:pt x="1" y="0"/>
                    </a:moveTo>
                    <a:lnTo>
                      <a:pt x="1" y="12279"/>
                    </a:lnTo>
                    <a:lnTo>
                      <a:pt x="10651" y="12279"/>
                    </a:lnTo>
                    <a:lnTo>
                      <a:pt x="10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18;p60">
                <a:extLst>
                  <a:ext uri="{FF2B5EF4-FFF2-40B4-BE49-F238E27FC236}">
                    <a16:creationId xmlns:a16="http://schemas.microsoft.com/office/drawing/2014/main" id="{A8349A13-356A-53E7-6742-8DCCA6CDF167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47061" cy="404611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2177" extrusionOk="0">
                    <a:moveTo>
                      <a:pt x="10444" y="1"/>
                    </a:moveTo>
                    <a:lnTo>
                      <a:pt x="10341" y="104"/>
                    </a:lnTo>
                    <a:lnTo>
                      <a:pt x="10341" y="11944"/>
                    </a:lnTo>
                    <a:lnTo>
                      <a:pt x="104" y="11944"/>
                    </a:lnTo>
                    <a:lnTo>
                      <a:pt x="1" y="12047"/>
                    </a:lnTo>
                    <a:lnTo>
                      <a:pt x="104" y="12176"/>
                    </a:lnTo>
                    <a:lnTo>
                      <a:pt x="10444" y="12176"/>
                    </a:lnTo>
                    <a:lnTo>
                      <a:pt x="10444" y="12047"/>
                    </a:lnTo>
                    <a:lnTo>
                      <a:pt x="10444" y="104"/>
                    </a:lnTo>
                    <a:lnTo>
                      <a:pt x="104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19;p60">
                <a:extLst>
                  <a:ext uri="{FF2B5EF4-FFF2-40B4-BE49-F238E27FC236}">
                    <a16:creationId xmlns:a16="http://schemas.microsoft.com/office/drawing/2014/main" id="{3DD7A426-4069-245C-CB2E-481191344723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0484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2280" extrusionOk="0">
                    <a:moveTo>
                      <a:pt x="10547" y="1"/>
                    </a:moveTo>
                    <a:lnTo>
                      <a:pt x="10444" y="104"/>
                    </a:lnTo>
                    <a:lnTo>
                      <a:pt x="10444" y="12047"/>
                    </a:lnTo>
                    <a:lnTo>
                      <a:pt x="104" y="12047"/>
                    </a:lnTo>
                    <a:lnTo>
                      <a:pt x="1" y="12176"/>
                    </a:lnTo>
                    <a:lnTo>
                      <a:pt x="104" y="12280"/>
                    </a:lnTo>
                    <a:lnTo>
                      <a:pt x="10547" y="12280"/>
                    </a:lnTo>
                    <a:lnTo>
                      <a:pt x="10547" y="12176"/>
                    </a:lnTo>
                    <a:lnTo>
                      <a:pt x="10547" y="104"/>
                    </a:lnTo>
                    <a:lnTo>
                      <a:pt x="105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20;p60">
                <a:extLst>
                  <a:ext uri="{FF2B5EF4-FFF2-40B4-BE49-F238E27FC236}">
                    <a16:creationId xmlns:a16="http://schemas.microsoft.com/office/drawing/2014/main" id="{2EE1F941-D975-BD70-8720-1F5342A497E4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3906" cy="41148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2384" extrusionOk="0">
                    <a:moveTo>
                      <a:pt x="10651" y="1"/>
                    </a:moveTo>
                    <a:lnTo>
                      <a:pt x="10547" y="104"/>
                    </a:lnTo>
                    <a:lnTo>
                      <a:pt x="10547" y="12280"/>
                    </a:lnTo>
                    <a:lnTo>
                      <a:pt x="1" y="12280"/>
                    </a:lnTo>
                    <a:lnTo>
                      <a:pt x="104" y="12383"/>
                    </a:lnTo>
                    <a:lnTo>
                      <a:pt x="10651" y="12383"/>
                    </a:lnTo>
                    <a:lnTo>
                      <a:pt x="10651" y="12280"/>
                    </a:lnTo>
                    <a:lnTo>
                      <a:pt x="10651" y="104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21;p60">
                <a:extLst>
                  <a:ext uri="{FF2B5EF4-FFF2-40B4-BE49-F238E27FC236}">
                    <a16:creationId xmlns:a16="http://schemas.microsoft.com/office/drawing/2014/main" id="{824E2CF0-05C7-CDCD-75B9-865BE457E31C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7362" cy="414912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2487" extrusionOk="0">
                    <a:moveTo>
                      <a:pt x="10754" y="1"/>
                    </a:moveTo>
                    <a:lnTo>
                      <a:pt x="10651" y="104"/>
                    </a:lnTo>
                    <a:lnTo>
                      <a:pt x="10651" y="12383"/>
                    </a:lnTo>
                    <a:lnTo>
                      <a:pt x="1" y="12383"/>
                    </a:lnTo>
                    <a:lnTo>
                      <a:pt x="104" y="12487"/>
                    </a:lnTo>
                    <a:lnTo>
                      <a:pt x="10754" y="12487"/>
                    </a:lnTo>
                    <a:lnTo>
                      <a:pt x="10754" y="12383"/>
                    </a:lnTo>
                    <a:lnTo>
                      <a:pt x="10754" y="104"/>
                    </a:lnTo>
                    <a:lnTo>
                      <a:pt x="107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1922;p60">
              <a:extLst>
                <a:ext uri="{FF2B5EF4-FFF2-40B4-BE49-F238E27FC236}">
                  <a16:creationId xmlns:a16="http://schemas.microsoft.com/office/drawing/2014/main" id="{BAE20FAE-7082-7699-E944-D49AFE3D8935}"/>
                </a:ext>
              </a:extLst>
            </p:cNvPr>
            <p:cNvSpPr/>
            <p:nvPr/>
          </p:nvSpPr>
          <p:spPr>
            <a:xfrm>
              <a:off x="8276473" y="2672187"/>
              <a:ext cx="343606" cy="411456"/>
            </a:xfrm>
            <a:custGeom>
              <a:avLst/>
              <a:gdLst/>
              <a:ahLst/>
              <a:cxnLst/>
              <a:rect l="l" t="t" r="r" b="b"/>
              <a:pathLst>
                <a:path w="10341" h="12383" extrusionOk="0">
                  <a:moveTo>
                    <a:pt x="1" y="0"/>
                  </a:moveTo>
                  <a:lnTo>
                    <a:pt x="1" y="12383"/>
                  </a:lnTo>
                  <a:lnTo>
                    <a:pt x="10341" y="12383"/>
                  </a:lnTo>
                  <a:lnTo>
                    <a:pt x="103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3;p60">
              <a:extLst>
                <a:ext uri="{FF2B5EF4-FFF2-40B4-BE49-F238E27FC236}">
                  <a16:creationId xmlns:a16="http://schemas.microsoft.com/office/drawing/2014/main" id="{C6418CE6-255E-5A0F-0CB4-E251DFC83C06}"/>
                </a:ext>
              </a:extLst>
            </p:cNvPr>
            <p:cNvSpPr/>
            <p:nvPr/>
          </p:nvSpPr>
          <p:spPr>
            <a:xfrm>
              <a:off x="8290230" y="2697108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50"/>
                    <a:pt x="233" y="982"/>
                    <a:pt x="543" y="982"/>
                  </a:cubicBezTo>
                  <a:cubicBezTo>
                    <a:pt x="776" y="982"/>
                    <a:pt x="982" y="750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4;p60">
              <a:extLst>
                <a:ext uri="{FF2B5EF4-FFF2-40B4-BE49-F238E27FC236}">
                  <a16:creationId xmlns:a16="http://schemas.microsoft.com/office/drawing/2014/main" id="{52002AA7-DC23-DA64-5EDF-1BAB3210148C}"/>
                </a:ext>
              </a:extLst>
            </p:cNvPr>
            <p:cNvSpPr/>
            <p:nvPr/>
          </p:nvSpPr>
          <p:spPr>
            <a:xfrm>
              <a:off x="8290230" y="2764961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76"/>
                    <a:pt x="233" y="983"/>
                    <a:pt x="543" y="983"/>
                  </a:cubicBezTo>
                  <a:cubicBezTo>
                    <a:pt x="776" y="983"/>
                    <a:pt x="982" y="776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5;p60">
              <a:extLst>
                <a:ext uri="{FF2B5EF4-FFF2-40B4-BE49-F238E27FC236}">
                  <a16:creationId xmlns:a16="http://schemas.microsoft.com/office/drawing/2014/main" id="{A3C10A6C-CFEF-6361-956A-F7785A4EBC73}"/>
                </a:ext>
              </a:extLst>
            </p:cNvPr>
            <p:cNvSpPr/>
            <p:nvPr/>
          </p:nvSpPr>
          <p:spPr>
            <a:xfrm>
              <a:off x="8290230" y="2833677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414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414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26;p60">
              <a:extLst>
                <a:ext uri="{FF2B5EF4-FFF2-40B4-BE49-F238E27FC236}">
                  <a16:creationId xmlns:a16="http://schemas.microsoft.com/office/drawing/2014/main" id="{4A4EFC89-99F3-6ABD-24DF-1C7CF93D1F57}"/>
                </a:ext>
              </a:extLst>
            </p:cNvPr>
            <p:cNvSpPr/>
            <p:nvPr/>
          </p:nvSpPr>
          <p:spPr>
            <a:xfrm>
              <a:off x="8290230" y="2898107"/>
              <a:ext cx="32663" cy="35221"/>
            </a:xfrm>
            <a:custGeom>
              <a:avLst/>
              <a:gdLst/>
              <a:ahLst/>
              <a:cxnLst/>
              <a:rect l="l" t="t" r="r" b="b"/>
              <a:pathLst>
                <a:path w="983" h="1060" extrusionOk="0">
                  <a:moveTo>
                    <a:pt x="543" y="0"/>
                  </a:moveTo>
                  <a:cubicBezTo>
                    <a:pt x="233" y="0"/>
                    <a:pt x="0" y="207"/>
                    <a:pt x="0" y="517"/>
                  </a:cubicBezTo>
                  <a:cubicBezTo>
                    <a:pt x="0" y="853"/>
                    <a:pt x="233" y="1060"/>
                    <a:pt x="543" y="1060"/>
                  </a:cubicBezTo>
                  <a:cubicBezTo>
                    <a:pt x="776" y="1060"/>
                    <a:pt x="982" y="853"/>
                    <a:pt x="982" y="517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27;p60">
              <a:extLst>
                <a:ext uri="{FF2B5EF4-FFF2-40B4-BE49-F238E27FC236}">
                  <a16:creationId xmlns:a16="http://schemas.microsoft.com/office/drawing/2014/main" id="{54F6E99D-75C8-2AE9-BD5A-18C143D0F7AA}"/>
                </a:ext>
              </a:extLst>
            </p:cNvPr>
            <p:cNvSpPr/>
            <p:nvPr/>
          </p:nvSpPr>
          <p:spPr>
            <a:xfrm>
              <a:off x="8290230" y="2965960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543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543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8;p60">
              <a:extLst>
                <a:ext uri="{FF2B5EF4-FFF2-40B4-BE49-F238E27FC236}">
                  <a16:creationId xmlns:a16="http://schemas.microsoft.com/office/drawing/2014/main" id="{A9775886-B9F2-EE5A-24D2-FDE84C9CEB47}"/>
                </a:ext>
              </a:extLst>
            </p:cNvPr>
            <p:cNvSpPr/>
            <p:nvPr/>
          </p:nvSpPr>
          <p:spPr>
            <a:xfrm>
              <a:off x="8290230" y="3026934"/>
              <a:ext cx="32663" cy="35254"/>
            </a:xfrm>
            <a:custGeom>
              <a:avLst/>
              <a:gdLst/>
              <a:ahLst/>
              <a:cxnLst/>
              <a:rect l="l" t="t" r="r" b="b"/>
              <a:pathLst>
                <a:path w="983" h="1061" extrusionOk="0">
                  <a:moveTo>
                    <a:pt x="543" y="1"/>
                  </a:moveTo>
                  <a:cubicBezTo>
                    <a:pt x="233" y="1"/>
                    <a:pt x="0" y="207"/>
                    <a:pt x="0" y="518"/>
                  </a:cubicBezTo>
                  <a:cubicBezTo>
                    <a:pt x="0" y="854"/>
                    <a:pt x="233" y="1060"/>
                    <a:pt x="543" y="1060"/>
                  </a:cubicBezTo>
                  <a:cubicBezTo>
                    <a:pt x="776" y="1060"/>
                    <a:pt x="982" y="854"/>
                    <a:pt x="982" y="518"/>
                  </a:cubicBezTo>
                  <a:cubicBezTo>
                    <a:pt x="982" y="207"/>
                    <a:pt x="776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29;p60">
              <a:extLst>
                <a:ext uri="{FF2B5EF4-FFF2-40B4-BE49-F238E27FC236}">
                  <a16:creationId xmlns:a16="http://schemas.microsoft.com/office/drawing/2014/main" id="{BF06E95A-AF17-1E5F-45D1-DA8256D78EBF}"/>
                </a:ext>
              </a:extLst>
            </p:cNvPr>
            <p:cNvSpPr/>
            <p:nvPr/>
          </p:nvSpPr>
          <p:spPr>
            <a:xfrm>
              <a:off x="8333161" y="2700531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0;p60">
              <a:extLst>
                <a:ext uri="{FF2B5EF4-FFF2-40B4-BE49-F238E27FC236}">
                  <a16:creationId xmlns:a16="http://schemas.microsoft.com/office/drawing/2014/main" id="{8BF29FF0-AB1E-A0DA-DA00-E2A5BA6BF79C}"/>
                </a:ext>
              </a:extLst>
            </p:cNvPr>
            <p:cNvSpPr/>
            <p:nvPr/>
          </p:nvSpPr>
          <p:spPr>
            <a:xfrm>
              <a:off x="8333161" y="2729739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11"/>
                  </a:cubicBezTo>
                  <a:cubicBezTo>
                    <a:pt x="1" y="414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14"/>
                    <a:pt x="8092" y="311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1;p60">
              <a:extLst>
                <a:ext uri="{FF2B5EF4-FFF2-40B4-BE49-F238E27FC236}">
                  <a16:creationId xmlns:a16="http://schemas.microsoft.com/office/drawing/2014/main" id="{945F6D10-E631-2ABF-0CB4-53FD55980EB4}"/>
                </a:ext>
              </a:extLst>
            </p:cNvPr>
            <p:cNvSpPr/>
            <p:nvPr/>
          </p:nvSpPr>
          <p:spPr>
            <a:xfrm>
              <a:off x="8333161" y="2761505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04"/>
                    <a:pt x="1" y="234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4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2;p60">
              <a:extLst>
                <a:ext uri="{FF2B5EF4-FFF2-40B4-BE49-F238E27FC236}">
                  <a16:creationId xmlns:a16="http://schemas.microsoft.com/office/drawing/2014/main" id="{BA0F6D10-24D3-D6BD-0BC7-1FE416AAD61F}"/>
                </a:ext>
              </a:extLst>
            </p:cNvPr>
            <p:cNvSpPr/>
            <p:nvPr/>
          </p:nvSpPr>
          <p:spPr>
            <a:xfrm>
              <a:off x="8333161" y="2794169"/>
              <a:ext cx="268877" cy="13756"/>
            </a:xfrm>
            <a:custGeom>
              <a:avLst/>
              <a:gdLst/>
              <a:ahLst/>
              <a:cxnLst/>
              <a:rect l="l" t="t" r="r" b="b"/>
              <a:pathLst>
                <a:path w="8092" h="414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0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0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3;p60">
              <a:extLst>
                <a:ext uri="{FF2B5EF4-FFF2-40B4-BE49-F238E27FC236}">
                  <a16:creationId xmlns:a16="http://schemas.microsoft.com/office/drawing/2014/main" id="{8935EFAE-4F66-270F-EE00-71D80342F7ED}"/>
                </a:ext>
              </a:extLst>
            </p:cNvPr>
            <p:cNvSpPr/>
            <p:nvPr/>
          </p:nvSpPr>
          <p:spPr>
            <a:xfrm>
              <a:off x="8333161" y="2822512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4;p60">
              <a:extLst>
                <a:ext uri="{FF2B5EF4-FFF2-40B4-BE49-F238E27FC236}">
                  <a16:creationId xmlns:a16="http://schemas.microsoft.com/office/drawing/2014/main" id="{78A842EE-7791-19F4-DC05-E1A1817029F0}"/>
                </a:ext>
              </a:extLst>
            </p:cNvPr>
            <p:cNvSpPr/>
            <p:nvPr/>
          </p:nvSpPr>
          <p:spPr>
            <a:xfrm>
              <a:off x="8333161" y="2855143"/>
              <a:ext cx="268877" cy="13789"/>
            </a:xfrm>
            <a:custGeom>
              <a:avLst/>
              <a:gdLst/>
              <a:ahLst/>
              <a:cxnLst/>
              <a:rect l="l" t="t" r="r" b="b"/>
              <a:pathLst>
                <a:path w="8092" h="415" extrusionOk="0">
                  <a:moveTo>
                    <a:pt x="233" y="1"/>
                  </a:moveTo>
                  <a:cubicBezTo>
                    <a:pt x="130" y="1"/>
                    <a:pt x="1" y="104"/>
                    <a:pt x="1" y="207"/>
                  </a:cubicBezTo>
                  <a:cubicBezTo>
                    <a:pt x="1" y="311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1"/>
                    <a:pt x="8092" y="207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5;p60">
              <a:extLst>
                <a:ext uri="{FF2B5EF4-FFF2-40B4-BE49-F238E27FC236}">
                  <a16:creationId xmlns:a16="http://schemas.microsoft.com/office/drawing/2014/main" id="{852E71E3-DCBB-3436-7180-D21D74226AB3}"/>
                </a:ext>
              </a:extLst>
            </p:cNvPr>
            <p:cNvSpPr/>
            <p:nvPr/>
          </p:nvSpPr>
          <p:spPr>
            <a:xfrm>
              <a:off x="8333161" y="2886942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3"/>
                    <a:pt x="1" y="207"/>
                  </a:cubicBezTo>
                  <a:cubicBezTo>
                    <a:pt x="1" y="336"/>
                    <a:pt x="130" y="439"/>
                    <a:pt x="233" y="439"/>
                  </a:cubicBezTo>
                  <a:lnTo>
                    <a:pt x="7885" y="439"/>
                  </a:lnTo>
                  <a:cubicBezTo>
                    <a:pt x="7988" y="439"/>
                    <a:pt x="8092" y="336"/>
                    <a:pt x="8092" y="207"/>
                  </a:cubicBezTo>
                  <a:cubicBezTo>
                    <a:pt x="8092" y="103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6;p60">
              <a:extLst>
                <a:ext uri="{FF2B5EF4-FFF2-40B4-BE49-F238E27FC236}">
                  <a16:creationId xmlns:a16="http://schemas.microsoft.com/office/drawing/2014/main" id="{36BEF183-D34D-A217-7508-8937120659C2}"/>
                </a:ext>
              </a:extLst>
            </p:cNvPr>
            <p:cNvSpPr/>
            <p:nvPr/>
          </p:nvSpPr>
          <p:spPr>
            <a:xfrm>
              <a:off x="8333161" y="2915286"/>
              <a:ext cx="268877" cy="18043"/>
            </a:xfrm>
            <a:custGeom>
              <a:avLst/>
              <a:gdLst/>
              <a:ahLst/>
              <a:cxnLst/>
              <a:rect l="l" t="t" r="r" b="b"/>
              <a:pathLst>
                <a:path w="8092" h="543" extrusionOk="0">
                  <a:moveTo>
                    <a:pt x="233" y="0"/>
                  </a:moveTo>
                  <a:cubicBezTo>
                    <a:pt x="130" y="0"/>
                    <a:pt x="1" y="129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29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7;p60">
              <a:extLst>
                <a:ext uri="{FF2B5EF4-FFF2-40B4-BE49-F238E27FC236}">
                  <a16:creationId xmlns:a16="http://schemas.microsoft.com/office/drawing/2014/main" id="{43735965-81D6-4228-5192-79EA9D556559}"/>
                </a:ext>
              </a:extLst>
            </p:cNvPr>
            <p:cNvSpPr/>
            <p:nvPr/>
          </p:nvSpPr>
          <p:spPr>
            <a:xfrm>
              <a:off x="8333161" y="2947917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1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11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8;p60">
              <a:extLst>
                <a:ext uri="{FF2B5EF4-FFF2-40B4-BE49-F238E27FC236}">
                  <a16:creationId xmlns:a16="http://schemas.microsoft.com/office/drawing/2014/main" id="{C64B92C8-B9F9-BE90-4B00-F558EA47055C}"/>
                </a:ext>
              </a:extLst>
            </p:cNvPr>
            <p:cNvSpPr/>
            <p:nvPr/>
          </p:nvSpPr>
          <p:spPr>
            <a:xfrm>
              <a:off x="8333161" y="2979683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9;p60">
              <a:extLst>
                <a:ext uri="{FF2B5EF4-FFF2-40B4-BE49-F238E27FC236}">
                  <a16:creationId xmlns:a16="http://schemas.microsoft.com/office/drawing/2014/main" id="{B2899A81-AEEA-A978-091F-FF1E8ED229A4}"/>
                </a:ext>
              </a:extLst>
            </p:cNvPr>
            <p:cNvSpPr/>
            <p:nvPr/>
          </p:nvSpPr>
          <p:spPr>
            <a:xfrm>
              <a:off x="8333161" y="3008891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1"/>
                  </a:moveTo>
                  <a:cubicBezTo>
                    <a:pt x="130" y="1"/>
                    <a:pt x="1" y="104"/>
                    <a:pt x="1" y="311"/>
                  </a:cubicBezTo>
                  <a:cubicBezTo>
                    <a:pt x="1" y="414"/>
                    <a:pt x="130" y="544"/>
                    <a:pt x="233" y="544"/>
                  </a:cubicBezTo>
                  <a:lnTo>
                    <a:pt x="7885" y="544"/>
                  </a:lnTo>
                  <a:cubicBezTo>
                    <a:pt x="7988" y="544"/>
                    <a:pt x="8092" y="414"/>
                    <a:pt x="8092" y="311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0;p60">
              <a:extLst>
                <a:ext uri="{FF2B5EF4-FFF2-40B4-BE49-F238E27FC236}">
                  <a16:creationId xmlns:a16="http://schemas.microsoft.com/office/drawing/2014/main" id="{8D912193-C804-20ED-93BE-8E5C8162B4ED}"/>
                </a:ext>
              </a:extLst>
            </p:cNvPr>
            <p:cNvSpPr/>
            <p:nvPr/>
          </p:nvSpPr>
          <p:spPr>
            <a:xfrm>
              <a:off x="8333161" y="3040690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33"/>
                  </a:cubicBezTo>
                  <a:cubicBezTo>
                    <a:pt x="1" y="336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6"/>
                    <a:pt x="8092" y="233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1;p60">
              <a:extLst>
                <a:ext uri="{FF2B5EF4-FFF2-40B4-BE49-F238E27FC236}">
                  <a16:creationId xmlns:a16="http://schemas.microsoft.com/office/drawing/2014/main" id="{D75D5C17-FA2F-F7D4-DE32-8E5907D256C7}"/>
                </a:ext>
              </a:extLst>
            </p:cNvPr>
            <p:cNvSpPr/>
            <p:nvPr/>
          </p:nvSpPr>
          <p:spPr>
            <a:xfrm>
              <a:off x="8261886" y="2704817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0"/>
                  </a:cubicBezTo>
                  <a:cubicBezTo>
                    <a:pt x="0" y="1061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64"/>
                    <a:pt x="103" y="957"/>
                    <a:pt x="103" y="750"/>
                  </a:cubicBezTo>
                  <a:cubicBezTo>
                    <a:pt x="103" y="414"/>
                    <a:pt x="440" y="104"/>
                    <a:pt x="750" y="104"/>
                  </a:cubicBezTo>
                  <a:cubicBezTo>
                    <a:pt x="1086" y="104"/>
                    <a:pt x="1396" y="414"/>
                    <a:pt x="1396" y="750"/>
                  </a:cubicBezTo>
                  <a:lnTo>
                    <a:pt x="1499" y="750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2;p60">
              <a:extLst>
                <a:ext uri="{FF2B5EF4-FFF2-40B4-BE49-F238E27FC236}">
                  <a16:creationId xmlns:a16="http://schemas.microsoft.com/office/drawing/2014/main" id="{B97077B9-2809-36C9-BE5E-C7F518E269BD}"/>
                </a:ext>
              </a:extLst>
            </p:cNvPr>
            <p:cNvSpPr/>
            <p:nvPr/>
          </p:nvSpPr>
          <p:spPr>
            <a:xfrm>
              <a:off x="8261886" y="2772670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1"/>
                  </a:cubicBezTo>
                  <a:cubicBezTo>
                    <a:pt x="0" y="957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90"/>
                    <a:pt x="103" y="957"/>
                    <a:pt x="103" y="751"/>
                  </a:cubicBezTo>
                  <a:cubicBezTo>
                    <a:pt x="103" y="415"/>
                    <a:pt x="440" y="104"/>
                    <a:pt x="750" y="104"/>
                  </a:cubicBezTo>
                  <a:cubicBezTo>
                    <a:pt x="1086" y="104"/>
                    <a:pt x="1396" y="415"/>
                    <a:pt x="1396" y="751"/>
                  </a:cubicBezTo>
                  <a:lnTo>
                    <a:pt x="1499" y="751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3;p60">
              <a:extLst>
                <a:ext uri="{FF2B5EF4-FFF2-40B4-BE49-F238E27FC236}">
                  <a16:creationId xmlns:a16="http://schemas.microsoft.com/office/drawing/2014/main" id="{1CED192C-094C-43F2-A6D8-5D310EFE7949}"/>
                </a:ext>
              </a:extLst>
            </p:cNvPr>
            <p:cNvSpPr/>
            <p:nvPr/>
          </p:nvSpPr>
          <p:spPr>
            <a:xfrm>
              <a:off x="8261886" y="2840555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336" y="0"/>
                    <a:pt x="0" y="310"/>
                    <a:pt x="0" y="750"/>
                  </a:cubicBezTo>
                  <a:cubicBezTo>
                    <a:pt x="0" y="957"/>
                    <a:pt x="207" y="1189"/>
                    <a:pt x="440" y="1293"/>
                  </a:cubicBezTo>
                  <a:cubicBezTo>
                    <a:pt x="207" y="1086"/>
                    <a:pt x="103" y="957"/>
                    <a:pt x="103" y="750"/>
                  </a:cubicBezTo>
                  <a:cubicBezTo>
                    <a:pt x="103" y="310"/>
                    <a:pt x="440" y="103"/>
                    <a:pt x="750" y="103"/>
                  </a:cubicBezTo>
                  <a:cubicBezTo>
                    <a:pt x="1086" y="103"/>
                    <a:pt x="1396" y="310"/>
                    <a:pt x="1396" y="750"/>
                  </a:cubicBezTo>
                  <a:lnTo>
                    <a:pt x="1499" y="750"/>
                  </a:lnTo>
                  <a:cubicBezTo>
                    <a:pt x="1499" y="310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4;p60">
              <a:extLst>
                <a:ext uri="{FF2B5EF4-FFF2-40B4-BE49-F238E27FC236}">
                  <a16:creationId xmlns:a16="http://schemas.microsoft.com/office/drawing/2014/main" id="{B09120E5-9DBE-8947-8C71-ED71138E15EF}"/>
                </a:ext>
              </a:extLst>
            </p:cNvPr>
            <p:cNvSpPr/>
            <p:nvPr/>
          </p:nvSpPr>
          <p:spPr>
            <a:xfrm>
              <a:off x="8261886" y="2908408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1086" y="0"/>
                    <a:pt x="1396" y="336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6"/>
                    <a:pt x="1189" y="0"/>
                    <a:pt x="750" y="0"/>
                  </a:cubicBezTo>
                  <a:close/>
                  <a:moveTo>
                    <a:pt x="750" y="0"/>
                  </a:moveTo>
                  <a:cubicBezTo>
                    <a:pt x="336" y="0"/>
                    <a:pt x="0" y="336"/>
                    <a:pt x="0" y="647"/>
                  </a:cubicBezTo>
                  <a:cubicBezTo>
                    <a:pt x="0" y="983"/>
                    <a:pt x="207" y="1189"/>
                    <a:pt x="440" y="1293"/>
                  </a:cubicBezTo>
                  <a:lnTo>
                    <a:pt x="440" y="1189"/>
                  </a:lnTo>
                  <a:cubicBezTo>
                    <a:pt x="207" y="1086"/>
                    <a:pt x="103" y="853"/>
                    <a:pt x="103" y="647"/>
                  </a:cubicBezTo>
                  <a:cubicBezTo>
                    <a:pt x="103" y="336"/>
                    <a:pt x="440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5;p60">
              <a:extLst>
                <a:ext uri="{FF2B5EF4-FFF2-40B4-BE49-F238E27FC236}">
                  <a16:creationId xmlns:a16="http://schemas.microsoft.com/office/drawing/2014/main" id="{04C25FD9-CD38-EC39-6396-9A122796F3EC}"/>
                </a:ext>
              </a:extLst>
            </p:cNvPr>
            <p:cNvSpPr/>
            <p:nvPr/>
          </p:nvSpPr>
          <p:spPr>
            <a:xfrm>
              <a:off x="8261886" y="2972838"/>
              <a:ext cx="49841" cy="46386"/>
            </a:xfrm>
            <a:custGeom>
              <a:avLst/>
              <a:gdLst/>
              <a:ahLst/>
              <a:cxnLst/>
              <a:rect l="l" t="t" r="r" b="b"/>
              <a:pathLst>
                <a:path w="1500" h="1396" extrusionOk="0">
                  <a:moveTo>
                    <a:pt x="750" y="0"/>
                  </a:moveTo>
                  <a:cubicBezTo>
                    <a:pt x="336" y="0"/>
                    <a:pt x="0" y="336"/>
                    <a:pt x="0" y="750"/>
                  </a:cubicBezTo>
                  <a:cubicBezTo>
                    <a:pt x="0" y="1086"/>
                    <a:pt x="207" y="1293"/>
                    <a:pt x="440" y="1396"/>
                  </a:cubicBezTo>
                  <a:lnTo>
                    <a:pt x="440" y="1293"/>
                  </a:lnTo>
                  <a:cubicBezTo>
                    <a:pt x="207" y="1189"/>
                    <a:pt x="103" y="982"/>
                    <a:pt x="103" y="750"/>
                  </a:cubicBezTo>
                  <a:cubicBezTo>
                    <a:pt x="103" y="439"/>
                    <a:pt x="440" y="103"/>
                    <a:pt x="750" y="103"/>
                  </a:cubicBezTo>
                  <a:cubicBezTo>
                    <a:pt x="1086" y="103"/>
                    <a:pt x="1396" y="439"/>
                    <a:pt x="1396" y="750"/>
                  </a:cubicBezTo>
                  <a:lnTo>
                    <a:pt x="1499" y="750"/>
                  </a:lnTo>
                  <a:cubicBezTo>
                    <a:pt x="1499" y="336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6;p60">
              <a:extLst>
                <a:ext uri="{FF2B5EF4-FFF2-40B4-BE49-F238E27FC236}">
                  <a16:creationId xmlns:a16="http://schemas.microsoft.com/office/drawing/2014/main" id="{BD2DD9F1-EEEE-29ED-5554-335EEB293A4D}"/>
                </a:ext>
              </a:extLst>
            </p:cNvPr>
            <p:cNvSpPr/>
            <p:nvPr/>
          </p:nvSpPr>
          <p:spPr>
            <a:xfrm>
              <a:off x="8261886" y="3037235"/>
              <a:ext cx="49841" cy="42996"/>
            </a:xfrm>
            <a:custGeom>
              <a:avLst/>
              <a:gdLst/>
              <a:ahLst/>
              <a:cxnLst/>
              <a:rect l="l" t="t" r="r" b="b"/>
              <a:pathLst>
                <a:path w="1500" h="1294" extrusionOk="0">
                  <a:moveTo>
                    <a:pt x="750" y="1"/>
                  </a:moveTo>
                  <a:cubicBezTo>
                    <a:pt x="1086" y="1"/>
                    <a:pt x="1396" y="337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7"/>
                    <a:pt x="1189" y="1"/>
                    <a:pt x="750" y="1"/>
                  </a:cubicBezTo>
                  <a:close/>
                  <a:moveTo>
                    <a:pt x="750" y="1"/>
                  </a:moveTo>
                  <a:cubicBezTo>
                    <a:pt x="336" y="1"/>
                    <a:pt x="0" y="337"/>
                    <a:pt x="0" y="647"/>
                  </a:cubicBezTo>
                  <a:cubicBezTo>
                    <a:pt x="0" y="983"/>
                    <a:pt x="207" y="1190"/>
                    <a:pt x="440" y="1293"/>
                  </a:cubicBezTo>
                  <a:lnTo>
                    <a:pt x="440" y="1190"/>
                  </a:lnTo>
                  <a:cubicBezTo>
                    <a:pt x="207" y="1087"/>
                    <a:pt x="103" y="854"/>
                    <a:pt x="103" y="647"/>
                  </a:cubicBezTo>
                  <a:cubicBezTo>
                    <a:pt x="103" y="337"/>
                    <a:pt x="440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7;p60">
              <a:extLst>
                <a:ext uri="{FF2B5EF4-FFF2-40B4-BE49-F238E27FC236}">
                  <a16:creationId xmlns:a16="http://schemas.microsoft.com/office/drawing/2014/main" id="{AC2A0E26-0D9D-6B9F-EA0E-5EF8DDDCCD21}"/>
                </a:ext>
              </a:extLst>
            </p:cNvPr>
            <p:cNvSpPr/>
            <p:nvPr/>
          </p:nvSpPr>
          <p:spPr>
            <a:xfrm>
              <a:off x="8444841" y="2726283"/>
              <a:ext cx="236248" cy="451595"/>
            </a:xfrm>
            <a:custGeom>
              <a:avLst/>
              <a:gdLst/>
              <a:ahLst/>
              <a:cxnLst/>
              <a:rect l="l" t="t" r="r" b="b"/>
              <a:pathLst>
                <a:path w="7110" h="13591" extrusionOk="0">
                  <a:moveTo>
                    <a:pt x="0" y="1"/>
                  </a:moveTo>
                  <a:lnTo>
                    <a:pt x="0" y="3439"/>
                  </a:lnTo>
                  <a:lnTo>
                    <a:pt x="4731" y="13443"/>
                  </a:lnTo>
                  <a:lnTo>
                    <a:pt x="4731" y="13572"/>
                  </a:lnTo>
                  <a:cubicBezTo>
                    <a:pt x="4731" y="13572"/>
                    <a:pt x="4863" y="13591"/>
                    <a:pt x="5065" y="13591"/>
                  </a:cubicBezTo>
                  <a:cubicBezTo>
                    <a:pt x="5697" y="13591"/>
                    <a:pt x="7011" y="13413"/>
                    <a:pt x="7109" y="11944"/>
                  </a:cubicBezTo>
                  <a:lnTo>
                    <a:pt x="2456" y="20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8;p60">
              <a:extLst>
                <a:ext uri="{FF2B5EF4-FFF2-40B4-BE49-F238E27FC236}">
                  <a16:creationId xmlns:a16="http://schemas.microsoft.com/office/drawing/2014/main" id="{B325A839-FF7C-C3A0-AA45-E2493299B627}"/>
                </a:ext>
              </a:extLst>
            </p:cNvPr>
            <p:cNvSpPr/>
            <p:nvPr/>
          </p:nvSpPr>
          <p:spPr>
            <a:xfrm>
              <a:off x="8444841" y="2726283"/>
              <a:ext cx="81607" cy="114303"/>
            </a:xfrm>
            <a:custGeom>
              <a:avLst/>
              <a:gdLst/>
              <a:ahLst/>
              <a:cxnLst/>
              <a:rect l="l" t="t" r="r" b="b"/>
              <a:pathLst>
                <a:path w="2456" h="3440" extrusionOk="0">
                  <a:moveTo>
                    <a:pt x="0" y="1"/>
                  </a:moveTo>
                  <a:lnTo>
                    <a:pt x="0" y="1500"/>
                  </a:lnTo>
                  <a:lnTo>
                    <a:pt x="0" y="3439"/>
                  </a:lnTo>
                  <a:lnTo>
                    <a:pt x="310" y="2793"/>
                  </a:lnTo>
                  <a:lnTo>
                    <a:pt x="1396" y="3000"/>
                  </a:lnTo>
                  <a:lnTo>
                    <a:pt x="1810" y="1940"/>
                  </a:lnTo>
                  <a:lnTo>
                    <a:pt x="2456" y="2043"/>
                  </a:lnTo>
                  <a:lnTo>
                    <a:pt x="2456" y="2043"/>
                  </a:ln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9;p60">
              <a:extLst>
                <a:ext uri="{FF2B5EF4-FFF2-40B4-BE49-F238E27FC236}">
                  <a16:creationId xmlns:a16="http://schemas.microsoft.com/office/drawing/2014/main" id="{73E4EF58-A585-90DE-A2A1-F647C94BF92B}"/>
                </a:ext>
              </a:extLst>
            </p:cNvPr>
            <p:cNvSpPr/>
            <p:nvPr/>
          </p:nvSpPr>
          <p:spPr>
            <a:xfrm>
              <a:off x="8444841" y="2726283"/>
              <a:ext cx="35254" cy="49874"/>
            </a:xfrm>
            <a:custGeom>
              <a:avLst/>
              <a:gdLst/>
              <a:ahLst/>
              <a:cxnLst/>
              <a:rect l="l" t="t" r="r" b="b"/>
              <a:pathLst>
                <a:path w="1061" h="1501" extrusionOk="0">
                  <a:moveTo>
                    <a:pt x="0" y="1"/>
                  </a:moveTo>
                  <a:lnTo>
                    <a:pt x="0" y="1500"/>
                  </a:lnTo>
                  <a:cubicBezTo>
                    <a:pt x="310" y="1500"/>
                    <a:pt x="750" y="1294"/>
                    <a:pt x="957" y="957"/>
                  </a:cubicBez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0;p60">
              <a:extLst>
                <a:ext uri="{FF2B5EF4-FFF2-40B4-BE49-F238E27FC236}">
                  <a16:creationId xmlns:a16="http://schemas.microsoft.com/office/drawing/2014/main" id="{EFBDB2BE-3B78-04F9-51CB-53A84D725EC6}"/>
                </a:ext>
              </a:extLst>
            </p:cNvPr>
            <p:cNvSpPr/>
            <p:nvPr/>
          </p:nvSpPr>
          <p:spPr>
            <a:xfrm>
              <a:off x="8451686" y="2814106"/>
              <a:ext cx="164975" cy="345134"/>
            </a:xfrm>
            <a:custGeom>
              <a:avLst/>
              <a:gdLst/>
              <a:ahLst/>
              <a:cxnLst/>
              <a:rect l="l" t="t" r="r" b="b"/>
              <a:pathLst>
                <a:path w="4965" h="10387" extrusionOk="0">
                  <a:moveTo>
                    <a:pt x="131" y="0"/>
                  </a:moveTo>
                  <a:cubicBezTo>
                    <a:pt x="116" y="0"/>
                    <a:pt x="104" y="12"/>
                    <a:pt x="104" y="46"/>
                  </a:cubicBezTo>
                  <a:cubicBezTo>
                    <a:pt x="1" y="46"/>
                    <a:pt x="1" y="150"/>
                    <a:pt x="1" y="150"/>
                  </a:cubicBezTo>
                  <a:lnTo>
                    <a:pt x="4732" y="10283"/>
                  </a:lnTo>
                  <a:cubicBezTo>
                    <a:pt x="4732" y="10387"/>
                    <a:pt x="4835" y="10387"/>
                    <a:pt x="4835" y="10387"/>
                  </a:cubicBezTo>
                  <a:cubicBezTo>
                    <a:pt x="4964" y="10387"/>
                    <a:pt x="4964" y="10283"/>
                    <a:pt x="4964" y="10154"/>
                  </a:cubicBezTo>
                  <a:lnTo>
                    <a:pt x="208" y="46"/>
                  </a:lnTo>
                  <a:cubicBezTo>
                    <a:pt x="208" y="46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1;p60">
              <a:extLst>
                <a:ext uri="{FF2B5EF4-FFF2-40B4-BE49-F238E27FC236}">
                  <a16:creationId xmlns:a16="http://schemas.microsoft.com/office/drawing/2014/main" id="{414C3F86-7E52-246F-AD29-A25DD6B0E26B}"/>
                </a:ext>
              </a:extLst>
            </p:cNvPr>
            <p:cNvSpPr/>
            <p:nvPr/>
          </p:nvSpPr>
          <p:spPr>
            <a:xfrm>
              <a:off x="8487772" y="2820984"/>
              <a:ext cx="150354" cy="320213"/>
            </a:xfrm>
            <a:custGeom>
              <a:avLst/>
              <a:gdLst/>
              <a:ahLst/>
              <a:cxnLst/>
              <a:rect l="l" t="t" r="r" b="b"/>
              <a:pathLst>
                <a:path w="4525" h="9637" extrusionOk="0">
                  <a:moveTo>
                    <a:pt x="77" y="0"/>
                  </a:moveTo>
                  <a:cubicBezTo>
                    <a:pt x="58" y="0"/>
                    <a:pt x="35" y="12"/>
                    <a:pt x="1" y="46"/>
                  </a:cubicBezTo>
                  <a:lnTo>
                    <a:pt x="1" y="150"/>
                  </a:lnTo>
                  <a:lnTo>
                    <a:pt x="4292" y="9533"/>
                  </a:lnTo>
                  <a:cubicBezTo>
                    <a:pt x="4395" y="9637"/>
                    <a:pt x="4395" y="9637"/>
                    <a:pt x="4525" y="9637"/>
                  </a:cubicBezTo>
                  <a:lnTo>
                    <a:pt x="4525" y="9430"/>
                  </a:lnTo>
                  <a:lnTo>
                    <a:pt x="208" y="46"/>
                  </a:lnTo>
                  <a:cubicBezTo>
                    <a:pt x="139" y="46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2;p60">
              <a:extLst>
                <a:ext uri="{FF2B5EF4-FFF2-40B4-BE49-F238E27FC236}">
                  <a16:creationId xmlns:a16="http://schemas.microsoft.com/office/drawing/2014/main" id="{7D0E5BAA-748F-9615-A52B-D6C325366B71}"/>
                </a:ext>
              </a:extLst>
            </p:cNvPr>
            <p:cNvSpPr/>
            <p:nvPr/>
          </p:nvSpPr>
          <p:spPr>
            <a:xfrm>
              <a:off x="8501529" y="2786426"/>
              <a:ext cx="164941" cy="343606"/>
            </a:xfrm>
            <a:custGeom>
              <a:avLst/>
              <a:gdLst/>
              <a:ahLst/>
              <a:cxnLst/>
              <a:rect l="l" t="t" r="r" b="b"/>
              <a:pathLst>
                <a:path w="4964" h="10341" extrusionOk="0">
                  <a:moveTo>
                    <a:pt x="104" y="1"/>
                  </a:moveTo>
                  <a:cubicBezTo>
                    <a:pt x="0" y="1"/>
                    <a:pt x="0" y="130"/>
                    <a:pt x="0" y="130"/>
                  </a:cubicBezTo>
                  <a:lnTo>
                    <a:pt x="4757" y="10237"/>
                  </a:lnTo>
                  <a:cubicBezTo>
                    <a:pt x="4757" y="10341"/>
                    <a:pt x="4860" y="10341"/>
                    <a:pt x="4860" y="10341"/>
                  </a:cubicBezTo>
                  <a:cubicBezTo>
                    <a:pt x="4964" y="10237"/>
                    <a:pt x="4964" y="10237"/>
                    <a:pt x="4964" y="10134"/>
                  </a:cubicBezTo>
                  <a:lnTo>
                    <a:pt x="233" y="130"/>
                  </a:lnTo>
                  <a:cubicBezTo>
                    <a:pt x="233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3;p60">
              <a:extLst>
                <a:ext uri="{FF2B5EF4-FFF2-40B4-BE49-F238E27FC236}">
                  <a16:creationId xmlns:a16="http://schemas.microsoft.com/office/drawing/2014/main" id="{67E395B2-7B44-76AC-727E-8B13CB83E826}"/>
                </a:ext>
              </a:extLst>
            </p:cNvPr>
            <p:cNvSpPr/>
            <p:nvPr/>
          </p:nvSpPr>
          <p:spPr>
            <a:xfrm>
              <a:off x="8602012" y="3123130"/>
              <a:ext cx="79081" cy="54759"/>
            </a:xfrm>
            <a:custGeom>
              <a:avLst/>
              <a:gdLst/>
              <a:ahLst/>
              <a:cxnLst/>
              <a:rect l="l" t="t" r="r" b="b"/>
              <a:pathLst>
                <a:path w="2380" h="1648" extrusionOk="0">
                  <a:moveTo>
                    <a:pt x="2146" y="1"/>
                  </a:moveTo>
                  <a:cubicBezTo>
                    <a:pt x="1733" y="104"/>
                    <a:pt x="1293" y="208"/>
                    <a:pt x="854" y="544"/>
                  </a:cubicBezTo>
                  <a:cubicBezTo>
                    <a:pt x="440" y="751"/>
                    <a:pt x="104" y="1087"/>
                    <a:pt x="1" y="1500"/>
                  </a:cubicBezTo>
                  <a:lnTo>
                    <a:pt x="1" y="1629"/>
                  </a:lnTo>
                  <a:cubicBezTo>
                    <a:pt x="1" y="1629"/>
                    <a:pt x="133" y="1648"/>
                    <a:pt x="335" y="1648"/>
                  </a:cubicBezTo>
                  <a:cubicBezTo>
                    <a:pt x="967" y="1648"/>
                    <a:pt x="2281" y="1470"/>
                    <a:pt x="2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4;p60">
              <a:extLst>
                <a:ext uri="{FF2B5EF4-FFF2-40B4-BE49-F238E27FC236}">
                  <a16:creationId xmlns:a16="http://schemas.microsoft.com/office/drawing/2014/main" id="{2C46BA1B-F225-8DB0-1537-8165A55DE318}"/>
                </a:ext>
              </a:extLst>
            </p:cNvPr>
            <p:cNvSpPr/>
            <p:nvPr/>
          </p:nvSpPr>
          <p:spPr>
            <a:xfrm>
              <a:off x="8623510" y="3141173"/>
              <a:ext cx="39541" cy="28376"/>
            </a:xfrm>
            <a:custGeom>
              <a:avLst/>
              <a:gdLst/>
              <a:ahLst/>
              <a:cxnLst/>
              <a:rect l="l" t="t" r="r" b="b"/>
              <a:pathLst>
                <a:path w="1190" h="854" extrusionOk="0">
                  <a:moveTo>
                    <a:pt x="1086" y="1"/>
                  </a:moveTo>
                  <a:cubicBezTo>
                    <a:pt x="853" y="104"/>
                    <a:pt x="646" y="104"/>
                    <a:pt x="440" y="208"/>
                  </a:cubicBezTo>
                  <a:cubicBezTo>
                    <a:pt x="310" y="440"/>
                    <a:pt x="103" y="544"/>
                    <a:pt x="0" y="750"/>
                  </a:cubicBezTo>
                  <a:lnTo>
                    <a:pt x="0" y="854"/>
                  </a:lnTo>
                  <a:cubicBezTo>
                    <a:pt x="0" y="854"/>
                    <a:pt x="853" y="854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" name="Picture 3">
            <a:extLst>
              <a:ext uri="{FF2B5EF4-FFF2-40B4-BE49-F238E27FC236}">
                <a16:creationId xmlns:a16="http://schemas.microsoft.com/office/drawing/2014/main" id="{1C61A6C8-BA22-C4FE-AD89-4337E107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45827" y="235789"/>
            <a:ext cx="745999" cy="708021"/>
          </a:xfrm>
          <a:prstGeom prst="rect">
            <a:avLst/>
          </a:prstGeom>
        </p:spPr>
      </p:pic>
      <p:pic>
        <p:nvPicPr>
          <p:cNvPr id="80" name="Picture 3">
            <a:extLst>
              <a:ext uri="{FF2B5EF4-FFF2-40B4-BE49-F238E27FC236}">
                <a16:creationId xmlns:a16="http://schemas.microsoft.com/office/drawing/2014/main" id="{631649EF-44BF-D154-AD8D-1A335346E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784295" y="404461"/>
            <a:ext cx="535102" cy="507861"/>
          </a:xfrm>
          <a:prstGeom prst="rect">
            <a:avLst/>
          </a:prstGeom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C64FD111-4850-6DE9-519A-ED528242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67098" y="584851"/>
            <a:ext cx="267286" cy="341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9D06B-4550-5FE9-4F14-CE216E66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7" y="1479096"/>
            <a:ext cx="6119100" cy="2120400"/>
          </a:xfrm>
        </p:spPr>
        <p:txBody>
          <a:bodyPr/>
          <a:lstStyle/>
          <a:p>
            <a:pPr algn="ctr"/>
            <a:r>
              <a:rPr lang="en-US" sz="8000" dirty="0"/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F4554D-6972-7820-E61C-731EAF0188B7}"/>
              </a:ext>
            </a:extLst>
          </p:cNvPr>
          <p:cNvSpPr/>
          <p:nvPr/>
        </p:nvSpPr>
        <p:spPr>
          <a:xfrm>
            <a:off x="3612404" y="3375866"/>
            <a:ext cx="1703036" cy="504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6AD4AC8-C1E6-0CE7-56EB-E3BEA9855045}"/>
              </a:ext>
            </a:extLst>
          </p:cNvPr>
          <p:cNvSpPr/>
          <p:nvPr/>
        </p:nvSpPr>
        <p:spPr>
          <a:xfrm>
            <a:off x="1312227" y="3378970"/>
            <a:ext cx="1703036" cy="504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3E4F07BE-7E26-4010-12EA-60E2938ADF37}"/>
              </a:ext>
            </a:extLst>
          </p:cNvPr>
          <p:cNvSpPr txBox="1"/>
          <p:nvPr/>
        </p:nvSpPr>
        <p:spPr>
          <a:xfrm>
            <a:off x="919377" y="264181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5">
                <a:extLst>
                  <a:ext uri="{FF2B5EF4-FFF2-40B4-BE49-F238E27FC236}">
                    <a16:creationId xmlns:a16="http://schemas.microsoft.com/office/drawing/2014/main" id="{04C59C13-861A-7892-B722-471B01EBEA1A}"/>
                  </a:ext>
                </a:extLst>
              </p:cNvPr>
              <p:cNvSpPr txBox="1"/>
              <p:nvPr/>
            </p:nvSpPr>
            <p:spPr>
              <a:xfrm>
                <a:off x="456871" y="991991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5">
                <a:extLst>
                  <a:ext uri="{FF2B5EF4-FFF2-40B4-BE49-F238E27FC236}">
                    <a16:creationId xmlns:a16="http://schemas.microsoft.com/office/drawing/2014/main" id="{04C59C13-861A-7892-B722-471B01EB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71" y="991991"/>
                <a:ext cx="1095941" cy="369332"/>
              </a:xfrm>
              <a:prstGeom prst="rect">
                <a:avLst/>
              </a:prstGeom>
              <a:blipFill>
                <a:blip r:embed="rId2"/>
                <a:stretch>
                  <a:fillRect l="-5556" r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BAFCB9BB-81A6-026E-C602-A960170AB73B}"/>
                  </a:ext>
                </a:extLst>
              </p:cNvPr>
              <p:cNvSpPr txBox="1"/>
              <p:nvPr/>
            </p:nvSpPr>
            <p:spPr>
              <a:xfrm>
                <a:off x="456870" y="1748597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BAFCB9BB-81A6-026E-C602-A960170AB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70" y="1748597"/>
                <a:ext cx="1095941" cy="369332"/>
              </a:xfrm>
              <a:prstGeom prst="rect">
                <a:avLst/>
              </a:prstGeom>
              <a:blipFill>
                <a:blip r:embed="rId3"/>
                <a:stretch>
                  <a:fillRect l="-5556" r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id="{1DFD55DE-B0E0-4BE8-031C-866647C4B882}"/>
                  </a:ext>
                </a:extLst>
              </p:cNvPr>
              <p:cNvSpPr txBox="1"/>
              <p:nvPr/>
            </p:nvSpPr>
            <p:spPr>
              <a:xfrm>
                <a:off x="2808289" y="991991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id="{1DFD55DE-B0E0-4BE8-031C-866647C4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89" y="991991"/>
                <a:ext cx="1095941" cy="369332"/>
              </a:xfrm>
              <a:prstGeom prst="rect">
                <a:avLst/>
              </a:prstGeom>
              <a:blipFill>
                <a:blip r:embed="rId4"/>
                <a:stretch>
                  <a:fillRect l="-5587" r="-223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8">
                <a:extLst>
                  <a:ext uri="{FF2B5EF4-FFF2-40B4-BE49-F238E27FC236}">
                    <a16:creationId xmlns:a16="http://schemas.microsoft.com/office/drawing/2014/main" id="{B7A0F11A-EF60-748B-AEF1-C9D46D35746C}"/>
                  </a:ext>
                </a:extLst>
              </p:cNvPr>
              <p:cNvSpPr txBox="1"/>
              <p:nvPr/>
            </p:nvSpPr>
            <p:spPr>
              <a:xfrm>
                <a:off x="2801201" y="1748597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8">
                <a:extLst>
                  <a:ext uri="{FF2B5EF4-FFF2-40B4-BE49-F238E27FC236}">
                    <a16:creationId xmlns:a16="http://schemas.microsoft.com/office/drawing/2014/main" id="{B7A0F11A-EF60-748B-AEF1-C9D46D35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1" y="1748597"/>
                <a:ext cx="1095941" cy="369332"/>
              </a:xfrm>
              <a:prstGeom prst="rect">
                <a:avLst/>
              </a:prstGeom>
              <a:blipFill>
                <a:blip r:embed="rId5"/>
                <a:stretch>
                  <a:fillRect l="-5587" r="-223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9">
                <a:extLst>
                  <a:ext uri="{FF2B5EF4-FFF2-40B4-BE49-F238E27FC236}">
                    <a16:creationId xmlns:a16="http://schemas.microsoft.com/office/drawing/2014/main" id="{1157F1CD-8F7D-F6C6-E663-3EDBFB395001}"/>
                  </a:ext>
                </a:extLst>
              </p:cNvPr>
              <p:cNvSpPr txBox="1"/>
              <p:nvPr/>
            </p:nvSpPr>
            <p:spPr>
              <a:xfrm>
                <a:off x="5039621" y="1012543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9">
                <a:extLst>
                  <a:ext uri="{FF2B5EF4-FFF2-40B4-BE49-F238E27FC236}">
                    <a16:creationId xmlns:a16="http://schemas.microsoft.com/office/drawing/2014/main" id="{1157F1CD-8F7D-F6C6-E663-3EDBFB39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21" y="1012543"/>
                <a:ext cx="1095941" cy="369332"/>
              </a:xfrm>
              <a:prstGeom prst="rect">
                <a:avLst/>
              </a:prstGeom>
              <a:blipFill>
                <a:blip r:embed="rId6"/>
                <a:stretch>
                  <a:fillRect l="-5587" r="-223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8C71123C-3F2B-B3AE-F2BD-F1356A7E06BF}"/>
                  </a:ext>
                </a:extLst>
              </p:cNvPr>
              <p:cNvSpPr txBox="1"/>
              <p:nvPr/>
            </p:nvSpPr>
            <p:spPr>
              <a:xfrm>
                <a:off x="5039621" y="1767312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10">
                <a:extLst>
                  <a:ext uri="{FF2B5EF4-FFF2-40B4-BE49-F238E27FC236}">
                    <a16:creationId xmlns:a16="http://schemas.microsoft.com/office/drawing/2014/main" id="{8C71123C-3F2B-B3AE-F2BD-F1356A7E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21" y="1767312"/>
                <a:ext cx="1095941" cy="369332"/>
              </a:xfrm>
              <a:prstGeom prst="rect">
                <a:avLst/>
              </a:prstGeom>
              <a:blipFill>
                <a:blip r:embed="rId7"/>
                <a:stretch>
                  <a:fillRect l="-5587" r="-223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1">
                <a:extLst>
                  <a:ext uri="{FF2B5EF4-FFF2-40B4-BE49-F238E27FC236}">
                    <a16:creationId xmlns:a16="http://schemas.microsoft.com/office/drawing/2014/main" id="{44A19699-1296-4CFC-026B-82AB04B2EE9E}"/>
                  </a:ext>
                </a:extLst>
              </p:cNvPr>
              <p:cNvSpPr txBox="1"/>
              <p:nvPr/>
            </p:nvSpPr>
            <p:spPr>
              <a:xfrm>
                <a:off x="7270540" y="1008917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Hộp Văn bản 11">
                <a:extLst>
                  <a:ext uri="{FF2B5EF4-FFF2-40B4-BE49-F238E27FC236}">
                    <a16:creationId xmlns:a16="http://schemas.microsoft.com/office/drawing/2014/main" id="{44A19699-1296-4CFC-026B-82AB04B2E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40" y="1008917"/>
                <a:ext cx="1095941" cy="369332"/>
              </a:xfrm>
              <a:prstGeom prst="rect">
                <a:avLst/>
              </a:prstGeom>
              <a:blipFill>
                <a:blip r:embed="rId8"/>
                <a:stretch>
                  <a:fillRect l="-5587" r="-223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2">
                <a:extLst>
                  <a:ext uri="{FF2B5EF4-FFF2-40B4-BE49-F238E27FC236}">
                    <a16:creationId xmlns:a16="http://schemas.microsoft.com/office/drawing/2014/main" id="{FE00973B-E413-3843-C6B5-324A4D16E13A}"/>
                  </a:ext>
                </a:extLst>
              </p:cNvPr>
              <p:cNvSpPr txBox="1"/>
              <p:nvPr/>
            </p:nvSpPr>
            <p:spPr>
              <a:xfrm>
                <a:off x="7270539" y="1765523"/>
                <a:ext cx="1265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12">
                <a:extLst>
                  <a:ext uri="{FF2B5EF4-FFF2-40B4-BE49-F238E27FC236}">
                    <a16:creationId xmlns:a16="http://schemas.microsoft.com/office/drawing/2014/main" id="{FE00973B-E413-3843-C6B5-324A4D16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39" y="1765523"/>
                <a:ext cx="1265859" cy="369332"/>
              </a:xfrm>
              <a:prstGeom prst="rect">
                <a:avLst/>
              </a:prstGeom>
              <a:blipFill>
                <a:blip r:embed="rId9"/>
                <a:stretch>
                  <a:fillRect l="-4831" r="-14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3">
                <a:extLst>
                  <a:ext uri="{FF2B5EF4-FFF2-40B4-BE49-F238E27FC236}">
                    <a16:creationId xmlns:a16="http://schemas.microsoft.com/office/drawing/2014/main" id="{D2ECF056-C32D-7B7D-8A3D-D8A0A8BEF13E}"/>
                  </a:ext>
                </a:extLst>
              </p:cNvPr>
              <p:cNvSpPr txBox="1"/>
              <p:nvPr/>
            </p:nvSpPr>
            <p:spPr>
              <a:xfrm>
                <a:off x="1397288" y="344361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3">
                <a:extLst>
                  <a:ext uri="{FF2B5EF4-FFF2-40B4-BE49-F238E27FC236}">
                    <a16:creationId xmlns:a16="http://schemas.microsoft.com/office/drawing/2014/main" id="{D2ECF056-C32D-7B7D-8A3D-D8A0A8BEF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288" y="3443616"/>
                <a:ext cx="1095941" cy="369332"/>
              </a:xfrm>
              <a:prstGeom prst="rect">
                <a:avLst/>
              </a:prstGeom>
              <a:blipFill>
                <a:blip r:embed="rId10"/>
                <a:stretch>
                  <a:fillRect l="-5000" r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DAB392AE-1633-1313-6C63-AD0352D7E8B7}"/>
                  </a:ext>
                </a:extLst>
              </p:cNvPr>
              <p:cNvSpPr txBox="1"/>
              <p:nvPr/>
            </p:nvSpPr>
            <p:spPr>
              <a:xfrm>
                <a:off x="1413319" y="2733320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DAB392AE-1633-1313-6C63-AD0352D7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19" y="2733320"/>
                <a:ext cx="1095941" cy="369332"/>
              </a:xfrm>
              <a:prstGeom prst="rect">
                <a:avLst/>
              </a:prstGeom>
              <a:blipFill>
                <a:blip r:embed="rId11"/>
                <a:stretch>
                  <a:fillRect l="-5556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5">
                <a:extLst>
                  <a:ext uri="{FF2B5EF4-FFF2-40B4-BE49-F238E27FC236}">
                    <a16:creationId xmlns:a16="http://schemas.microsoft.com/office/drawing/2014/main" id="{8847349F-90A4-A11C-A2AE-7C6C31C20E43}"/>
                  </a:ext>
                </a:extLst>
              </p:cNvPr>
              <p:cNvSpPr txBox="1"/>
              <p:nvPr/>
            </p:nvSpPr>
            <p:spPr>
              <a:xfrm>
                <a:off x="3695587" y="2708957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5">
                <a:extLst>
                  <a:ext uri="{FF2B5EF4-FFF2-40B4-BE49-F238E27FC236}">
                    <a16:creationId xmlns:a16="http://schemas.microsoft.com/office/drawing/2014/main" id="{8847349F-90A4-A11C-A2AE-7C6C31C20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87" y="2708957"/>
                <a:ext cx="1095941" cy="369332"/>
              </a:xfrm>
              <a:prstGeom prst="rect">
                <a:avLst/>
              </a:prstGeom>
              <a:blipFill>
                <a:blip r:embed="rId12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6">
                <a:extLst>
                  <a:ext uri="{FF2B5EF4-FFF2-40B4-BE49-F238E27FC236}">
                    <a16:creationId xmlns:a16="http://schemas.microsoft.com/office/drawing/2014/main" id="{50119F3A-1B5D-5EC4-365A-15A442500E18}"/>
                  </a:ext>
                </a:extLst>
              </p:cNvPr>
              <p:cNvSpPr txBox="1"/>
              <p:nvPr/>
            </p:nvSpPr>
            <p:spPr>
              <a:xfrm>
                <a:off x="3695587" y="3465563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Hộp Văn bản 16">
                <a:extLst>
                  <a:ext uri="{FF2B5EF4-FFF2-40B4-BE49-F238E27FC236}">
                    <a16:creationId xmlns:a16="http://schemas.microsoft.com/office/drawing/2014/main" id="{50119F3A-1B5D-5EC4-365A-15A442500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87" y="3465563"/>
                <a:ext cx="1095941" cy="369332"/>
              </a:xfrm>
              <a:prstGeom prst="rect">
                <a:avLst/>
              </a:prstGeom>
              <a:blipFill>
                <a:blip r:embed="rId13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7">
                <a:extLst>
                  <a:ext uri="{FF2B5EF4-FFF2-40B4-BE49-F238E27FC236}">
                    <a16:creationId xmlns:a16="http://schemas.microsoft.com/office/drawing/2014/main" id="{08483585-79E3-21ED-E00F-CC490BDAEB25}"/>
                  </a:ext>
                </a:extLst>
              </p:cNvPr>
              <p:cNvSpPr txBox="1"/>
              <p:nvPr/>
            </p:nvSpPr>
            <p:spPr>
              <a:xfrm>
                <a:off x="1561388" y="991991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7">
                <a:extLst>
                  <a:ext uri="{FF2B5EF4-FFF2-40B4-BE49-F238E27FC236}">
                    <a16:creationId xmlns:a16="http://schemas.microsoft.com/office/drawing/2014/main" id="{08483585-79E3-21ED-E00F-CC490BDAE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8" y="991991"/>
                <a:ext cx="424796" cy="369332"/>
              </a:xfrm>
              <a:prstGeom prst="rect">
                <a:avLst/>
              </a:prstGeom>
              <a:blipFill>
                <a:blip r:embed="rId14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8">
                <a:extLst>
                  <a:ext uri="{FF2B5EF4-FFF2-40B4-BE49-F238E27FC236}">
                    <a16:creationId xmlns:a16="http://schemas.microsoft.com/office/drawing/2014/main" id="{7EA89A2F-A365-886A-9ADB-DD04794D7A14}"/>
                  </a:ext>
                </a:extLst>
              </p:cNvPr>
              <p:cNvSpPr txBox="1"/>
              <p:nvPr/>
            </p:nvSpPr>
            <p:spPr>
              <a:xfrm>
                <a:off x="1575627" y="17485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8">
                <a:extLst>
                  <a:ext uri="{FF2B5EF4-FFF2-40B4-BE49-F238E27FC236}">
                    <a16:creationId xmlns:a16="http://schemas.microsoft.com/office/drawing/2014/main" id="{7EA89A2F-A365-886A-9ADB-DD04794D7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27" y="1748597"/>
                <a:ext cx="424796" cy="369332"/>
              </a:xfrm>
              <a:prstGeom prst="rect">
                <a:avLst/>
              </a:prstGeom>
              <a:blipFill>
                <a:blip r:embed="rId15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9">
                <a:extLst>
                  <a:ext uri="{FF2B5EF4-FFF2-40B4-BE49-F238E27FC236}">
                    <a16:creationId xmlns:a16="http://schemas.microsoft.com/office/drawing/2014/main" id="{F5FC4579-31DE-20AE-BCA6-AC01323173FB}"/>
                  </a:ext>
                </a:extLst>
              </p:cNvPr>
              <p:cNvSpPr txBox="1"/>
              <p:nvPr/>
            </p:nvSpPr>
            <p:spPr>
              <a:xfrm>
                <a:off x="3897494" y="9919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9">
                <a:extLst>
                  <a:ext uri="{FF2B5EF4-FFF2-40B4-BE49-F238E27FC236}">
                    <a16:creationId xmlns:a16="http://schemas.microsoft.com/office/drawing/2014/main" id="{F5FC4579-31DE-20AE-BCA6-AC0132317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94" y="991991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0">
                <a:extLst>
                  <a:ext uri="{FF2B5EF4-FFF2-40B4-BE49-F238E27FC236}">
                    <a16:creationId xmlns:a16="http://schemas.microsoft.com/office/drawing/2014/main" id="{4EA1B08A-3324-0470-863E-EB40AB9FFF3E}"/>
                  </a:ext>
                </a:extLst>
              </p:cNvPr>
              <p:cNvSpPr txBox="1"/>
              <p:nvPr/>
            </p:nvSpPr>
            <p:spPr>
              <a:xfrm>
                <a:off x="3829247" y="17485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20">
                <a:extLst>
                  <a:ext uri="{FF2B5EF4-FFF2-40B4-BE49-F238E27FC236}">
                    <a16:creationId xmlns:a16="http://schemas.microsoft.com/office/drawing/2014/main" id="{4EA1B08A-3324-0470-863E-EB40AB9FF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247" y="1748597"/>
                <a:ext cx="424796" cy="369332"/>
              </a:xfrm>
              <a:prstGeom prst="rect">
                <a:avLst/>
              </a:prstGeom>
              <a:blipFill>
                <a:blip r:embed="rId17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1">
                <a:extLst>
                  <a:ext uri="{FF2B5EF4-FFF2-40B4-BE49-F238E27FC236}">
                    <a16:creationId xmlns:a16="http://schemas.microsoft.com/office/drawing/2014/main" id="{8D298205-8E6F-2838-F9D7-29B2F02003B2}"/>
                  </a:ext>
                </a:extLst>
              </p:cNvPr>
              <p:cNvSpPr txBox="1"/>
              <p:nvPr/>
            </p:nvSpPr>
            <p:spPr>
              <a:xfrm>
                <a:off x="6157824" y="101070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21">
                <a:extLst>
                  <a:ext uri="{FF2B5EF4-FFF2-40B4-BE49-F238E27FC236}">
                    <a16:creationId xmlns:a16="http://schemas.microsoft.com/office/drawing/2014/main" id="{8D298205-8E6F-2838-F9D7-29B2F0200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24" y="1010706"/>
                <a:ext cx="424796" cy="369332"/>
              </a:xfrm>
              <a:prstGeom prst="rect">
                <a:avLst/>
              </a:prstGeom>
              <a:blipFill>
                <a:blip r:embed="rId18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C11ACE1E-A330-EFAE-7123-551C88D328E9}"/>
                  </a:ext>
                </a:extLst>
              </p:cNvPr>
              <p:cNvSpPr txBox="1"/>
              <p:nvPr/>
            </p:nvSpPr>
            <p:spPr>
              <a:xfrm>
                <a:off x="6157824" y="1767312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C11ACE1E-A330-EFAE-7123-551C88D32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24" y="1767312"/>
                <a:ext cx="424796" cy="369332"/>
              </a:xfrm>
              <a:prstGeom prst="rect">
                <a:avLst/>
              </a:prstGeom>
              <a:blipFill>
                <a:blip r:embed="rId19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3">
                <a:extLst>
                  <a:ext uri="{FF2B5EF4-FFF2-40B4-BE49-F238E27FC236}">
                    <a16:creationId xmlns:a16="http://schemas.microsoft.com/office/drawing/2014/main" id="{669C70C3-9BBD-9937-00AD-B4F22D7D0532}"/>
                  </a:ext>
                </a:extLst>
              </p:cNvPr>
              <p:cNvSpPr txBox="1"/>
              <p:nvPr/>
            </p:nvSpPr>
            <p:spPr>
              <a:xfrm>
                <a:off x="8354162" y="991991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3">
                <a:extLst>
                  <a:ext uri="{FF2B5EF4-FFF2-40B4-BE49-F238E27FC236}">
                    <a16:creationId xmlns:a16="http://schemas.microsoft.com/office/drawing/2014/main" id="{669C70C3-9BBD-9937-00AD-B4F22D7D0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162" y="991991"/>
                <a:ext cx="424796" cy="369332"/>
              </a:xfrm>
              <a:prstGeom prst="rect">
                <a:avLst/>
              </a:prstGeom>
              <a:blipFill>
                <a:blip r:embed="rId20"/>
                <a:stretch>
                  <a:fillRect l="-15714" r="-17143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4">
                <a:extLst>
                  <a:ext uri="{FF2B5EF4-FFF2-40B4-BE49-F238E27FC236}">
                    <a16:creationId xmlns:a16="http://schemas.microsoft.com/office/drawing/2014/main" id="{5050E602-6F18-CC97-8A97-823CA984D785}"/>
                  </a:ext>
                </a:extLst>
              </p:cNvPr>
              <p:cNvSpPr txBox="1"/>
              <p:nvPr/>
            </p:nvSpPr>
            <p:spPr>
              <a:xfrm>
                <a:off x="8453633" y="176552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4">
                <a:extLst>
                  <a:ext uri="{FF2B5EF4-FFF2-40B4-BE49-F238E27FC236}">
                    <a16:creationId xmlns:a16="http://schemas.microsoft.com/office/drawing/2014/main" id="{5050E602-6F18-CC97-8A97-823CA984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33" y="1765523"/>
                <a:ext cx="424796" cy="369332"/>
              </a:xfrm>
              <a:prstGeom prst="rect">
                <a:avLst/>
              </a:prstGeom>
              <a:blipFill>
                <a:blip r:embed="rId2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8E9ABFBE-0CE5-8CD6-329B-CFA193782921}"/>
                  </a:ext>
                </a:extLst>
              </p:cNvPr>
              <p:cNvSpPr txBox="1"/>
              <p:nvPr/>
            </p:nvSpPr>
            <p:spPr>
              <a:xfrm>
                <a:off x="2498135" y="344361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8E9ABFBE-0CE5-8CD6-329B-CFA19378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5" y="3443616"/>
                <a:ext cx="424796" cy="369332"/>
              </a:xfrm>
              <a:prstGeom prst="rect">
                <a:avLst/>
              </a:prstGeom>
              <a:blipFill>
                <a:blip r:embed="rId22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6">
                <a:extLst>
                  <a:ext uri="{FF2B5EF4-FFF2-40B4-BE49-F238E27FC236}">
                    <a16:creationId xmlns:a16="http://schemas.microsoft.com/office/drawing/2014/main" id="{181D3444-2637-BA2B-AFAC-FFA7BA89D2CA}"/>
                  </a:ext>
                </a:extLst>
              </p:cNvPr>
              <p:cNvSpPr txBox="1"/>
              <p:nvPr/>
            </p:nvSpPr>
            <p:spPr>
              <a:xfrm>
                <a:off x="2493229" y="272034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Hộp Văn bản 26">
                <a:extLst>
                  <a:ext uri="{FF2B5EF4-FFF2-40B4-BE49-F238E27FC236}">
                    <a16:creationId xmlns:a16="http://schemas.microsoft.com/office/drawing/2014/main" id="{181D3444-2637-BA2B-AFAC-FFA7BA89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29" y="2720346"/>
                <a:ext cx="424796" cy="369332"/>
              </a:xfrm>
              <a:prstGeom prst="rect">
                <a:avLst/>
              </a:prstGeom>
              <a:blipFill>
                <a:blip r:embed="rId23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7">
                <a:extLst>
                  <a:ext uri="{FF2B5EF4-FFF2-40B4-BE49-F238E27FC236}">
                    <a16:creationId xmlns:a16="http://schemas.microsoft.com/office/drawing/2014/main" id="{A14BFC78-3499-A66F-B700-8CCFA9471C89}"/>
                  </a:ext>
                </a:extLst>
              </p:cNvPr>
              <p:cNvSpPr txBox="1"/>
              <p:nvPr/>
            </p:nvSpPr>
            <p:spPr>
              <a:xfrm>
                <a:off x="4804411" y="270247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7">
                <a:extLst>
                  <a:ext uri="{FF2B5EF4-FFF2-40B4-BE49-F238E27FC236}">
                    <a16:creationId xmlns:a16="http://schemas.microsoft.com/office/drawing/2014/main" id="{A14BFC78-3499-A66F-B700-8CCFA9471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11" y="2702470"/>
                <a:ext cx="424796" cy="369332"/>
              </a:xfrm>
              <a:prstGeom prst="rect">
                <a:avLst/>
              </a:prstGeom>
              <a:blipFill>
                <a:blip r:embed="rId24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8">
                <a:extLst>
                  <a:ext uri="{FF2B5EF4-FFF2-40B4-BE49-F238E27FC236}">
                    <a16:creationId xmlns:a16="http://schemas.microsoft.com/office/drawing/2014/main" id="{BAE1DB84-FC25-95A8-D27B-8CE855B64D70}"/>
                  </a:ext>
                </a:extLst>
              </p:cNvPr>
              <p:cNvSpPr txBox="1"/>
              <p:nvPr/>
            </p:nvSpPr>
            <p:spPr>
              <a:xfrm>
                <a:off x="4804411" y="346556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8">
                <a:extLst>
                  <a:ext uri="{FF2B5EF4-FFF2-40B4-BE49-F238E27FC236}">
                    <a16:creationId xmlns:a16="http://schemas.microsoft.com/office/drawing/2014/main" id="{BAE1DB84-FC25-95A8-D27B-8CE855B64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11" y="3465563"/>
                <a:ext cx="424796" cy="369332"/>
              </a:xfrm>
              <a:prstGeom prst="rect">
                <a:avLst/>
              </a:prstGeom>
              <a:blipFill>
                <a:blip r:embed="rId25"/>
                <a:stretch>
                  <a:fillRect l="-14286" r="-157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>
            <a:extLst>
              <a:ext uri="{FF2B5EF4-FFF2-40B4-BE49-F238E27FC236}">
                <a16:creationId xmlns:a16="http://schemas.microsoft.com/office/drawing/2014/main" id="{DED62FAE-DA04-D470-2FD4-0393A761764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286706" y="209798"/>
            <a:ext cx="632671" cy="632671"/>
          </a:xfrm>
          <a:prstGeom prst="rect">
            <a:avLst/>
          </a:prstGeom>
        </p:spPr>
      </p:pic>
      <p:grpSp>
        <p:nvGrpSpPr>
          <p:cNvPr id="30" name="Google Shape;1915;p60">
            <a:extLst>
              <a:ext uri="{FF2B5EF4-FFF2-40B4-BE49-F238E27FC236}">
                <a16:creationId xmlns:a16="http://schemas.microsoft.com/office/drawing/2014/main" id="{95CB681E-580A-2938-FB8C-A1902B3D665C}"/>
              </a:ext>
            </a:extLst>
          </p:cNvPr>
          <p:cNvGrpSpPr/>
          <p:nvPr/>
        </p:nvGrpSpPr>
        <p:grpSpPr>
          <a:xfrm rot="19665767">
            <a:off x="7940192" y="2990269"/>
            <a:ext cx="589045" cy="661399"/>
            <a:chOff x="8261886" y="2672187"/>
            <a:chExt cx="419207" cy="505702"/>
          </a:xfrm>
        </p:grpSpPr>
        <p:grpSp>
          <p:nvGrpSpPr>
            <p:cNvPr id="31" name="Google Shape;1916;p60">
              <a:extLst>
                <a:ext uri="{FF2B5EF4-FFF2-40B4-BE49-F238E27FC236}">
                  <a16:creationId xmlns:a16="http://schemas.microsoft.com/office/drawing/2014/main" id="{BD796E81-6881-435B-586D-72859957BC85}"/>
                </a:ext>
              </a:extLst>
            </p:cNvPr>
            <p:cNvGrpSpPr/>
            <p:nvPr/>
          </p:nvGrpSpPr>
          <p:grpSpPr>
            <a:xfrm>
              <a:off x="8276473" y="2686774"/>
              <a:ext cx="357362" cy="414912"/>
              <a:chOff x="8276473" y="2686774"/>
              <a:chExt cx="357362" cy="414912"/>
            </a:xfrm>
          </p:grpSpPr>
          <p:sp>
            <p:nvSpPr>
              <p:cNvPr id="65" name="Google Shape;1917;p60">
                <a:extLst>
                  <a:ext uri="{FF2B5EF4-FFF2-40B4-BE49-F238E27FC236}">
                    <a16:creationId xmlns:a16="http://schemas.microsoft.com/office/drawing/2014/main" id="{CFFED4CE-FDE9-F7FC-6CCB-08258DDE5880}"/>
                  </a:ext>
                </a:extLst>
              </p:cNvPr>
              <p:cNvSpPr/>
              <p:nvPr/>
            </p:nvSpPr>
            <p:spPr>
              <a:xfrm>
                <a:off x="8279896" y="2690230"/>
                <a:ext cx="353939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12280" extrusionOk="0">
                    <a:moveTo>
                      <a:pt x="1" y="0"/>
                    </a:moveTo>
                    <a:lnTo>
                      <a:pt x="1" y="12279"/>
                    </a:lnTo>
                    <a:lnTo>
                      <a:pt x="10651" y="12279"/>
                    </a:lnTo>
                    <a:lnTo>
                      <a:pt x="106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18;p60">
                <a:extLst>
                  <a:ext uri="{FF2B5EF4-FFF2-40B4-BE49-F238E27FC236}">
                    <a16:creationId xmlns:a16="http://schemas.microsoft.com/office/drawing/2014/main" id="{B922A974-9C4E-9891-A68D-89E6D6C1354E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47061" cy="404611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2177" extrusionOk="0">
                    <a:moveTo>
                      <a:pt x="10444" y="1"/>
                    </a:moveTo>
                    <a:lnTo>
                      <a:pt x="10341" y="104"/>
                    </a:lnTo>
                    <a:lnTo>
                      <a:pt x="10341" y="11944"/>
                    </a:lnTo>
                    <a:lnTo>
                      <a:pt x="104" y="11944"/>
                    </a:lnTo>
                    <a:lnTo>
                      <a:pt x="1" y="12047"/>
                    </a:lnTo>
                    <a:lnTo>
                      <a:pt x="104" y="12176"/>
                    </a:lnTo>
                    <a:lnTo>
                      <a:pt x="10444" y="12176"/>
                    </a:lnTo>
                    <a:lnTo>
                      <a:pt x="10444" y="12047"/>
                    </a:lnTo>
                    <a:lnTo>
                      <a:pt x="10444" y="104"/>
                    </a:lnTo>
                    <a:lnTo>
                      <a:pt x="104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19;p60">
                <a:extLst>
                  <a:ext uri="{FF2B5EF4-FFF2-40B4-BE49-F238E27FC236}">
                    <a16:creationId xmlns:a16="http://schemas.microsoft.com/office/drawing/2014/main" id="{7BD1C1E9-0A91-BD7C-EA97-C43C7AC70620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0484" cy="408034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2280" extrusionOk="0">
                    <a:moveTo>
                      <a:pt x="10547" y="1"/>
                    </a:moveTo>
                    <a:lnTo>
                      <a:pt x="10444" y="104"/>
                    </a:lnTo>
                    <a:lnTo>
                      <a:pt x="10444" y="12047"/>
                    </a:lnTo>
                    <a:lnTo>
                      <a:pt x="104" y="12047"/>
                    </a:lnTo>
                    <a:lnTo>
                      <a:pt x="1" y="12176"/>
                    </a:lnTo>
                    <a:lnTo>
                      <a:pt x="104" y="12280"/>
                    </a:lnTo>
                    <a:lnTo>
                      <a:pt x="10547" y="12280"/>
                    </a:lnTo>
                    <a:lnTo>
                      <a:pt x="10547" y="12176"/>
                    </a:lnTo>
                    <a:lnTo>
                      <a:pt x="10547" y="104"/>
                    </a:lnTo>
                    <a:lnTo>
                      <a:pt x="105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20;p60">
                <a:extLst>
                  <a:ext uri="{FF2B5EF4-FFF2-40B4-BE49-F238E27FC236}">
                    <a16:creationId xmlns:a16="http://schemas.microsoft.com/office/drawing/2014/main" id="{DC1BC6E8-C1D2-A5A8-62AE-0F002661B6CC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3906" cy="41148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2384" extrusionOk="0">
                    <a:moveTo>
                      <a:pt x="10651" y="1"/>
                    </a:moveTo>
                    <a:lnTo>
                      <a:pt x="10547" y="104"/>
                    </a:lnTo>
                    <a:lnTo>
                      <a:pt x="10547" y="12280"/>
                    </a:lnTo>
                    <a:lnTo>
                      <a:pt x="1" y="12280"/>
                    </a:lnTo>
                    <a:lnTo>
                      <a:pt x="104" y="12383"/>
                    </a:lnTo>
                    <a:lnTo>
                      <a:pt x="10651" y="12383"/>
                    </a:lnTo>
                    <a:lnTo>
                      <a:pt x="10651" y="12280"/>
                    </a:lnTo>
                    <a:lnTo>
                      <a:pt x="10651" y="104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21;p60">
                <a:extLst>
                  <a:ext uri="{FF2B5EF4-FFF2-40B4-BE49-F238E27FC236}">
                    <a16:creationId xmlns:a16="http://schemas.microsoft.com/office/drawing/2014/main" id="{7E2D6664-882A-0150-8D55-8A0D9C5561D0}"/>
                  </a:ext>
                </a:extLst>
              </p:cNvPr>
              <p:cNvSpPr/>
              <p:nvPr/>
            </p:nvSpPr>
            <p:spPr>
              <a:xfrm>
                <a:off x="8276473" y="2686774"/>
                <a:ext cx="357362" cy="414912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2487" extrusionOk="0">
                    <a:moveTo>
                      <a:pt x="10754" y="1"/>
                    </a:moveTo>
                    <a:lnTo>
                      <a:pt x="10651" y="104"/>
                    </a:lnTo>
                    <a:lnTo>
                      <a:pt x="10651" y="12383"/>
                    </a:lnTo>
                    <a:lnTo>
                      <a:pt x="1" y="12383"/>
                    </a:lnTo>
                    <a:lnTo>
                      <a:pt x="104" y="12487"/>
                    </a:lnTo>
                    <a:lnTo>
                      <a:pt x="10754" y="12487"/>
                    </a:lnTo>
                    <a:lnTo>
                      <a:pt x="10754" y="12383"/>
                    </a:lnTo>
                    <a:lnTo>
                      <a:pt x="10754" y="104"/>
                    </a:lnTo>
                    <a:lnTo>
                      <a:pt x="107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1922;p60">
              <a:extLst>
                <a:ext uri="{FF2B5EF4-FFF2-40B4-BE49-F238E27FC236}">
                  <a16:creationId xmlns:a16="http://schemas.microsoft.com/office/drawing/2014/main" id="{6B48E55E-0456-E210-F209-EE955E0F066C}"/>
                </a:ext>
              </a:extLst>
            </p:cNvPr>
            <p:cNvSpPr/>
            <p:nvPr/>
          </p:nvSpPr>
          <p:spPr>
            <a:xfrm>
              <a:off x="8276473" y="2672187"/>
              <a:ext cx="343606" cy="411456"/>
            </a:xfrm>
            <a:custGeom>
              <a:avLst/>
              <a:gdLst/>
              <a:ahLst/>
              <a:cxnLst/>
              <a:rect l="l" t="t" r="r" b="b"/>
              <a:pathLst>
                <a:path w="10341" h="12383" extrusionOk="0">
                  <a:moveTo>
                    <a:pt x="1" y="0"/>
                  </a:moveTo>
                  <a:lnTo>
                    <a:pt x="1" y="12383"/>
                  </a:lnTo>
                  <a:lnTo>
                    <a:pt x="10341" y="12383"/>
                  </a:lnTo>
                  <a:lnTo>
                    <a:pt x="103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23;p60">
              <a:extLst>
                <a:ext uri="{FF2B5EF4-FFF2-40B4-BE49-F238E27FC236}">
                  <a16:creationId xmlns:a16="http://schemas.microsoft.com/office/drawing/2014/main" id="{A1B15279-B730-7B5A-B8FD-417B09A47DAE}"/>
                </a:ext>
              </a:extLst>
            </p:cNvPr>
            <p:cNvSpPr/>
            <p:nvPr/>
          </p:nvSpPr>
          <p:spPr>
            <a:xfrm>
              <a:off x="8290230" y="2697108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50"/>
                    <a:pt x="233" y="982"/>
                    <a:pt x="543" y="982"/>
                  </a:cubicBezTo>
                  <a:cubicBezTo>
                    <a:pt x="776" y="982"/>
                    <a:pt x="982" y="750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24;p60">
              <a:extLst>
                <a:ext uri="{FF2B5EF4-FFF2-40B4-BE49-F238E27FC236}">
                  <a16:creationId xmlns:a16="http://schemas.microsoft.com/office/drawing/2014/main" id="{A90F1E5F-A4AE-90D8-E939-4F2FC699DF22}"/>
                </a:ext>
              </a:extLst>
            </p:cNvPr>
            <p:cNvSpPr/>
            <p:nvPr/>
          </p:nvSpPr>
          <p:spPr>
            <a:xfrm>
              <a:off x="8290230" y="2764961"/>
              <a:ext cx="32663" cy="32663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43" y="0"/>
                  </a:moveTo>
                  <a:cubicBezTo>
                    <a:pt x="233" y="0"/>
                    <a:pt x="0" y="233"/>
                    <a:pt x="0" y="543"/>
                  </a:cubicBezTo>
                  <a:cubicBezTo>
                    <a:pt x="0" y="776"/>
                    <a:pt x="233" y="983"/>
                    <a:pt x="543" y="983"/>
                  </a:cubicBezTo>
                  <a:cubicBezTo>
                    <a:pt x="776" y="983"/>
                    <a:pt x="982" y="776"/>
                    <a:pt x="982" y="543"/>
                  </a:cubicBezTo>
                  <a:cubicBezTo>
                    <a:pt x="982" y="233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5;p60">
              <a:extLst>
                <a:ext uri="{FF2B5EF4-FFF2-40B4-BE49-F238E27FC236}">
                  <a16:creationId xmlns:a16="http://schemas.microsoft.com/office/drawing/2014/main" id="{F3BDBE94-F319-4F42-165E-A318901F1CA7}"/>
                </a:ext>
              </a:extLst>
            </p:cNvPr>
            <p:cNvSpPr/>
            <p:nvPr/>
          </p:nvSpPr>
          <p:spPr>
            <a:xfrm>
              <a:off x="8290230" y="2833677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414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414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6;p60">
              <a:extLst>
                <a:ext uri="{FF2B5EF4-FFF2-40B4-BE49-F238E27FC236}">
                  <a16:creationId xmlns:a16="http://schemas.microsoft.com/office/drawing/2014/main" id="{5A916A2F-A493-BA4C-8B65-4057563BA7D1}"/>
                </a:ext>
              </a:extLst>
            </p:cNvPr>
            <p:cNvSpPr/>
            <p:nvPr/>
          </p:nvSpPr>
          <p:spPr>
            <a:xfrm>
              <a:off x="8290230" y="2898107"/>
              <a:ext cx="32663" cy="35221"/>
            </a:xfrm>
            <a:custGeom>
              <a:avLst/>
              <a:gdLst/>
              <a:ahLst/>
              <a:cxnLst/>
              <a:rect l="l" t="t" r="r" b="b"/>
              <a:pathLst>
                <a:path w="983" h="1060" extrusionOk="0">
                  <a:moveTo>
                    <a:pt x="543" y="0"/>
                  </a:moveTo>
                  <a:cubicBezTo>
                    <a:pt x="233" y="0"/>
                    <a:pt x="0" y="207"/>
                    <a:pt x="0" y="517"/>
                  </a:cubicBezTo>
                  <a:cubicBezTo>
                    <a:pt x="0" y="853"/>
                    <a:pt x="233" y="1060"/>
                    <a:pt x="543" y="1060"/>
                  </a:cubicBezTo>
                  <a:cubicBezTo>
                    <a:pt x="776" y="1060"/>
                    <a:pt x="982" y="853"/>
                    <a:pt x="982" y="517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7;p60">
              <a:extLst>
                <a:ext uri="{FF2B5EF4-FFF2-40B4-BE49-F238E27FC236}">
                  <a16:creationId xmlns:a16="http://schemas.microsoft.com/office/drawing/2014/main" id="{3E1FF505-7EEB-D269-E06C-E958BFC141E1}"/>
                </a:ext>
              </a:extLst>
            </p:cNvPr>
            <p:cNvSpPr/>
            <p:nvPr/>
          </p:nvSpPr>
          <p:spPr>
            <a:xfrm>
              <a:off x="8290230" y="2965960"/>
              <a:ext cx="32663" cy="31799"/>
            </a:xfrm>
            <a:custGeom>
              <a:avLst/>
              <a:gdLst/>
              <a:ahLst/>
              <a:cxnLst/>
              <a:rect l="l" t="t" r="r" b="b"/>
              <a:pathLst>
                <a:path w="983" h="957" extrusionOk="0">
                  <a:moveTo>
                    <a:pt x="543" y="0"/>
                  </a:moveTo>
                  <a:cubicBezTo>
                    <a:pt x="233" y="0"/>
                    <a:pt x="0" y="207"/>
                    <a:pt x="0" y="543"/>
                  </a:cubicBezTo>
                  <a:cubicBezTo>
                    <a:pt x="0" y="750"/>
                    <a:pt x="233" y="957"/>
                    <a:pt x="543" y="957"/>
                  </a:cubicBezTo>
                  <a:cubicBezTo>
                    <a:pt x="776" y="957"/>
                    <a:pt x="982" y="750"/>
                    <a:pt x="982" y="543"/>
                  </a:cubicBezTo>
                  <a:cubicBezTo>
                    <a:pt x="982" y="207"/>
                    <a:pt x="776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28;p60">
              <a:extLst>
                <a:ext uri="{FF2B5EF4-FFF2-40B4-BE49-F238E27FC236}">
                  <a16:creationId xmlns:a16="http://schemas.microsoft.com/office/drawing/2014/main" id="{6D3CEDF1-8F7E-7A12-280D-FECD87AF54F0}"/>
                </a:ext>
              </a:extLst>
            </p:cNvPr>
            <p:cNvSpPr/>
            <p:nvPr/>
          </p:nvSpPr>
          <p:spPr>
            <a:xfrm>
              <a:off x="8290230" y="3026934"/>
              <a:ext cx="32663" cy="35254"/>
            </a:xfrm>
            <a:custGeom>
              <a:avLst/>
              <a:gdLst/>
              <a:ahLst/>
              <a:cxnLst/>
              <a:rect l="l" t="t" r="r" b="b"/>
              <a:pathLst>
                <a:path w="983" h="1061" extrusionOk="0">
                  <a:moveTo>
                    <a:pt x="543" y="1"/>
                  </a:moveTo>
                  <a:cubicBezTo>
                    <a:pt x="233" y="1"/>
                    <a:pt x="0" y="207"/>
                    <a:pt x="0" y="518"/>
                  </a:cubicBezTo>
                  <a:cubicBezTo>
                    <a:pt x="0" y="854"/>
                    <a:pt x="233" y="1060"/>
                    <a:pt x="543" y="1060"/>
                  </a:cubicBezTo>
                  <a:cubicBezTo>
                    <a:pt x="776" y="1060"/>
                    <a:pt x="982" y="854"/>
                    <a:pt x="982" y="518"/>
                  </a:cubicBezTo>
                  <a:cubicBezTo>
                    <a:pt x="982" y="207"/>
                    <a:pt x="776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29;p60">
              <a:extLst>
                <a:ext uri="{FF2B5EF4-FFF2-40B4-BE49-F238E27FC236}">
                  <a16:creationId xmlns:a16="http://schemas.microsoft.com/office/drawing/2014/main" id="{1027899F-2F6C-DAD9-6420-FC8F64035CCD}"/>
                </a:ext>
              </a:extLst>
            </p:cNvPr>
            <p:cNvSpPr/>
            <p:nvPr/>
          </p:nvSpPr>
          <p:spPr>
            <a:xfrm>
              <a:off x="8333161" y="2700531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30;p60">
              <a:extLst>
                <a:ext uri="{FF2B5EF4-FFF2-40B4-BE49-F238E27FC236}">
                  <a16:creationId xmlns:a16="http://schemas.microsoft.com/office/drawing/2014/main" id="{FD00ADCA-EBC2-56E4-C10B-358E1B23757F}"/>
                </a:ext>
              </a:extLst>
            </p:cNvPr>
            <p:cNvSpPr/>
            <p:nvPr/>
          </p:nvSpPr>
          <p:spPr>
            <a:xfrm>
              <a:off x="8333161" y="2729739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11"/>
                  </a:cubicBezTo>
                  <a:cubicBezTo>
                    <a:pt x="1" y="414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14"/>
                    <a:pt x="8092" y="311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31;p60">
              <a:extLst>
                <a:ext uri="{FF2B5EF4-FFF2-40B4-BE49-F238E27FC236}">
                  <a16:creationId xmlns:a16="http://schemas.microsoft.com/office/drawing/2014/main" id="{5482DF55-23E7-3BEA-09CF-1A8DDDDAB5CA}"/>
                </a:ext>
              </a:extLst>
            </p:cNvPr>
            <p:cNvSpPr/>
            <p:nvPr/>
          </p:nvSpPr>
          <p:spPr>
            <a:xfrm>
              <a:off x="8333161" y="2761505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04"/>
                    <a:pt x="1" y="234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4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32;p60">
              <a:extLst>
                <a:ext uri="{FF2B5EF4-FFF2-40B4-BE49-F238E27FC236}">
                  <a16:creationId xmlns:a16="http://schemas.microsoft.com/office/drawing/2014/main" id="{DCDD83C8-A3D3-AF74-B552-BE90558D1DF5}"/>
                </a:ext>
              </a:extLst>
            </p:cNvPr>
            <p:cNvSpPr/>
            <p:nvPr/>
          </p:nvSpPr>
          <p:spPr>
            <a:xfrm>
              <a:off x="8333161" y="2794169"/>
              <a:ext cx="268877" cy="13756"/>
            </a:xfrm>
            <a:custGeom>
              <a:avLst/>
              <a:gdLst/>
              <a:ahLst/>
              <a:cxnLst/>
              <a:rect l="l" t="t" r="r" b="b"/>
              <a:pathLst>
                <a:path w="8092" h="414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0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0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33;p60">
              <a:extLst>
                <a:ext uri="{FF2B5EF4-FFF2-40B4-BE49-F238E27FC236}">
                  <a16:creationId xmlns:a16="http://schemas.microsoft.com/office/drawing/2014/main" id="{EBDFE1BD-456F-4E23-8675-05330172539D}"/>
                </a:ext>
              </a:extLst>
            </p:cNvPr>
            <p:cNvSpPr/>
            <p:nvPr/>
          </p:nvSpPr>
          <p:spPr>
            <a:xfrm>
              <a:off x="8333161" y="2822512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0"/>
                  </a:moveTo>
                  <a:cubicBezTo>
                    <a:pt x="130" y="0"/>
                    <a:pt x="1" y="104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34;p60">
              <a:extLst>
                <a:ext uri="{FF2B5EF4-FFF2-40B4-BE49-F238E27FC236}">
                  <a16:creationId xmlns:a16="http://schemas.microsoft.com/office/drawing/2014/main" id="{F6B0FA0D-5723-5C24-3553-BF0C8FE6D2CA}"/>
                </a:ext>
              </a:extLst>
            </p:cNvPr>
            <p:cNvSpPr/>
            <p:nvPr/>
          </p:nvSpPr>
          <p:spPr>
            <a:xfrm>
              <a:off x="8333161" y="2855143"/>
              <a:ext cx="268877" cy="13789"/>
            </a:xfrm>
            <a:custGeom>
              <a:avLst/>
              <a:gdLst/>
              <a:ahLst/>
              <a:cxnLst/>
              <a:rect l="l" t="t" r="r" b="b"/>
              <a:pathLst>
                <a:path w="8092" h="415" extrusionOk="0">
                  <a:moveTo>
                    <a:pt x="233" y="1"/>
                  </a:moveTo>
                  <a:cubicBezTo>
                    <a:pt x="130" y="1"/>
                    <a:pt x="1" y="104"/>
                    <a:pt x="1" y="207"/>
                  </a:cubicBezTo>
                  <a:cubicBezTo>
                    <a:pt x="1" y="311"/>
                    <a:pt x="130" y="414"/>
                    <a:pt x="233" y="414"/>
                  </a:cubicBezTo>
                  <a:lnTo>
                    <a:pt x="7885" y="414"/>
                  </a:lnTo>
                  <a:cubicBezTo>
                    <a:pt x="7988" y="414"/>
                    <a:pt x="8092" y="311"/>
                    <a:pt x="8092" y="207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35;p60">
              <a:extLst>
                <a:ext uri="{FF2B5EF4-FFF2-40B4-BE49-F238E27FC236}">
                  <a16:creationId xmlns:a16="http://schemas.microsoft.com/office/drawing/2014/main" id="{6F99BBC3-8236-6E8F-5F5D-CEF27BAD68F1}"/>
                </a:ext>
              </a:extLst>
            </p:cNvPr>
            <p:cNvSpPr/>
            <p:nvPr/>
          </p:nvSpPr>
          <p:spPr>
            <a:xfrm>
              <a:off x="8333161" y="2886942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3"/>
                    <a:pt x="1" y="207"/>
                  </a:cubicBezTo>
                  <a:cubicBezTo>
                    <a:pt x="1" y="336"/>
                    <a:pt x="130" y="439"/>
                    <a:pt x="233" y="439"/>
                  </a:cubicBezTo>
                  <a:lnTo>
                    <a:pt x="7885" y="439"/>
                  </a:lnTo>
                  <a:cubicBezTo>
                    <a:pt x="7988" y="439"/>
                    <a:pt x="8092" y="336"/>
                    <a:pt x="8092" y="207"/>
                  </a:cubicBezTo>
                  <a:cubicBezTo>
                    <a:pt x="8092" y="103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6;p60">
              <a:extLst>
                <a:ext uri="{FF2B5EF4-FFF2-40B4-BE49-F238E27FC236}">
                  <a16:creationId xmlns:a16="http://schemas.microsoft.com/office/drawing/2014/main" id="{9536E78E-C88D-A1C7-F665-0939C869D628}"/>
                </a:ext>
              </a:extLst>
            </p:cNvPr>
            <p:cNvSpPr/>
            <p:nvPr/>
          </p:nvSpPr>
          <p:spPr>
            <a:xfrm>
              <a:off x="8333161" y="2915286"/>
              <a:ext cx="268877" cy="18043"/>
            </a:xfrm>
            <a:custGeom>
              <a:avLst/>
              <a:gdLst/>
              <a:ahLst/>
              <a:cxnLst/>
              <a:rect l="l" t="t" r="r" b="b"/>
              <a:pathLst>
                <a:path w="8092" h="543" extrusionOk="0">
                  <a:moveTo>
                    <a:pt x="233" y="0"/>
                  </a:moveTo>
                  <a:cubicBezTo>
                    <a:pt x="130" y="0"/>
                    <a:pt x="1" y="129"/>
                    <a:pt x="1" y="336"/>
                  </a:cubicBezTo>
                  <a:cubicBezTo>
                    <a:pt x="1" y="440"/>
                    <a:pt x="130" y="543"/>
                    <a:pt x="233" y="543"/>
                  </a:cubicBezTo>
                  <a:lnTo>
                    <a:pt x="7885" y="543"/>
                  </a:lnTo>
                  <a:cubicBezTo>
                    <a:pt x="7988" y="543"/>
                    <a:pt x="8092" y="440"/>
                    <a:pt x="8092" y="336"/>
                  </a:cubicBezTo>
                  <a:cubicBezTo>
                    <a:pt x="8092" y="129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7;p60">
              <a:extLst>
                <a:ext uri="{FF2B5EF4-FFF2-40B4-BE49-F238E27FC236}">
                  <a16:creationId xmlns:a16="http://schemas.microsoft.com/office/drawing/2014/main" id="{C8CAEDC7-11F3-D451-B4C9-617CBBA794BB}"/>
                </a:ext>
              </a:extLst>
            </p:cNvPr>
            <p:cNvSpPr/>
            <p:nvPr/>
          </p:nvSpPr>
          <p:spPr>
            <a:xfrm>
              <a:off x="8333161" y="2947917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07"/>
                  </a:cubicBezTo>
                  <a:cubicBezTo>
                    <a:pt x="1" y="311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11"/>
                    <a:pt x="8092" y="207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8;p60">
              <a:extLst>
                <a:ext uri="{FF2B5EF4-FFF2-40B4-BE49-F238E27FC236}">
                  <a16:creationId xmlns:a16="http://schemas.microsoft.com/office/drawing/2014/main" id="{82BDB8CD-D69F-BB70-7120-0DFD127AAB67}"/>
                </a:ext>
              </a:extLst>
            </p:cNvPr>
            <p:cNvSpPr/>
            <p:nvPr/>
          </p:nvSpPr>
          <p:spPr>
            <a:xfrm>
              <a:off x="8333161" y="2979683"/>
              <a:ext cx="268877" cy="14653"/>
            </a:xfrm>
            <a:custGeom>
              <a:avLst/>
              <a:gdLst/>
              <a:ahLst/>
              <a:cxnLst/>
              <a:rect l="l" t="t" r="r" b="b"/>
              <a:pathLst>
                <a:path w="8092" h="441" extrusionOk="0">
                  <a:moveTo>
                    <a:pt x="233" y="1"/>
                  </a:moveTo>
                  <a:cubicBezTo>
                    <a:pt x="130" y="1"/>
                    <a:pt x="1" y="130"/>
                    <a:pt x="1" y="233"/>
                  </a:cubicBezTo>
                  <a:cubicBezTo>
                    <a:pt x="1" y="337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7"/>
                    <a:pt x="8092" y="233"/>
                  </a:cubicBezTo>
                  <a:cubicBezTo>
                    <a:pt x="8092" y="130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9;p60">
              <a:extLst>
                <a:ext uri="{FF2B5EF4-FFF2-40B4-BE49-F238E27FC236}">
                  <a16:creationId xmlns:a16="http://schemas.microsoft.com/office/drawing/2014/main" id="{B0AF8E9A-2033-3DEA-C432-F55287A9879A}"/>
                </a:ext>
              </a:extLst>
            </p:cNvPr>
            <p:cNvSpPr/>
            <p:nvPr/>
          </p:nvSpPr>
          <p:spPr>
            <a:xfrm>
              <a:off x="8333161" y="3008891"/>
              <a:ext cx="268877" cy="18076"/>
            </a:xfrm>
            <a:custGeom>
              <a:avLst/>
              <a:gdLst/>
              <a:ahLst/>
              <a:cxnLst/>
              <a:rect l="l" t="t" r="r" b="b"/>
              <a:pathLst>
                <a:path w="8092" h="544" extrusionOk="0">
                  <a:moveTo>
                    <a:pt x="233" y="1"/>
                  </a:moveTo>
                  <a:cubicBezTo>
                    <a:pt x="130" y="1"/>
                    <a:pt x="1" y="104"/>
                    <a:pt x="1" y="311"/>
                  </a:cubicBezTo>
                  <a:cubicBezTo>
                    <a:pt x="1" y="414"/>
                    <a:pt x="130" y="544"/>
                    <a:pt x="233" y="544"/>
                  </a:cubicBezTo>
                  <a:lnTo>
                    <a:pt x="7885" y="544"/>
                  </a:lnTo>
                  <a:cubicBezTo>
                    <a:pt x="7988" y="544"/>
                    <a:pt x="8092" y="414"/>
                    <a:pt x="8092" y="311"/>
                  </a:cubicBezTo>
                  <a:cubicBezTo>
                    <a:pt x="8092" y="104"/>
                    <a:pt x="7988" y="1"/>
                    <a:pt x="7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40;p60">
              <a:extLst>
                <a:ext uri="{FF2B5EF4-FFF2-40B4-BE49-F238E27FC236}">
                  <a16:creationId xmlns:a16="http://schemas.microsoft.com/office/drawing/2014/main" id="{27519884-C987-F515-F0F1-51BD7D355D5E}"/>
                </a:ext>
              </a:extLst>
            </p:cNvPr>
            <p:cNvSpPr/>
            <p:nvPr/>
          </p:nvSpPr>
          <p:spPr>
            <a:xfrm>
              <a:off x="8333161" y="3040690"/>
              <a:ext cx="268877" cy="14620"/>
            </a:xfrm>
            <a:custGeom>
              <a:avLst/>
              <a:gdLst/>
              <a:ahLst/>
              <a:cxnLst/>
              <a:rect l="l" t="t" r="r" b="b"/>
              <a:pathLst>
                <a:path w="8092" h="440" extrusionOk="0">
                  <a:moveTo>
                    <a:pt x="233" y="0"/>
                  </a:moveTo>
                  <a:cubicBezTo>
                    <a:pt x="130" y="0"/>
                    <a:pt x="1" y="104"/>
                    <a:pt x="1" y="233"/>
                  </a:cubicBezTo>
                  <a:cubicBezTo>
                    <a:pt x="1" y="336"/>
                    <a:pt x="130" y="440"/>
                    <a:pt x="233" y="440"/>
                  </a:cubicBezTo>
                  <a:lnTo>
                    <a:pt x="7885" y="440"/>
                  </a:lnTo>
                  <a:cubicBezTo>
                    <a:pt x="7988" y="440"/>
                    <a:pt x="8092" y="336"/>
                    <a:pt x="8092" y="233"/>
                  </a:cubicBezTo>
                  <a:cubicBezTo>
                    <a:pt x="8092" y="104"/>
                    <a:pt x="7988" y="0"/>
                    <a:pt x="7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41;p60">
              <a:extLst>
                <a:ext uri="{FF2B5EF4-FFF2-40B4-BE49-F238E27FC236}">
                  <a16:creationId xmlns:a16="http://schemas.microsoft.com/office/drawing/2014/main" id="{23ECB739-CDE7-CDBD-D9B0-E46F38A33C26}"/>
                </a:ext>
              </a:extLst>
            </p:cNvPr>
            <p:cNvSpPr/>
            <p:nvPr/>
          </p:nvSpPr>
          <p:spPr>
            <a:xfrm>
              <a:off x="8261886" y="2704817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0"/>
                  </a:cubicBezTo>
                  <a:cubicBezTo>
                    <a:pt x="0" y="1061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64"/>
                    <a:pt x="103" y="957"/>
                    <a:pt x="103" y="750"/>
                  </a:cubicBezTo>
                  <a:cubicBezTo>
                    <a:pt x="103" y="414"/>
                    <a:pt x="440" y="104"/>
                    <a:pt x="750" y="104"/>
                  </a:cubicBezTo>
                  <a:cubicBezTo>
                    <a:pt x="1086" y="104"/>
                    <a:pt x="1396" y="414"/>
                    <a:pt x="1396" y="750"/>
                  </a:cubicBezTo>
                  <a:lnTo>
                    <a:pt x="1499" y="750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42;p60">
              <a:extLst>
                <a:ext uri="{FF2B5EF4-FFF2-40B4-BE49-F238E27FC236}">
                  <a16:creationId xmlns:a16="http://schemas.microsoft.com/office/drawing/2014/main" id="{200B7DD8-D6F4-7BF3-BBB8-9C1D50CA906A}"/>
                </a:ext>
              </a:extLst>
            </p:cNvPr>
            <p:cNvSpPr/>
            <p:nvPr/>
          </p:nvSpPr>
          <p:spPr>
            <a:xfrm>
              <a:off x="8261886" y="2772670"/>
              <a:ext cx="49841" cy="46419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750" y="1"/>
                  </a:moveTo>
                  <a:cubicBezTo>
                    <a:pt x="336" y="1"/>
                    <a:pt x="0" y="311"/>
                    <a:pt x="0" y="751"/>
                  </a:cubicBezTo>
                  <a:cubicBezTo>
                    <a:pt x="0" y="957"/>
                    <a:pt x="207" y="1293"/>
                    <a:pt x="440" y="1397"/>
                  </a:cubicBezTo>
                  <a:lnTo>
                    <a:pt x="440" y="1293"/>
                  </a:lnTo>
                  <a:cubicBezTo>
                    <a:pt x="207" y="1190"/>
                    <a:pt x="103" y="957"/>
                    <a:pt x="103" y="751"/>
                  </a:cubicBezTo>
                  <a:cubicBezTo>
                    <a:pt x="103" y="415"/>
                    <a:pt x="440" y="104"/>
                    <a:pt x="750" y="104"/>
                  </a:cubicBezTo>
                  <a:cubicBezTo>
                    <a:pt x="1086" y="104"/>
                    <a:pt x="1396" y="415"/>
                    <a:pt x="1396" y="751"/>
                  </a:cubicBezTo>
                  <a:lnTo>
                    <a:pt x="1499" y="751"/>
                  </a:lnTo>
                  <a:cubicBezTo>
                    <a:pt x="1499" y="311"/>
                    <a:pt x="1189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43;p60">
              <a:extLst>
                <a:ext uri="{FF2B5EF4-FFF2-40B4-BE49-F238E27FC236}">
                  <a16:creationId xmlns:a16="http://schemas.microsoft.com/office/drawing/2014/main" id="{FBED76EB-7B5A-F5A3-DFED-5CB42CF7FE42}"/>
                </a:ext>
              </a:extLst>
            </p:cNvPr>
            <p:cNvSpPr/>
            <p:nvPr/>
          </p:nvSpPr>
          <p:spPr>
            <a:xfrm>
              <a:off x="8261886" y="2840555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336" y="0"/>
                    <a:pt x="0" y="310"/>
                    <a:pt x="0" y="750"/>
                  </a:cubicBezTo>
                  <a:cubicBezTo>
                    <a:pt x="0" y="957"/>
                    <a:pt x="207" y="1189"/>
                    <a:pt x="440" y="1293"/>
                  </a:cubicBezTo>
                  <a:cubicBezTo>
                    <a:pt x="207" y="1086"/>
                    <a:pt x="103" y="957"/>
                    <a:pt x="103" y="750"/>
                  </a:cubicBezTo>
                  <a:cubicBezTo>
                    <a:pt x="103" y="310"/>
                    <a:pt x="440" y="103"/>
                    <a:pt x="750" y="103"/>
                  </a:cubicBezTo>
                  <a:cubicBezTo>
                    <a:pt x="1086" y="103"/>
                    <a:pt x="1396" y="310"/>
                    <a:pt x="1396" y="750"/>
                  </a:cubicBezTo>
                  <a:lnTo>
                    <a:pt x="1499" y="750"/>
                  </a:lnTo>
                  <a:cubicBezTo>
                    <a:pt x="1499" y="310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4;p60">
              <a:extLst>
                <a:ext uri="{FF2B5EF4-FFF2-40B4-BE49-F238E27FC236}">
                  <a16:creationId xmlns:a16="http://schemas.microsoft.com/office/drawing/2014/main" id="{3E13A5CB-01E6-8C8D-C510-0DF749319C79}"/>
                </a:ext>
              </a:extLst>
            </p:cNvPr>
            <p:cNvSpPr/>
            <p:nvPr/>
          </p:nvSpPr>
          <p:spPr>
            <a:xfrm>
              <a:off x="8261886" y="2908408"/>
              <a:ext cx="49841" cy="42963"/>
            </a:xfrm>
            <a:custGeom>
              <a:avLst/>
              <a:gdLst/>
              <a:ahLst/>
              <a:cxnLst/>
              <a:rect l="l" t="t" r="r" b="b"/>
              <a:pathLst>
                <a:path w="1500" h="1293" extrusionOk="0">
                  <a:moveTo>
                    <a:pt x="750" y="0"/>
                  </a:moveTo>
                  <a:cubicBezTo>
                    <a:pt x="1086" y="0"/>
                    <a:pt x="1396" y="336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6"/>
                    <a:pt x="1189" y="0"/>
                    <a:pt x="750" y="0"/>
                  </a:cubicBezTo>
                  <a:close/>
                  <a:moveTo>
                    <a:pt x="750" y="0"/>
                  </a:moveTo>
                  <a:cubicBezTo>
                    <a:pt x="336" y="0"/>
                    <a:pt x="0" y="336"/>
                    <a:pt x="0" y="647"/>
                  </a:cubicBezTo>
                  <a:cubicBezTo>
                    <a:pt x="0" y="983"/>
                    <a:pt x="207" y="1189"/>
                    <a:pt x="440" y="1293"/>
                  </a:cubicBezTo>
                  <a:lnTo>
                    <a:pt x="440" y="1189"/>
                  </a:lnTo>
                  <a:cubicBezTo>
                    <a:pt x="207" y="1086"/>
                    <a:pt x="103" y="853"/>
                    <a:pt x="103" y="647"/>
                  </a:cubicBezTo>
                  <a:cubicBezTo>
                    <a:pt x="103" y="336"/>
                    <a:pt x="440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5;p60">
              <a:extLst>
                <a:ext uri="{FF2B5EF4-FFF2-40B4-BE49-F238E27FC236}">
                  <a16:creationId xmlns:a16="http://schemas.microsoft.com/office/drawing/2014/main" id="{F032E5BF-BC3D-4F51-B3F6-38AD17DA6907}"/>
                </a:ext>
              </a:extLst>
            </p:cNvPr>
            <p:cNvSpPr/>
            <p:nvPr/>
          </p:nvSpPr>
          <p:spPr>
            <a:xfrm>
              <a:off x="8261886" y="2972838"/>
              <a:ext cx="49841" cy="46386"/>
            </a:xfrm>
            <a:custGeom>
              <a:avLst/>
              <a:gdLst/>
              <a:ahLst/>
              <a:cxnLst/>
              <a:rect l="l" t="t" r="r" b="b"/>
              <a:pathLst>
                <a:path w="1500" h="1396" extrusionOk="0">
                  <a:moveTo>
                    <a:pt x="750" y="0"/>
                  </a:moveTo>
                  <a:cubicBezTo>
                    <a:pt x="336" y="0"/>
                    <a:pt x="0" y="336"/>
                    <a:pt x="0" y="750"/>
                  </a:cubicBezTo>
                  <a:cubicBezTo>
                    <a:pt x="0" y="1086"/>
                    <a:pt x="207" y="1293"/>
                    <a:pt x="440" y="1396"/>
                  </a:cubicBezTo>
                  <a:lnTo>
                    <a:pt x="440" y="1293"/>
                  </a:lnTo>
                  <a:cubicBezTo>
                    <a:pt x="207" y="1189"/>
                    <a:pt x="103" y="982"/>
                    <a:pt x="103" y="750"/>
                  </a:cubicBezTo>
                  <a:cubicBezTo>
                    <a:pt x="103" y="439"/>
                    <a:pt x="440" y="103"/>
                    <a:pt x="750" y="103"/>
                  </a:cubicBezTo>
                  <a:cubicBezTo>
                    <a:pt x="1086" y="103"/>
                    <a:pt x="1396" y="439"/>
                    <a:pt x="1396" y="750"/>
                  </a:cubicBezTo>
                  <a:lnTo>
                    <a:pt x="1499" y="750"/>
                  </a:lnTo>
                  <a:cubicBezTo>
                    <a:pt x="1499" y="336"/>
                    <a:pt x="1189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6;p60">
              <a:extLst>
                <a:ext uri="{FF2B5EF4-FFF2-40B4-BE49-F238E27FC236}">
                  <a16:creationId xmlns:a16="http://schemas.microsoft.com/office/drawing/2014/main" id="{503A1762-F2CA-5DFF-F1B6-D610EA5B753C}"/>
                </a:ext>
              </a:extLst>
            </p:cNvPr>
            <p:cNvSpPr/>
            <p:nvPr/>
          </p:nvSpPr>
          <p:spPr>
            <a:xfrm>
              <a:off x="8261886" y="3037235"/>
              <a:ext cx="49841" cy="42996"/>
            </a:xfrm>
            <a:custGeom>
              <a:avLst/>
              <a:gdLst/>
              <a:ahLst/>
              <a:cxnLst/>
              <a:rect l="l" t="t" r="r" b="b"/>
              <a:pathLst>
                <a:path w="1500" h="1294" extrusionOk="0">
                  <a:moveTo>
                    <a:pt x="750" y="1"/>
                  </a:moveTo>
                  <a:cubicBezTo>
                    <a:pt x="1086" y="1"/>
                    <a:pt x="1396" y="337"/>
                    <a:pt x="1396" y="647"/>
                  </a:cubicBezTo>
                  <a:lnTo>
                    <a:pt x="1396" y="750"/>
                  </a:lnTo>
                  <a:lnTo>
                    <a:pt x="1499" y="750"/>
                  </a:lnTo>
                  <a:lnTo>
                    <a:pt x="1499" y="647"/>
                  </a:lnTo>
                  <a:cubicBezTo>
                    <a:pt x="1499" y="337"/>
                    <a:pt x="1189" y="1"/>
                    <a:pt x="750" y="1"/>
                  </a:cubicBezTo>
                  <a:close/>
                  <a:moveTo>
                    <a:pt x="750" y="1"/>
                  </a:moveTo>
                  <a:cubicBezTo>
                    <a:pt x="336" y="1"/>
                    <a:pt x="0" y="337"/>
                    <a:pt x="0" y="647"/>
                  </a:cubicBezTo>
                  <a:cubicBezTo>
                    <a:pt x="0" y="983"/>
                    <a:pt x="207" y="1190"/>
                    <a:pt x="440" y="1293"/>
                  </a:cubicBezTo>
                  <a:lnTo>
                    <a:pt x="440" y="1190"/>
                  </a:lnTo>
                  <a:cubicBezTo>
                    <a:pt x="207" y="1087"/>
                    <a:pt x="103" y="854"/>
                    <a:pt x="103" y="647"/>
                  </a:cubicBezTo>
                  <a:cubicBezTo>
                    <a:pt x="103" y="337"/>
                    <a:pt x="440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7;p60">
              <a:extLst>
                <a:ext uri="{FF2B5EF4-FFF2-40B4-BE49-F238E27FC236}">
                  <a16:creationId xmlns:a16="http://schemas.microsoft.com/office/drawing/2014/main" id="{C69749A0-66A7-A1E8-3C82-E58281FCBE62}"/>
                </a:ext>
              </a:extLst>
            </p:cNvPr>
            <p:cNvSpPr/>
            <p:nvPr/>
          </p:nvSpPr>
          <p:spPr>
            <a:xfrm>
              <a:off x="8444841" y="2726283"/>
              <a:ext cx="236248" cy="451595"/>
            </a:xfrm>
            <a:custGeom>
              <a:avLst/>
              <a:gdLst/>
              <a:ahLst/>
              <a:cxnLst/>
              <a:rect l="l" t="t" r="r" b="b"/>
              <a:pathLst>
                <a:path w="7110" h="13591" extrusionOk="0">
                  <a:moveTo>
                    <a:pt x="0" y="1"/>
                  </a:moveTo>
                  <a:lnTo>
                    <a:pt x="0" y="3439"/>
                  </a:lnTo>
                  <a:lnTo>
                    <a:pt x="4731" y="13443"/>
                  </a:lnTo>
                  <a:lnTo>
                    <a:pt x="4731" y="13572"/>
                  </a:lnTo>
                  <a:cubicBezTo>
                    <a:pt x="4731" y="13572"/>
                    <a:pt x="4863" y="13591"/>
                    <a:pt x="5065" y="13591"/>
                  </a:cubicBezTo>
                  <a:cubicBezTo>
                    <a:pt x="5697" y="13591"/>
                    <a:pt x="7011" y="13413"/>
                    <a:pt x="7109" y="11944"/>
                  </a:cubicBezTo>
                  <a:lnTo>
                    <a:pt x="2456" y="20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8;p60">
              <a:extLst>
                <a:ext uri="{FF2B5EF4-FFF2-40B4-BE49-F238E27FC236}">
                  <a16:creationId xmlns:a16="http://schemas.microsoft.com/office/drawing/2014/main" id="{6506D590-D958-0213-B4D5-FEC3EAB58BF5}"/>
                </a:ext>
              </a:extLst>
            </p:cNvPr>
            <p:cNvSpPr/>
            <p:nvPr/>
          </p:nvSpPr>
          <p:spPr>
            <a:xfrm>
              <a:off x="8444841" y="2726283"/>
              <a:ext cx="81607" cy="114303"/>
            </a:xfrm>
            <a:custGeom>
              <a:avLst/>
              <a:gdLst/>
              <a:ahLst/>
              <a:cxnLst/>
              <a:rect l="l" t="t" r="r" b="b"/>
              <a:pathLst>
                <a:path w="2456" h="3440" extrusionOk="0">
                  <a:moveTo>
                    <a:pt x="0" y="1"/>
                  </a:moveTo>
                  <a:lnTo>
                    <a:pt x="0" y="1500"/>
                  </a:lnTo>
                  <a:lnTo>
                    <a:pt x="0" y="3439"/>
                  </a:lnTo>
                  <a:lnTo>
                    <a:pt x="310" y="2793"/>
                  </a:lnTo>
                  <a:lnTo>
                    <a:pt x="1396" y="3000"/>
                  </a:lnTo>
                  <a:lnTo>
                    <a:pt x="1810" y="1940"/>
                  </a:lnTo>
                  <a:lnTo>
                    <a:pt x="2456" y="2043"/>
                  </a:lnTo>
                  <a:lnTo>
                    <a:pt x="2456" y="2043"/>
                  </a:ln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9;p60">
              <a:extLst>
                <a:ext uri="{FF2B5EF4-FFF2-40B4-BE49-F238E27FC236}">
                  <a16:creationId xmlns:a16="http://schemas.microsoft.com/office/drawing/2014/main" id="{91A4823C-2501-644D-94FF-4BB4F6CD1713}"/>
                </a:ext>
              </a:extLst>
            </p:cNvPr>
            <p:cNvSpPr/>
            <p:nvPr/>
          </p:nvSpPr>
          <p:spPr>
            <a:xfrm>
              <a:off x="8444841" y="2726283"/>
              <a:ext cx="35254" cy="49874"/>
            </a:xfrm>
            <a:custGeom>
              <a:avLst/>
              <a:gdLst/>
              <a:ahLst/>
              <a:cxnLst/>
              <a:rect l="l" t="t" r="r" b="b"/>
              <a:pathLst>
                <a:path w="1061" h="1501" extrusionOk="0">
                  <a:moveTo>
                    <a:pt x="0" y="1"/>
                  </a:moveTo>
                  <a:lnTo>
                    <a:pt x="0" y="1500"/>
                  </a:lnTo>
                  <a:cubicBezTo>
                    <a:pt x="310" y="1500"/>
                    <a:pt x="750" y="1294"/>
                    <a:pt x="957" y="957"/>
                  </a:cubicBezTo>
                  <a:lnTo>
                    <a:pt x="1060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50;p60">
              <a:extLst>
                <a:ext uri="{FF2B5EF4-FFF2-40B4-BE49-F238E27FC236}">
                  <a16:creationId xmlns:a16="http://schemas.microsoft.com/office/drawing/2014/main" id="{2443BE84-BB07-720C-8E52-3E8FC7DF6A2F}"/>
                </a:ext>
              </a:extLst>
            </p:cNvPr>
            <p:cNvSpPr/>
            <p:nvPr/>
          </p:nvSpPr>
          <p:spPr>
            <a:xfrm>
              <a:off x="8451686" y="2814106"/>
              <a:ext cx="164975" cy="345134"/>
            </a:xfrm>
            <a:custGeom>
              <a:avLst/>
              <a:gdLst/>
              <a:ahLst/>
              <a:cxnLst/>
              <a:rect l="l" t="t" r="r" b="b"/>
              <a:pathLst>
                <a:path w="4965" h="10387" extrusionOk="0">
                  <a:moveTo>
                    <a:pt x="131" y="0"/>
                  </a:moveTo>
                  <a:cubicBezTo>
                    <a:pt x="116" y="0"/>
                    <a:pt x="104" y="12"/>
                    <a:pt x="104" y="46"/>
                  </a:cubicBezTo>
                  <a:cubicBezTo>
                    <a:pt x="1" y="46"/>
                    <a:pt x="1" y="150"/>
                    <a:pt x="1" y="150"/>
                  </a:cubicBezTo>
                  <a:lnTo>
                    <a:pt x="4732" y="10283"/>
                  </a:lnTo>
                  <a:cubicBezTo>
                    <a:pt x="4732" y="10387"/>
                    <a:pt x="4835" y="10387"/>
                    <a:pt x="4835" y="10387"/>
                  </a:cubicBezTo>
                  <a:cubicBezTo>
                    <a:pt x="4964" y="10387"/>
                    <a:pt x="4964" y="10283"/>
                    <a:pt x="4964" y="10154"/>
                  </a:cubicBezTo>
                  <a:lnTo>
                    <a:pt x="208" y="46"/>
                  </a:lnTo>
                  <a:cubicBezTo>
                    <a:pt x="208" y="46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51;p60">
              <a:extLst>
                <a:ext uri="{FF2B5EF4-FFF2-40B4-BE49-F238E27FC236}">
                  <a16:creationId xmlns:a16="http://schemas.microsoft.com/office/drawing/2014/main" id="{40F20609-045C-B857-94EA-D9A0D6C8AAEE}"/>
                </a:ext>
              </a:extLst>
            </p:cNvPr>
            <p:cNvSpPr/>
            <p:nvPr/>
          </p:nvSpPr>
          <p:spPr>
            <a:xfrm>
              <a:off x="8487772" y="2820984"/>
              <a:ext cx="150354" cy="320213"/>
            </a:xfrm>
            <a:custGeom>
              <a:avLst/>
              <a:gdLst/>
              <a:ahLst/>
              <a:cxnLst/>
              <a:rect l="l" t="t" r="r" b="b"/>
              <a:pathLst>
                <a:path w="4525" h="9637" extrusionOk="0">
                  <a:moveTo>
                    <a:pt x="77" y="0"/>
                  </a:moveTo>
                  <a:cubicBezTo>
                    <a:pt x="58" y="0"/>
                    <a:pt x="35" y="12"/>
                    <a:pt x="1" y="46"/>
                  </a:cubicBezTo>
                  <a:lnTo>
                    <a:pt x="1" y="150"/>
                  </a:lnTo>
                  <a:lnTo>
                    <a:pt x="4292" y="9533"/>
                  </a:lnTo>
                  <a:cubicBezTo>
                    <a:pt x="4395" y="9637"/>
                    <a:pt x="4395" y="9637"/>
                    <a:pt x="4525" y="9637"/>
                  </a:cubicBezTo>
                  <a:lnTo>
                    <a:pt x="4525" y="9430"/>
                  </a:lnTo>
                  <a:lnTo>
                    <a:pt x="208" y="46"/>
                  </a:lnTo>
                  <a:cubicBezTo>
                    <a:pt x="139" y="46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52;p60">
              <a:extLst>
                <a:ext uri="{FF2B5EF4-FFF2-40B4-BE49-F238E27FC236}">
                  <a16:creationId xmlns:a16="http://schemas.microsoft.com/office/drawing/2014/main" id="{BD9FBD79-4EB1-AFE6-A352-C2127D932965}"/>
                </a:ext>
              </a:extLst>
            </p:cNvPr>
            <p:cNvSpPr/>
            <p:nvPr/>
          </p:nvSpPr>
          <p:spPr>
            <a:xfrm>
              <a:off x="8501529" y="2786426"/>
              <a:ext cx="164941" cy="343606"/>
            </a:xfrm>
            <a:custGeom>
              <a:avLst/>
              <a:gdLst/>
              <a:ahLst/>
              <a:cxnLst/>
              <a:rect l="l" t="t" r="r" b="b"/>
              <a:pathLst>
                <a:path w="4964" h="10341" extrusionOk="0">
                  <a:moveTo>
                    <a:pt x="104" y="1"/>
                  </a:moveTo>
                  <a:cubicBezTo>
                    <a:pt x="0" y="1"/>
                    <a:pt x="0" y="130"/>
                    <a:pt x="0" y="130"/>
                  </a:cubicBezTo>
                  <a:lnTo>
                    <a:pt x="4757" y="10237"/>
                  </a:lnTo>
                  <a:cubicBezTo>
                    <a:pt x="4757" y="10341"/>
                    <a:pt x="4860" y="10341"/>
                    <a:pt x="4860" y="10341"/>
                  </a:cubicBezTo>
                  <a:cubicBezTo>
                    <a:pt x="4964" y="10237"/>
                    <a:pt x="4964" y="10237"/>
                    <a:pt x="4964" y="10134"/>
                  </a:cubicBezTo>
                  <a:lnTo>
                    <a:pt x="233" y="130"/>
                  </a:lnTo>
                  <a:cubicBezTo>
                    <a:pt x="233" y="1"/>
                    <a:pt x="104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53;p60">
              <a:extLst>
                <a:ext uri="{FF2B5EF4-FFF2-40B4-BE49-F238E27FC236}">
                  <a16:creationId xmlns:a16="http://schemas.microsoft.com/office/drawing/2014/main" id="{A33AEA02-CC16-D64F-F7B0-7C2ECF3D47FA}"/>
                </a:ext>
              </a:extLst>
            </p:cNvPr>
            <p:cNvSpPr/>
            <p:nvPr/>
          </p:nvSpPr>
          <p:spPr>
            <a:xfrm>
              <a:off x="8602012" y="3123130"/>
              <a:ext cx="79081" cy="54759"/>
            </a:xfrm>
            <a:custGeom>
              <a:avLst/>
              <a:gdLst/>
              <a:ahLst/>
              <a:cxnLst/>
              <a:rect l="l" t="t" r="r" b="b"/>
              <a:pathLst>
                <a:path w="2380" h="1648" extrusionOk="0">
                  <a:moveTo>
                    <a:pt x="2146" y="1"/>
                  </a:moveTo>
                  <a:cubicBezTo>
                    <a:pt x="1733" y="104"/>
                    <a:pt x="1293" y="208"/>
                    <a:pt x="854" y="544"/>
                  </a:cubicBezTo>
                  <a:cubicBezTo>
                    <a:pt x="440" y="751"/>
                    <a:pt x="104" y="1087"/>
                    <a:pt x="1" y="1500"/>
                  </a:cubicBezTo>
                  <a:lnTo>
                    <a:pt x="1" y="1629"/>
                  </a:lnTo>
                  <a:cubicBezTo>
                    <a:pt x="1" y="1629"/>
                    <a:pt x="133" y="1648"/>
                    <a:pt x="335" y="1648"/>
                  </a:cubicBezTo>
                  <a:cubicBezTo>
                    <a:pt x="967" y="1648"/>
                    <a:pt x="2281" y="1470"/>
                    <a:pt x="2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4;p60">
              <a:extLst>
                <a:ext uri="{FF2B5EF4-FFF2-40B4-BE49-F238E27FC236}">
                  <a16:creationId xmlns:a16="http://schemas.microsoft.com/office/drawing/2014/main" id="{C55D1595-009A-C248-D3B7-B88F167F71A8}"/>
                </a:ext>
              </a:extLst>
            </p:cNvPr>
            <p:cNvSpPr/>
            <p:nvPr/>
          </p:nvSpPr>
          <p:spPr>
            <a:xfrm>
              <a:off x="8623510" y="3141173"/>
              <a:ext cx="39541" cy="28376"/>
            </a:xfrm>
            <a:custGeom>
              <a:avLst/>
              <a:gdLst/>
              <a:ahLst/>
              <a:cxnLst/>
              <a:rect l="l" t="t" r="r" b="b"/>
              <a:pathLst>
                <a:path w="1190" h="854" extrusionOk="0">
                  <a:moveTo>
                    <a:pt x="1086" y="1"/>
                  </a:moveTo>
                  <a:cubicBezTo>
                    <a:pt x="853" y="104"/>
                    <a:pt x="646" y="104"/>
                    <a:pt x="440" y="208"/>
                  </a:cubicBezTo>
                  <a:cubicBezTo>
                    <a:pt x="310" y="440"/>
                    <a:pt x="103" y="544"/>
                    <a:pt x="0" y="750"/>
                  </a:cubicBezTo>
                  <a:lnTo>
                    <a:pt x="0" y="854"/>
                  </a:lnTo>
                  <a:cubicBezTo>
                    <a:pt x="0" y="854"/>
                    <a:pt x="853" y="854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028A53B-D8A3-9BDA-534D-136181BF7A09}"/>
              </a:ext>
            </a:extLst>
          </p:cNvPr>
          <p:cNvSpPr txBox="1"/>
          <p:nvPr/>
        </p:nvSpPr>
        <p:spPr>
          <a:xfrm>
            <a:off x="69837" y="4170670"/>
            <a:ext cx="907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>
                <a:solidFill>
                  <a:srgbClr val="C00000"/>
                </a:solidFill>
                <a:latin typeface="UTM Avo" pitchFamily="18" charset="0"/>
              </a:rPr>
              <a:t>Lưu ý: </a:t>
            </a:r>
            <a:r>
              <a:rPr lang="en-US" sz="2400" noProof="1">
                <a:solidFill>
                  <a:srgbClr val="C00000"/>
                </a:solidFill>
                <a:latin typeface="UTM Avo" pitchFamily="18" charset="0"/>
              </a:rPr>
              <a:t>Khi đổi chỗ các thừa số trong một tích thì tích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1184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0" name="Google Shape;1660;p55"/>
          <p:cNvGrpSpPr/>
          <p:nvPr/>
        </p:nvGrpSpPr>
        <p:grpSpPr>
          <a:xfrm>
            <a:off x="8096776" y="3804147"/>
            <a:ext cx="1131148" cy="1313602"/>
            <a:chOff x="9243196" y="3053691"/>
            <a:chExt cx="1422233" cy="1554797"/>
          </a:xfrm>
        </p:grpSpPr>
        <p:sp>
          <p:nvSpPr>
            <p:cNvPr id="1661" name="Google Shape;1661;p55"/>
            <p:cNvSpPr/>
            <p:nvPr/>
          </p:nvSpPr>
          <p:spPr>
            <a:xfrm>
              <a:off x="9663313" y="3239850"/>
              <a:ext cx="862808" cy="581318"/>
            </a:xfrm>
            <a:custGeom>
              <a:avLst/>
              <a:gdLst/>
              <a:ahLst/>
              <a:cxnLst/>
              <a:rect l="l" t="t" r="r" b="b"/>
              <a:pathLst>
                <a:path w="9928" h="6689" extrusionOk="0">
                  <a:moveTo>
                    <a:pt x="2741" y="1"/>
                  </a:moveTo>
                  <a:cubicBezTo>
                    <a:pt x="2328" y="1"/>
                    <a:pt x="1904" y="110"/>
                    <a:pt x="1526" y="340"/>
                  </a:cubicBezTo>
                  <a:cubicBezTo>
                    <a:pt x="647" y="780"/>
                    <a:pt x="233" y="1633"/>
                    <a:pt x="130" y="2589"/>
                  </a:cubicBezTo>
                  <a:cubicBezTo>
                    <a:pt x="1" y="3882"/>
                    <a:pt x="440" y="5304"/>
                    <a:pt x="1526" y="6053"/>
                  </a:cubicBezTo>
                  <a:cubicBezTo>
                    <a:pt x="2135" y="6515"/>
                    <a:pt x="2692" y="6647"/>
                    <a:pt x="3318" y="6647"/>
                  </a:cubicBezTo>
                  <a:cubicBezTo>
                    <a:pt x="3569" y="6647"/>
                    <a:pt x="3830" y="6626"/>
                    <a:pt x="4111" y="6596"/>
                  </a:cubicBezTo>
                  <a:cubicBezTo>
                    <a:pt x="4749" y="6596"/>
                    <a:pt x="5444" y="6688"/>
                    <a:pt x="6120" y="6688"/>
                  </a:cubicBezTo>
                  <a:cubicBezTo>
                    <a:pt x="6458" y="6688"/>
                    <a:pt x="6791" y="6665"/>
                    <a:pt x="7110" y="6596"/>
                  </a:cubicBezTo>
                  <a:cubicBezTo>
                    <a:pt x="8738" y="6363"/>
                    <a:pt x="9824" y="4657"/>
                    <a:pt x="9927" y="3029"/>
                  </a:cubicBezTo>
                  <a:cubicBezTo>
                    <a:pt x="9927" y="2486"/>
                    <a:pt x="9824" y="1840"/>
                    <a:pt x="9591" y="1297"/>
                  </a:cubicBezTo>
                  <a:cubicBezTo>
                    <a:pt x="9074" y="448"/>
                    <a:pt x="8075" y="63"/>
                    <a:pt x="7087" y="63"/>
                  </a:cubicBezTo>
                  <a:cubicBezTo>
                    <a:pt x="6842" y="63"/>
                    <a:pt x="6597" y="87"/>
                    <a:pt x="6360" y="134"/>
                  </a:cubicBezTo>
                  <a:cubicBezTo>
                    <a:pt x="5610" y="340"/>
                    <a:pt x="5171" y="651"/>
                    <a:pt x="4525" y="987"/>
                  </a:cubicBezTo>
                  <a:cubicBezTo>
                    <a:pt x="4192" y="355"/>
                    <a:pt x="3485" y="1"/>
                    <a:pt x="2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5"/>
            <p:cNvSpPr/>
            <p:nvPr/>
          </p:nvSpPr>
          <p:spPr>
            <a:xfrm>
              <a:off x="9813839" y="3053691"/>
              <a:ext cx="253941" cy="284880"/>
            </a:xfrm>
            <a:custGeom>
              <a:avLst/>
              <a:gdLst/>
              <a:ahLst/>
              <a:cxnLst/>
              <a:rect l="l" t="t" r="r" b="b"/>
              <a:pathLst>
                <a:path w="2922" h="3278" extrusionOk="0">
                  <a:moveTo>
                    <a:pt x="1087" y="1"/>
                  </a:moveTo>
                  <a:cubicBezTo>
                    <a:pt x="854" y="1"/>
                    <a:pt x="750" y="1"/>
                    <a:pt x="544" y="104"/>
                  </a:cubicBezTo>
                  <a:cubicBezTo>
                    <a:pt x="337" y="104"/>
                    <a:pt x="208" y="337"/>
                    <a:pt x="104" y="440"/>
                  </a:cubicBezTo>
                  <a:cubicBezTo>
                    <a:pt x="1" y="647"/>
                    <a:pt x="1" y="854"/>
                    <a:pt x="1" y="1086"/>
                  </a:cubicBezTo>
                  <a:lnTo>
                    <a:pt x="1" y="1397"/>
                  </a:lnTo>
                  <a:cubicBezTo>
                    <a:pt x="104" y="1629"/>
                    <a:pt x="208" y="1836"/>
                    <a:pt x="337" y="2043"/>
                  </a:cubicBezTo>
                  <a:cubicBezTo>
                    <a:pt x="544" y="2379"/>
                    <a:pt x="750" y="2689"/>
                    <a:pt x="1087" y="2793"/>
                  </a:cubicBezTo>
                  <a:lnTo>
                    <a:pt x="1190" y="2922"/>
                  </a:lnTo>
                  <a:lnTo>
                    <a:pt x="1293" y="2922"/>
                  </a:lnTo>
                  <a:cubicBezTo>
                    <a:pt x="1397" y="3025"/>
                    <a:pt x="1629" y="3129"/>
                    <a:pt x="1836" y="3129"/>
                  </a:cubicBezTo>
                  <a:cubicBezTo>
                    <a:pt x="2043" y="3232"/>
                    <a:pt x="2276" y="3232"/>
                    <a:pt x="2482" y="3232"/>
                  </a:cubicBezTo>
                  <a:cubicBezTo>
                    <a:pt x="2551" y="3232"/>
                    <a:pt x="2620" y="3278"/>
                    <a:pt x="2689" y="3278"/>
                  </a:cubicBezTo>
                  <a:cubicBezTo>
                    <a:pt x="2724" y="3278"/>
                    <a:pt x="2758" y="3266"/>
                    <a:pt x="2793" y="3232"/>
                  </a:cubicBezTo>
                  <a:cubicBezTo>
                    <a:pt x="2922" y="3232"/>
                    <a:pt x="2793" y="3232"/>
                    <a:pt x="2793" y="3129"/>
                  </a:cubicBezTo>
                  <a:lnTo>
                    <a:pt x="2793" y="3025"/>
                  </a:lnTo>
                  <a:cubicBezTo>
                    <a:pt x="2586" y="2689"/>
                    <a:pt x="2482" y="2379"/>
                    <a:pt x="2379" y="2043"/>
                  </a:cubicBezTo>
                  <a:lnTo>
                    <a:pt x="2379" y="1939"/>
                  </a:lnTo>
                  <a:lnTo>
                    <a:pt x="2379" y="1733"/>
                  </a:lnTo>
                  <a:cubicBezTo>
                    <a:pt x="2276" y="1629"/>
                    <a:pt x="2276" y="1500"/>
                    <a:pt x="2146" y="1397"/>
                  </a:cubicBezTo>
                  <a:lnTo>
                    <a:pt x="2146" y="1293"/>
                  </a:lnTo>
                  <a:cubicBezTo>
                    <a:pt x="2043" y="1190"/>
                    <a:pt x="1940" y="983"/>
                    <a:pt x="1836" y="854"/>
                  </a:cubicBezTo>
                  <a:cubicBezTo>
                    <a:pt x="1733" y="647"/>
                    <a:pt x="1629" y="440"/>
                    <a:pt x="1397" y="207"/>
                  </a:cubicBezTo>
                  <a:cubicBezTo>
                    <a:pt x="1397" y="207"/>
                    <a:pt x="1293" y="207"/>
                    <a:pt x="1293" y="104"/>
                  </a:cubicBezTo>
                  <a:cubicBezTo>
                    <a:pt x="1190" y="104"/>
                    <a:pt x="1087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9813839" y="3494059"/>
              <a:ext cx="94467" cy="94467"/>
            </a:xfrm>
            <a:custGeom>
              <a:avLst/>
              <a:gdLst/>
              <a:ahLst/>
              <a:cxnLst/>
              <a:rect l="l" t="t" r="r" b="b"/>
              <a:pathLst>
                <a:path w="1087" h="1087" extrusionOk="0">
                  <a:moveTo>
                    <a:pt x="544" y="0"/>
                  </a:moveTo>
                  <a:cubicBezTo>
                    <a:pt x="337" y="0"/>
                    <a:pt x="1" y="207"/>
                    <a:pt x="1" y="543"/>
                  </a:cubicBezTo>
                  <a:cubicBezTo>
                    <a:pt x="1" y="750"/>
                    <a:pt x="337" y="1086"/>
                    <a:pt x="544" y="1086"/>
                  </a:cubicBezTo>
                  <a:cubicBezTo>
                    <a:pt x="854" y="1086"/>
                    <a:pt x="1087" y="750"/>
                    <a:pt x="1087" y="543"/>
                  </a:cubicBezTo>
                  <a:cubicBezTo>
                    <a:pt x="1087" y="207"/>
                    <a:pt x="854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10216054" y="3494059"/>
              <a:ext cx="94380" cy="94467"/>
            </a:xfrm>
            <a:custGeom>
              <a:avLst/>
              <a:gdLst/>
              <a:ahLst/>
              <a:cxnLst/>
              <a:rect l="l" t="t" r="r" b="b"/>
              <a:pathLst>
                <a:path w="1086" h="1087" extrusionOk="0">
                  <a:moveTo>
                    <a:pt x="543" y="0"/>
                  </a:moveTo>
                  <a:cubicBezTo>
                    <a:pt x="336" y="0"/>
                    <a:pt x="0" y="207"/>
                    <a:pt x="0" y="543"/>
                  </a:cubicBezTo>
                  <a:cubicBezTo>
                    <a:pt x="0" y="750"/>
                    <a:pt x="336" y="1086"/>
                    <a:pt x="543" y="1086"/>
                  </a:cubicBezTo>
                  <a:cubicBezTo>
                    <a:pt x="879" y="1086"/>
                    <a:pt x="1086" y="750"/>
                    <a:pt x="1086" y="543"/>
                  </a:cubicBezTo>
                  <a:cubicBezTo>
                    <a:pt x="1086" y="207"/>
                    <a:pt x="87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10000346" y="3532212"/>
              <a:ext cx="123668" cy="92208"/>
            </a:xfrm>
            <a:custGeom>
              <a:avLst/>
              <a:gdLst/>
              <a:ahLst/>
              <a:cxnLst/>
              <a:rect l="l" t="t" r="r" b="b"/>
              <a:pathLst>
                <a:path w="1423" h="1061" extrusionOk="0">
                  <a:moveTo>
                    <a:pt x="233" y="1"/>
                  </a:moveTo>
                  <a:cubicBezTo>
                    <a:pt x="130" y="1"/>
                    <a:pt x="0" y="104"/>
                    <a:pt x="0" y="208"/>
                  </a:cubicBezTo>
                  <a:cubicBezTo>
                    <a:pt x="0" y="311"/>
                    <a:pt x="0" y="518"/>
                    <a:pt x="130" y="647"/>
                  </a:cubicBezTo>
                  <a:cubicBezTo>
                    <a:pt x="130" y="750"/>
                    <a:pt x="233" y="957"/>
                    <a:pt x="440" y="957"/>
                  </a:cubicBezTo>
                  <a:cubicBezTo>
                    <a:pt x="543" y="1061"/>
                    <a:pt x="647" y="1061"/>
                    <a:pt x="647" y="1061"/>
                  </a:cubicBezTo>
                  <a:cubicBezTo>
                    <a:pt x="983" y="1061"/>
                    <a:pt x="1086" y="957"/>
                    <a:pt x="1189" y="750"/>
                  </a:cubicBezTo>
                  <a:cubicBezTo>
                    <a:pt x="1293" y="647"/>
                    <a:pt x="1293" y="414"/>
                    <a:pt x="1293" y="311"/>
                  </a:cubicBezTo>
                  <a:cubicBezTo>
                    <a:pt x="1422" y="208"/>
                    <a:pt x="1293" y="104"/>
                    <a:pt x="1189" y="104"/>
                  </a:cubicBezTo>
                  <a:cubicBezTo>
                    <a:pt x="983" y="104"/>
                    <a:pt x="983" y="104"/>
                    <a:pt x="879" y="208"/>
                  </a:cubicBezTo>
                  <a:lnTo>
                    <a:pt x="879" y="518"/>
                  </a:lnTo>
                  <a:cubicBezTo>
                    <a:pt x="776" y="647"/>
                    <a:pt x="776" y="647"/>
                    <a:pt x="647" y="647"/>
                  </a:cubicBezTo>
                  <a:lnTo>
                    <a:pt x="543" y="518"/>
                  </a:lnTo>
                  <a:cubicBezTo>
                    <a:pt x="440" y="414"/>
                    <a:pt x="440" y="311"/>
                    <a:pt x="440" y="208"/>
                  </a:cubicBezTo>
                  <a:cubicBezTo>
                    <a:pt x="440" y="104"/>
                    <a:pt x="336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9861031" y="3062730"/>
              <a:ext cx="195540" cy="271844"/>
            </a:xfrm>
            <a:custGeom>
              <a:avLst/>
              <a:gdLst/>
              <a:ahLst/>
              <a:cxnLst/>
              <a:rect l="l" t="t" r="r" b="b"/>
              <a:pathLst>
                <a:path w="2250" h="3128" extrusionOk="0">
                  <a:moveTo>
                    <a:pt x="1" y="0"/>
                  </a:moveTo>
                  <a:lnTo>
                    <a:pt x="1" y="0"/>
                  </a:lnTo>
                  <a:cubicBezTo>
                    <a:pt x="189" y="141"/>
                    <a:pt x="387" y="273"/>
                    <a:pt x="582" y="453"/>
                  </a:cubicBezTo>
                  <a:lnTo>
                    <a:pt x="582" y="453"/>
                  </a:lnTo>
                  <a:cubicBezTo>
                    <a:pt x="393" y="206"/>
                    <a:pt x="186" y="93"/>
                    <a:pt x="1" y="0"/>
                  </a:cubicBezTo>
                  <a:close/>
                  <a:moveTo>
                    <a:pt x="582" y="453"/>
                  </a:moveTo>
                  <a:lnTo>
                    <a:pt x="582" y="453"/>
                  </a:lnTo>
                  <a:cubicBezTo>
                    <a:pt x="604" y="481"/>
                    <a:pt x="626" y="511"/>
                    <a:pt x="647" y="543"/>
                  </a:cubicBezTo>
                  <a:cubicBezTo>
                    <a:pt x="750" y="646"/>
                    <a:pt x="854" y="750"/>
                    <a:pt x="957" y="879"/>
                  </a:cubicBezTo>
                  <a:cubicBezTo>
                    <a:pt x="835" y="706"/>
                    <a:pt x="709" y="569"/>
                    <a:pt x="582" y="453"/>
                  </a:cubicBezTo>
                  <a:close/>
                  <a:moveTo>
                    <a:pt x="957" y="982"/>
                  </a:moveTo>
                  <a:cubicBezTo>
                    <a:pt x="1190" y="1293"/>
                    <a:pt x="1293" y="1525"/>
                    <a:pt x="1397" y="1835"/>
                  </a:cubicBezTo>
                  <a:lnTo>
                    <a:pt x="1500" y="1835"/>
                  </a:lnTo>
                  <a:lnTo>
                    <a:pt x="1500" y="1732"/>
                  </a:lnTo>
                  <a:cubicBezTo>
                    <a:pt x="1293" y="1525"/>
                    <a:pt x="1190" y="1293"/>
                    <a:pt x="1086" y="982"/>
                  </a:cubicBezTo>
                  <a:close/>
                  <a:moveTo>
                    <a:pt x="1500" y="1835"/>
                  </a:moveTo>
                  <a:lnTo>
                    <a:pt x="1500" y="1939"/>
                  </a:lnTo>
                  <a:cubicBezTo>
                    <a:pt x="1500" y="2042"/>
                    <a:pt x="1603" y="2172"/>
                    <a:pt x="1733" y="2275"/>
                  </a:cubicBezTo>
                  <a:cubicBezTo>
                    <a:pt x="1603" y="2172"/>
                    <a:pt x="1603" y="2042"/>
                    <a:pt x="1500" y="1835"/>
                  </a:cubicBezTo>
                  <a:close/>
                  <a:moveTo>
                    <a:pt x="1733" y="2378"/>
                  </a:moveTo>
                  <a:cubicBezTo>
                    <a:pt x="1734" y="2380"/>
                    <a:pt x="1836" y="2482"/>
                    <a:pt x="1836" y="2585"/>
                  </a:cubicBezTo>
                  <a:lnTo>
                    <a:pt x="1892" y="2585"/>
                  </a:lnTo>
                  <a:cubicBezTo>
                    <a:pt x="1844" y="2510"/>
                    <a:pt x="1793" y="2438"/>
                    <a:pt x="1733" y="2378"/>
                  </a:cubicBezTo>
                  <a:close/>
                  <a:moveTo>
                    <a:pt x="1892" y="2585"/>
                  </a:moveTo>
                  <a:cubicBezTo>
                    <a:pt x="2008" y="2770"/>
                    <a:pt x="2103" y="2981"/>
                    <a:pt x="2250" y="3128"/>
                  </a:cubicBezTo>
                  <a:cubicBezTo>
                    <a:pt x="2146" y="3025"/>
                    <a:pt x="2043" y="2818"/>
                    <a:pt x="1939" y="2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9813839" y="3139123"/>
              <a:ext cx="130447" cy="9038"/>
            </a:xfrm>
            <a:custGeom>
              <a:avLst/>
              <a:gdLst/>
              <a:ahLst/>
              <a:cxnLst/>
              <a:rect l="l" t="t" r="r" b="b"/>
              <a:pathLst>
                <a:path w="1501" h="104" extrusionOk="0">
                  <a:moveTo>
                    <a:pt x="1500" y="0"/>
                  </a:moveTo>
                  <a:cubicBezTo>
                    <a:pt x="983" y="0"/>
                    <a:pt x="440" y="0"/>
                    <a:pt x="1" y="103"/>
                  </a:cubicBezTo>
                  <a:cubicBezTo>
                    <a:pt x="294" y="103"/>
                    <a:pt x="633" y="57"/>
                    <a:pt x="979" y="57"/>
                  </a:cubicBezTo>
                  <a:cubicBezTo>
                    <a:pt x="1153" y="57"/>
                    <a:pt x="1328" y="69"/>
                    <a:pt x="1500" y="10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9917174" y="3062730"/>
              <a:ext cx="9125" cy="47190"/>
            </a:xfrm>
            <a:custGeom>
              <a:avLst/>
              <a:gdLst/>
              <a:ahLst/>
              <a:cxnLst/>
              <a:rect l="l" t="t" r="r" b="b"/>
              <a:pathLst>
                <a:path w="105" h="543" extrusionOk="0">
                  <a:moveTo>
                    <a:pt x="104" y="0"/>
                  </a:moveTo>
                  <a:cubicBezTo>
                    <a:pt x="1" y="233"/>
                    <a:pt x="1" y="336"/>
                    <a:pt x="1" y="543"/>
                  </a:cubicBezTo>
                  <a:cubicBezTo>
                    <a:pt x="1" y="336"/>
                    <a:pt x="104" y="233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5"/>
            <p:cNvSpPr/>
            <p:nvPr/>
          </p:nvSpPr>
          <p:spPr>
            <a:xfrm>
              <a:off x="9843041" y="3166065"/>
              <a:ext cx="157388" cy="65180"/>
            </a:xfrm>
            <a:custGeom>
              <a:avLst/>
              <a:gdLst/>
              <a:ahLst/>
              <a:cxnLst/>
              <a:rect l="l" t="t" r="r" b="b"/>
              <a:pathLst>
                <a:path w="1811" h="750" extrusionOk="0">
                  <a:moveTo>
                    <a:pt x="1810" y="0"/>
                  </a:moveTo>
                  <a:cubicBezTo>
                    <a:pt x="1810" y="104"/>
                    <a:pt x="1810" y="207"/>
                    <a:pt x="1707" y="207"/>
                  </a:cubicBezTo>
                  <a:lnTo>
                    <a:pt x="1707" y="543"/>
                  </a:lnTo>
                  <a:cubicBezTo>
                    <a:pt x="1707" y="440"/>
                    <a:pt x="1707" y="336"/>
                    <a:pt x="1810" y="207"/>
                  </a:cubicBezTo>
                  <a:lnTo>
                    <a:pt x="1810" y="104"/>
                  </a:lnTo>
                  <a:lnTo>
                    <a:pt x="1810" y="0"/>
                  </a:lnTo>
                  <a:close/>
                  <a:moveTo>
                    <a:pt x="1604" y="646"/>
                  </a:moveTo>
                  <a:cubicBezTo>
                    <a:pt x="1061" y="646"/>
                    <a:pt x="518" y="646"/>
                    <a:pt x="1" y="750"/>
                  </a:cubicBezTo>
                  <a:cubicBezTo>
                    <a:pt x="518" y="646"/>
                    <a:pt x="1061" y="646"/>
                    <a:pt x="1707" y="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5"/>
            <p:cNvSpPr/>
            <p:nvPr/>
          </p:nvSpPr>
          <p:spPr>
            <a:xfrm>
              <a:off x="10011557" y="3222208"/>
              <a:ext cx="9125" cy="38239"/>
            </a:xfrm>
            <a:custGeom>
              <a:avLst/>
              <a:gdLst/>
              <a:ahLst/>
              <a:cxnLst/>
              <a:rect l="l" t="t" r="r" b="b"/>
              <a:pathLst>
                <a:path w="105" h="440" extrusionOk="0">
                  <a:moveTo>
                    <a:pt x="104" y="0"/>
                  </a:moveTo>
                  <a:cubicBezTo>
                    <a:pt x="104" y="207"/>
                    <a:pt x="1" y="337"/>
                    <a:pt x="1" y="440"/>
                  </a:cubicBezTo>
                  <a:cubicBezTo>
                    <a:pt x="104" y="337"/>
                    <a:pt x="104" y="207"/>
                    <a:pt x="104" y="10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5"/>
            <p:cNvSpPr/>
            <p:nvPr/>
          </p:nvSpPr>
          <p:spPr>
            <a:xfrm>
              <a:off x="9917174" y="3287390"/>
              <a:ext cx="112457" cy="20249"/>
            </a:xfrm>
            <a:custGeom>
              <a:avLst/>
              <a:gdLst/>
              <a:ahLst/>
              <a:cxnLst/>
              <a:rect l="l" t="t" r="r" b="b"/>
              <a:pathLst>
                <a:path w="1294" h="233" extrusionOk="0">
                  <a:moveTo>
                    <a:pt x="1190" y="0"/>
                  </a:moveTo>
                  <a:cubicBezTo>
                    <a:pt x="957" y="104"/>
                    <a:pt x="751" y="104"/>
                    <a:pt x="440" y="104"/>
                  </a:cubicBezTo>
                  <a:cubicBezTo>
                    <a:pt x="311" y="104"/>
                    <a:pt x="208" y="233"/>
                    <a:pt x="1" y="233"/>
                  </a:cubicBezTo>
                  <a:lnTo>
                    <a:pt x="440" y="233"/>
                  </a:lnTo>
                  <a:cubicBezTo>
                    <a:pt x="751" y="104"/>
                    <a:pt x="957" y="104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5"/>
            <p:cNvSpPr/>
            <p:nvPr/>
          </p:nvSpPr>
          <p:spPr>
            <a:xfrm>
              <a:off x="10056489" y="3053691"/>
              <a:ext cx="67526" cy="280882"/>
            </a:xfrm>
            <a:custGeom>
              <a:avLst/>
              <a:gdLst/>
              <a:ahLst/>
              <a:cxnLst/>
              <a:rect l="l" t="t" r="r" b="b"/>
              <a:pathLst>
                <a:path w="777" h="3232" extrusionOk="0">
                  <a:moveTo>
                    <a:pt x="647" y="1"/>
                  </a:moveTo>
                  <a:cubicBezTo>
                    <a:pt x="647" y="104"/>
                    <a:pt x="440" y="440"/>
                    <a:pt x="233" y="1190"/>
                  </a:cubicBezTo>
                  <a:cubicBezTo>
                    <a:pt x="1" y="2379"/>
                    <a:pt x="1" y="3232"/>
                    <a:pt x="1" y="3232"/>
                  </a:cubicBezTo>
                  <a:cubicBezTo>
                    <a:pt x="440" y="2043"/>
                    <a:pt x="647" y="440"/>
                    <a:pt x="776" y="104"/>
                  </a:cubicBezTo>
                  <a:cubicBezTo>
                    <a:pt x="776" y="1"/>
                    <a:pt x="776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5"/>
            <p:cNvSpPr/>
            <p:nvPr/>
          </p:nvSpPr>
          <p:spPr>
            <a:xfrm>
              <a:off x="9476894" y="3813102"/>
              <a:ext cx="1105364" cy="269671"/>
            </a:xfrm>
            <a:custGeom>
              <a:avLst/>
              <a:gdLst/>
              <a:ahLst/>
              <a:cxnLst/>
              <a:rect l="l" t="t" r="r" b="b"/>
              <a:pathLst>
                <a:path w="12719" h="3103" extrusionOk="0">
                  <a:moveTo>
                    <a:pt x="1293" y="0"/>
                  </a:moveTo>
                  <a:cubicBezTo>
                    <a:pt x="543" y="0"/>
                    <a:pt x="0" y="517"/>
                    <a:pt x="0" y="1293"/>
                  </a:cubicBezTo>
                  <a:lnTo>
                    <a:pt x="0" y="1810"/>
                  </a:lnTo>
                  <a:cubicBezTo>
                    <a:pt x="0" y="2585"/>
                    <a:pt x="543" y="3102"/>
                    <a:pt x="1293" y="3102"/>
                  </a:cubicBezTo>
                  <a:lnTo>
                    <a:pt x="12719" y="3102"/>
                  </a:lnTo>
                  <a:lnTo>
                    <a:pt x="127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9533037" y="3840044"/>
              <a:ext cx="1049222" cy="206751"/>
            </a:xfrm>
            <a:custGeom>
              <a:avLst/>
              <a:gdLst/>
              <a:ahLst/>
              <a:cxnLst/>
              <a:rect l="l" t="t" r="r" b="b"/>
              <a:pathLst>
                <a:path w="12073" h="2379" extrusionOk="0">
                  <a:moveTo>
                    <a:pt x="1293" y="0"/>
                  </a:moveTo>
                  <a:cubicBezTo>
                    <a:pt x="1086" y="0"/>
                    <a:pt x="854" y="104"/>
                    <a:pt x="647" y="207"/>
                  </a:cubicBezTo>
                  <a:cubicBezTo>
                    <a:pt x="543" y="207"/>
                    <a:pt x="440" y="336"/>
                    <a:pt x="440" y="336"/>
                  </a:cubicBezTo>
                  <a:cubicBezTo>
                    <a:pt x="337" y="440"/>
                    <a:pt x="337" y="440"/>
                    <a:pt x="337" y="543"/>
                  </a:cubicBezTo>
                  <a:lnTo>
                    <a:pt x="207" y="543"/>
                  </a:lnTo>
                  <a:cubicBezTo>
                    <a:pt x="207" y="647"/>
                    <a:pt x="104" y="750"/>
                    <a:pt x="104" y="853"/>
                  </a:cubicBezTo>
                  <a:cubicBezTo>
                    <a:pt x="104" y="983"/>
                    <a:pt x="0" y="1086"/>
                    <a:pt x="0" y="1189"/>
                  </a:cubicBezTo>
                  <a:cubicBezTo>
                    <a:pt x="0" y="1293"/>
                    <a:pt x="104" y="1500"/>
                    <a:pt x="104" y="1629"/>
                  </a:cubicBezTo>
                  <a:cubicBezTo>
                    <a:pt x="104" y="1732"/>
                    <a:pt x="207" y="1836"/>
                    <a:pt x="207" y="1939"/>
                  </a:cubicBezTo>
                  <a:lnTo>
                    <a:pt x="337" y="1939"/>
                  </a:lnTo>
                  <a:lnTo>
                    <a:pt x="647" y="2275"/>
                  </a:lnTo>
                  <a:lnTo>
                    <a:pt x="750" y="2275"/>
                  </a:lnTo>
                  <a:cubicBezTo>
                    <a:pt x="854" y="2379"/>
                    <a:pt x="1086" y="2379"/>
                    <a:pt x="1293" y="2379"/>
                  </a:cubicBezTo>
                  <a:lnTo>
                    <a:pt x="12073" y="2379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9589180" y="3858034"/>
              <a:ext cx="993081" cy="87"/>
            </a:xfrm>
            <a:custGeom>
              <a:avLst/>
              <a:gdLst/>
              <a:ahLst/>
              <a:cxnLst/>
              <a:rect l="l" t="t" r="r" b="b"/>
              <a:pathLst>
                <a:path w="11427" h="1" extrusionOk="0">
                  <a:moveTo>
                    <a:pt x="11427" y="0"/>
                  </a:moveTo>
                  <a:lnTo>
                    <a:pt x="1142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9551027" y="3887236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9541989" y="3914177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0"/>
                  </a:moveTo>
                  <a:lnTo>
                    <a:pt x="1197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9533037" y="3943379"/>
              <a:ext cx="1049222" cy="87"/>
            </a:xfrm>
            <a:custGeom>
              <a:avLst/>
              <a:gdLst/>
              <a:ahLst/>
              <a:cxnLst/>
              <a:rect l="l" t="t" r="r" b="b"/>
              <a:pathLst>
                <a:path w="12073" h="1" extrusionOk="0">
                  <a:moveTo>
                    <a:pt x="12073" y="0"/>
                  </a:moveTo>
                  <a:lnTo>
                    <a:pt x="120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5"/>
            <p:cNvSpPr/>
            <p:nvPr/>
          </p:nvSpPr>
          <p:spPr>
            <a:xfrm>
              <a:off x="9541989" y="3914177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0"/>
                  </a:moveTo>
                  <a:lnTo>
                    <a:pt x="1197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5"/>
            <p:cNvSpPr/>
            <p:nvPr/>
          </p:nvSpPr>
          <p:spPr>
            <a:xfrm>
              <a:off x="9533037" y="3943379"/>
              <a:ext cx="1049222" cy="87"/>
            </a:xfrm>
            <a:custGeom>
              <a:avLst/>
              <a:gdLst/>
              <a:ahLst/>
              <a:cxnLst/>
              <a:rect l="l" t="t" r="r" b="b"/>
              <a:pathLst>
                <a:path w="12073" h="1" extrusionOk="0">
                  <a:moveTo>
                    <a:pt x="12073" y="0"/>
                  </a:moveTo>
                  <a:lnTo>
                    <a:pt x="120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5"/>
            <p:cNvSpPr/>
            <p:nvPr/>
          </p:nvSpPr>
          <p:spPr>
            <a:xfrm>
              <a:off x="9541989" y="3981532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1"/>
                  </a:moveTo>
                  <a:lnTo>
                    <a:pt x="1197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5"/>
            <p:cNvSpPr/>
            <p:nvPr/>
          </p:nvSpPr>
          <p:spPr>
            <a:xfrm>
              <a:off x="9551027" y="4008561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5"/>
            <p:cNvSpPr/>
            <p:nvPr/>
          </p:nvSpPr>
          <p:spPr>
            <a:xfrm>
              <a:off x="9541989" y="3981532"/>
              <a:ext cx="1040271" cy="87"/>
            </a:xfrm>
            <a:custGeom>
              <a:avLst/>
              <a:gdLst/>
              <a:ahLst/>
              <a:cxnLst/>
              <a:rect l="l" t="t" r="r" b="b"/>
              <a:pathLst>
                <a:path w="11970" h="1" extrusionOk="0">
                  <a:moveTo>
                    <a:pt x="11970" y="1"/>
                  </a:moveTo>
                  <a:lnTo>
                    <a:pt x="1197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5"/>
            <p:cNvSpPr/>
            <p:nvPr/>
          </p:nvSpPr>
          <p:spPr>
            <a:xfrm>
              <a:off x="9551027" y="4008561"/>
              <a:ext cx="1031233" cy="87"/>
            </a:xfrm>
            <a:custGeom>
              <a:avLst/>
              <a:gdLst/>
              <a:ahLst/>
              <a:cxnLst/>
              <a:rect l="l" t="t" r="r" b="b"/>
              <a:pathLst>
                <a:path w="11866" h="1" extrusionOk="0">
                  <a:moveTo>
                    <a:pt x="11866" y="0"/>
                  </a:moveTo>
                  <a:lnTo>
                    <a:pt x="11866" y="0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5"/>
            <p:cNvSpPr/>
            <p:nvPr/>
          </p:nvSpPr>
          <p:spPr>
            <a:xfrm>
              <a:off x="9589180" y="4037762"/>
              <a:ext cx="993081" cy="87"/>
            </a:xfrm>
            <a:custGeom>
              <a:avLst/>
              <a:gdLst/>
              <a:ahLst/>
              <a:cxnLst/>
              <a:rect l="l" t="t" r="r" b="b"/>
              <a:pathLst>
                <a:path w="11427" h="1" extrusionOk="0">
                  <a:moveTo>
                    <a:pt x="11427" y="0"/>
                  </a:moveTo>
                  <a:lnTo>
                    <a:pt x="11427" y="0"/>
                  </a:ln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5"/>
            <p:cNvSpPr/>
            <p:nvPr/>
          </p:nvSpPr>
          <p:spPr>
            <a:xfrm>
              <a:off x="9449952" y="4082694"/>
              <a:ext cx="1215475" cy="188761"/>
            </a:xfrm>
            <a:custGeom>
              <a:avLst/>
              <a:gdLst/>
              <a:ahLst/>
              <a:cxnLst/>
              <a:rect l="l" t="t" r="r" b="b"/>
              <a:pathLst>
                <a:path w="13986" h="2172" extrusionOk="0">
                  <a:moveTo>
                    <a:pt x="1060" y="0"/>
                  </a:moveTo>
                  <a:cubicBezTo>
                    <a:pt x="517" y="0"/>
                    <a:pt x="0" y="440"/>
                    <a:pt x="0" y="1086"/>
                  </a:cubicBezTo>
                  <a:cubicBezTo>
                    <a:pt x="0" y="1629"/>
                    <a:pt x="517" y="2172"/>
                    <a:pt x="1060" y="2172"/>
                  </a:cubicBezTo>
                  <a:lnTo>
                    <a:pt x="13985" y="2172"/>
                  </a:lnTo>
                  <a:lnTo>
                    <a:pt x="13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5"/>
            <p:cNvSpPr/>
            <p:nvPr/>
          </p:nvSpPr>
          <p:spPr>
            <a:xfrm>
              <a:off x="9494884" y="4111895"/>
              <a:ext cx="1170544" cy="130360"/>
            </a:xfrm>
            <a:custGeom>
              <a:avLst/>
              <a:gdLst/>
              <a:ahLst/>
              <a:cxnLst/>
              <a:rect l="l" t="t" r="r" b="b"/>
              <a:pathLst>
                <a:path w="13469" h="1500" extrusionOk="0">
                  <a:moveTo>
                    <a:pt x="776" y="0"/>
                  </a:moveTo>
                  <a:cubicBezTo>
                    <a:pt x="646" y="0"/>
                    <a:pt x="439" y="104"/>
                    <a:pt x="336" y="207"/>
                  </a:cubicBezTo>
                  <a:lnTo>
                    <a:pt x="233" y="207"/>
                  </a:lnTo>
                  <a:cubicBezTo>
                    <a:pt x="233" y="310"/>
                    <a:pt x="233" y="310"/>
                    <a:pt x="129" y="440"/>
                  </a:cubicBezTo>
                  <a:lnTo>
                    <a:pt x="129" y="543"/>
                  </a:lnTo>
                  <a:lnTo>
                    <a:pt x="129" y="646"/>
                  </a:lnTo>
                  <a:cubicBezTo>
                    <a:pt x="0" y="646"/>
                    <a:pt x="0" y="750"/>
                    <a:pt x="0" y="750"/>
                  </a:cubicBezTo>
                  <a:cubicBezTo>
                    <a:pt x="0" y="853"/>
                    <a:pt x="0" y="853"/>
                    <a:pt x="129" y="957"/>
                  </a:cubicBezTo>
                  <a:lnTo>
                    <a:pt x="129" y="1189"/>
                  </a:lnTo>
                  <a:cubicBezTo>
                    <a:pt x="233" y="1189"/>
                    <a:pt x="233" y="1293"/>
                    <a:pt x="336" y="1293"/>
                  </a:cubicBezTo>
                  <a:lnTo>
                    <a:pt x="336" y="1396"/>
                  </a:lnTo>
                  <a:cubicBezTo>
                    <a:pt x="439" y="1396"/>
                    <a:pt x="646" y="1500"/>
                    <a:pt x="776" y="1500"/>
                  </a:cubicBezTo>
                  <a:lnTo>
                    <a:pt x="13468" y="1500"/>
                  </a:lnTo>
                  <a:lnTo>
                    <a:pt x="134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5"/>
            <p:cNvSpPr/>
            <p:nvPr/>
          </p:nvSpPr>
          <p:spPr>
            <a:xfrm>
              <a:off x="9524085" y="4129885"/>
              <a:ext cx="1141343" cy="0"/>
            </a:xfrm>
            <a:custGeom>
              <a:avLst/>
              <a:gdLst/>
              <a:ahLst/>
              <a:cxnLst/>
              <a:rect l="l" t="t" r="r" b="b"/>
              <a:pathLst>
                <a:path w="13133" extrusionOk="0">
                  <a:moveTo>
                    <a:pt x="13132" y="0"/>
                  </a:moveTo>
                  <a:lnTo>
                    <a:pt x="13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5"/>
            <p:cNvSpPr/>
            <p:nvPr/>
          </p:nvSpPr>
          <p:spPr>
            <a:xfrm>
              <a:off x="9506095" y="4150048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5"/>
            <p:cNvSpPr/>
            <p:nvPr/>
          </p:nvSpPr>
          <p:spPr>
            <a:xfrm>
              <a:off x="9506095" y="4159087"/>
              <a:ext cx="1159333" cy="9038"/>
            </a:xfrm>
            <a:custGeom>
              <a:avLst/>
              <a:gdLst/>
              <a:ahLst/>
              <a:cxnLst/>
              <a:rect l="l" t="t" r="r" b="b"/>
              <a:pathLst>
                <a:path w="13340" h="104" extrusionOk="0">
                  <a:moveTo>
                    <a:pt x="0" y="0"/>
                  </a:moveTo>
                  <a:lnTo>
                    <a:pt x="0" y="103"/>
                  </a:lnTo>
                  <a:lnTo>
                    <a:pt x="13339" y="103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5"/>
            <p:cNvSpPr/>
            <p:nvPr/>
          </p:nvSpPr>
          <p:spPr>
            <a:xfrm>
              <a:off x="9494884" y="4176990"/>
              <a:ext cx="1170544" cy="87"/>
            </a:xfrm>
            <a:custGeom>
              <a:avLst/>
              <a:gdLst/>
              <a:ahLst/>
              <a:cxnLst/>
              <a:rect l="l" t="t" r="r" b="b"/>
              <a:pathLst>
                <a:path w="13469" h="1" extrusionOk="0">
                  <a:moveTo>
                    <a:pt x="13468" y="1"/>
                  </a:moveTo>
                  <a:lnTo>
                    <a:pt x="13468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5"/>
            <p:cNvSpPr/>
            <p:nvPr/>
          </p:nvSpPr>
          <p:spPr>
            <a:xfrm>
              <a:off x="9506095" y="4159087"/>
              <a:ext cx="1159333" cy="9038"/>
            </a:xfrm>
            <a:custGeom>
              <a:avLst/>
              <a:gdLst/>
              <a:ahLst/>
              <a:cxnLst/>
              <a:rect l="l" t="t" r="r" b="b"/>
              <a:pathLst>
                <a:path w="13340" h="104" extrusionOk="0">
                  <a:moveTo>
                    <a:pt x="0" y="0"/>
                  </a:moveTo>
                  <a:lnTo>
                    <a:pt x="0" y="103"/>
                  </a:lnTo>
                  <a:lnTo>
                    <a:pt x="13339" y="103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5"/>
            <p:cNvSpPr/>
            <p:nvPr/>
          </p:nvSpPr>
          <p:spPr>
            <a:xfrm>
              <a:off x="9494884" y="4176990"/>
              <a:ext cx="1170544" cy="87"/>
            </a:xfrm>
            <a:custGeom>
              <a:avLst/>
              <a:gdLst/>
              <a:ahLst/>
              <a:cxnLst/>
              <a:rect l="l" t="t" r="r" b="b"/>
              <a:pathLst>
                <a:path w="13469" h="1" extrusionOk="0">
                  <a:moveTo>
                    <a:pt x="13468" y="1"/>
                  </a:moveTo>
                  <a:lnTo>
                    <a:pt x="13468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5"/>
            <p:cNvSpPr/>
            <p:nvPr/>
          </p:nvSpPr>
          <p:spPr>
            <a:xfrm>
              <a:off x="9506095" y="419498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9506095" y="421523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0"/>
                  </a:moveTo>
                  <a:lnTo>
                    <a:pt x="133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9506095" y="419498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1"/>
                  </a:moveTo>
                  <a:lnTo>
                    <a:pt x="1333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5"/>
            <p:cNvSpPr/>
            <p:nvPr/>
          </p:nvSpPr>
          <p:spPr>
            <a:xfrm>
              <a:off x="9506095" y="4215230"/>
              <a:ext cx="1159333" cy="87"/>
            </a:xfrm>
            <a:custGeom>
              <a:avLst/>
              <a:gdLst/>
              <a:ahLst/>
              <a:cxnLst/>
              <a:rect l="l" t="t" r="r" b="b"/>
              <a:pathLst>
                <a:path w="13340" h="1" extrusionOk="0">
                  <a:moveTo>
                    <a:pt x="13339" y="0"/>
                  </a:moveTo>
                  <a:lnTo>
                    <a:pt x="133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5"/>
            <p:cNvSpPr/>
            <p:nvPr/>
          </p:nvSpPr>
          <p:spPr>
            <a:xfrm>
              <a:off x="9524085" y="4224182"/>
              <a:ext cx="1141343" cy="9125"/>
            </a:xfrm>
            <a:custGeom>
              <a:avLst/>
              <a:gdLst/>
              <a:ahLst/>
              <a:cxnLst/>
              <a:rect l="l" t="t" r="r" b="b"/>
              <a:pathLst>
                <a:path w="13133" h="105" extrusionOk="0">
                  <a:moveTo>
                    <a:pt x="0" y="1"/>
                  </a:moveTo>
                  <a:lnTo>
                    <a:pt x="0" y="104"/>
                  </a:lnTo>
                  <a:lnTo>
                    <a:pt x="13132" y="104"/>
                  </a:lnTo>
                  <a:lnTo>
                    <a:pt x="13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9393722" y="4271373"/>
              <a:ext cx="1206523" cy="186588"/>
            </a:xfrm>
            <a:custGeom>
              <a:avLst/>
              <a:gdLst/>
              <a:ahLst/>
              <a:cxnLst/>
              <a:rect l="l" t="t" r="r" b="b"/>
              <a:pathLst>
                <a:path w="13883" h="2147" extrusionOk="0">
                  <a:moveTo>
                    <a:pt x="1061" y="1"/>
                  </a:moveTo>
                  <a:cubicBezTo>
                    <a:pt x="414" y="1"/>
                    <a:pt x="1" y="414"/>
                    <a:pt x="1" y="1060"/>
                  </a:cubicBezTo>
                  <a:cubicBezTo>
                    <a:pt x="1" y="1707"/>
                    <a:pt x="414" y="2146"/>
                    <a:pt x="1061" y="2146"/>
                  </a:cubicBezTo>
                  <a:lnTo>
                    <a:pt x="13882" y="2146"/>
                  </a:lnTo>
                  <a:lnTo>
                    <a:pt x="13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9438654" y="4298315"/>
              <a:ext cx="1161593" cy="132619"/>
            </a:xfrm>
            <a:custGeom>
              <a:avLst/>
              <a:gdLst/>
              <a:ahLst/>
              <a:cxnLst/>
              <a:rect l="l" t="t" r="r" b="b"/>
              <a:pathLst>
                <a:path w="13366" h="1526" extrusionOk="0">
                  <a:moveTo>
                    <a:pt x="776" y="1"/>
                  </a:moveTo>
                  <a:cubicBezTo>
                    <a:pt x="544" y="1"/>
                    <a:pt x="440" y="104"/>
                    <a:pt x="233" y="233"/>
                  </a:cubicBezTo>
                  <a:cubicBezTo>
                    <a:pt x="233" y="337"/>
                    <a:pt x="130" y="337"/>
                    <a:pt x="130" y="440"/>
                  </a:cubicBezTo>
                  <a:lnTo>
                    <a:pt x="1" y="544"/>
                  </a:lnTo>
                  <a:lnTo>
                    <a:pt x="1" y="647"/>
                  </a:lnTo>
                  <a:lnTo>
                    <a:pt x="1" y="750"/>
                  </a:lnTo>
                  <a:lnTo>
                    <a:pt x="1" y="983"/>
                  </a:lnTo>
                  <a:cubicBezTo>
                    <a:pt x="1" y="1086"/>
                    <a:pt x="130" y="1086"/>
                    <a:pt x="130" y="1190"/>
                  </a:cubicBezTo>
                  <a:lnTo>
                    <a:pt x="233" y="1293"/>
                  </a:lnTo>
                  <a:lnTo>
                    <a:pt x="337" y="1397"/>
                  </a:lnTo>
                  <a:cubicBezTo>
                    <a:pt x="440" y="1526"/>
                    <a:pt x="544" y="1526"/>
                    <a:pt x="776" y="1526"/>
                  </a:cubicBezTo>
                  <a:lnTo>
                    <a:pt x="13365" y="1526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9458904" y="4318565"/>
              <a:ext cx="1141343" cy="87"/>
            </a:xfrm>
            <a:custGeom>
              <a:avLst/>
              <a:gdLst/>
              <a:ahLst/>
              <a:cxnLst/>
              <a:rect l="l" t="t" r="r" b="b"/>
              <a:pathLst>
                <a:path w="13133" h="1" extrusionOk="0">
                  <a:moveTo>
                    <a:pt x="13132" y="0"/>
                  </a:moveTo>
                  <a:lnTo>
                    <a:pt x="13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9449952" y="4336555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0"/>
                  </a:moveTo>
                  <a:lnTo>
                    <a:pt x="132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9438654" y="4345507"/>
              <a:ext cx="1161593" cy="9125"/>
            </a:xfrm>
            <a:custGeom>
              <a:avLst/>
              <a:gdLst/>
              <a:ahLst/>
              <a:cxnLst/>
              <a:rect l="l" t="t" r="r" b="b"/>
              <a:pathLst>
                <a:path w="13366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3365" y="104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9438654" y="436349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9438654" y="4345507"/>
              <a:ext cx="1161593" cy="9125"/>
            </a:xfrm>
            <a:custGeom>
              <a:avLst/>
              <a:gdLst/>
              <a:ahLst/>
              <a:cxnLst/>
              <a:rect l="l" t="t" r="r" b="b"/>
              <a:pathLst>
                <a:path w="13366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3365" y="104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9438654" y="436349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9438654" y="438374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9449952" y="4401650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1"/>
                  </a:moveTo>
                  <a:lnTo>
                    <a:pt x="1323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9438654" y="4383747"/>
              <a:ext cx="1161593" cy="87"/>
            </a:xfrm>
            <a:custGeom>
              <a:avLst/>
              <a:gdLst/>
              <a:ahLst/>
              <a:cxnLst/>
              <a:rect l="l" t="t" r="r" b="b"/>
              <a:pathLst>
                <a:path w="13366" h="1" extrusionOk="0">
                  <a:moveTo>
                    <a:pt x="13365" y="0"/>
                  </a:moveTo>
                  <a:lnTo>
                    <a:pt x="1336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9449952" y="4401650"/>
              <a:ext cx="1150295" cy="87"/>
            </a:xfrm>
            <a:custGeom>
              <a:avLst/>
              <a:gdLst/>
              <a:ahLst/>
              <a:cxnLst/>
              <a:rect l="l" t="t" r="r" b="b"/>
              <a:pathLst>
                <a:path w="13236" h="1" extrusionOk="0">
                  <a:moveTo>
                    <a:pt x="13235" y="1"/>
                  </a:moveTo>
                  <a:lnTo>
                    <a:pt x="13235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9458904" y="4410688"/>
              <a:ext cx="1141343" cy="9038"/>
            </a:xfrm>
            <a:custGeom>
              <a:avLst/>
              <a:gdLst/>
              <a:ahLst/>
              <a:cxnLst/>
              <a:rect l="l" t="t" r="r" b="b"/>
              <a:pathLst>
                <a:path w="13133" h="104" extrusionOk="0">
                  <a:moveTo>
                    <a:pt x="0" y="0"/>
                  </a:moveTo>
                  <a:lnTo>
                    <a:pt x="104" y="104"/>
                  </a:lnTo>
                  <a:lnTo>
                    <a:pt x="13132" y="104"/>
                  </a:lnTo>
                  <a:lnTo>
                    <a:pt x="13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9429702" y="4448841"/>
              <a:ext cx="1188534" cy="159647"/>
            </a:xfrm>
            <a:custGeom>
              <a:avLst/>
              <a:gdLst/>
              <a:ahLst/>
              <a:cxnLst/>
              <a:rect l="l" t="t" r="r" b="b"/>
              <a:pathLst>
                <a:path w="13676" h="1837" extrusionOk="0">
                  <a:moveTo>
                    <a:pt x="0" y="1"/>
                  </a:moveTo>
                  <a:lnTo>
                    <a:pt x="0" y="1836"/>
                  </a:lnTo>
                  <a:lnTo>
                    <a:pt x="13675" y="1836"/>
                  </a:lnTo>
                  <a:lnTo>
                    <a:pt x="13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9541989" y="4448841"/>
              <a:ext cx="56315" cy="159647"/>
            </a:xfrm>
            <a:custGeom>
              <a:avLst/>
              <a:gdLst/>
              <a:ahLst/>
              <a:cxnLst/>
              <a:rect l="l" t="t" r="r" b="b"/>
              <a:pathLst>
                <a:path w="648" h="1837" extrusionOk="0">
                  <a:moveTo>
                    <a:pt x="1" y="1"/>
                  </a:moveTo>
                  <a:lnTo>
                    <a:pt x="1" y="1836"/>
                  </a:lnTo>
                  <a:lnTo>
                    <a:pt x="647" y="183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10478866" y="4448841"/>
              <a:ext cx="56229" cy="159647"/>
            </a:xfrm>
            <a:custGeom>
              <a:avLst/>
              <a:gdLst/>
              <a:ahLst/>
              <a:cxnLst/>
              <a:rect l="l" t="t" r="r" b="b"/>
              <a:pathLst>
                <a:path w="647" h="1837" extrusionOk="0">
                  <a:moveTo>
                    <a:pt x="1" y="1"/>
                  </a:moveTo>
                  <a:lnTo>
                    <a:pt x="1" y="1836"/>
                  </a:lnTo>
                  <a:lnTo>
                    <a:pt x="647" y="183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9692515" y="4496033"/>
              <a:ext cx="692037" cy="65267"/>
            </a:xfrm>
            <a:custGeom>
              <a:avLst/>
              <a:gdLst/>
              <a:ahLst/>
              <a:cxnLst/>
              <a:rect l="l" t="t" r="r" b="b"/>
              <a:pathLst>
                <a:path w="7963" h="751" extrusionOk="0">
                  <a:moveTo>
                    <a:pt x="1" y="1"/>
                  </a:moveTo>
                  <a:lnTo>
                    <a:pt x="1" y="750"/>
                  </a:lnTo>
                  <a:lnTo>
                    <a:pt x="7963" y="750"/>
                  </a:lnTo>
                  <a:lnTo>
                    <a:pt x="7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9243196" y="3727671"/>
              <a:ext cx="251768" cy="262979"/>
            </a:xfrm>
            <a:custGeom>
              <a:avLst/>
              <a:gdLst/>
              <a:ahLst/>
              <a:cxnLst/>
              <a:rect l="l" t="t" r="r" b="b"/>
              <a:pathLst>
                <a:path w="2897" h="3026" extrusionOk="0">
                  <a:moveTo>
                    <a:pt x="1293" y="1"/>
                  </a:moveTo>
                  <a:lnTo>
                    <a:pt x="1190" y="1397"/>
                  </a:lnTo>
                  <a:lnTo>
                    <a:pt x="1" y="1500"/>
                  </a:lnTo>
                  <a:lnTo>
                    <a:pt x="957" y="1836"/>
                  </a:lnTo>
                  <a:lnTo>
                    <a:pt x="440" y="2922"/>
                  </a:lnTo>
                  <a:lnTo>
                    <a:pt x="1500" y="2043"/>
                  </a:lnTo>
                  <a:lnTo>
                    <a:pt x="2146" y="3025"/>
                  </a:lnTo>
                  <a:lnTo>
                    <a:pt x="2146" y="3025"/>
                  </a:lnTo>
                  <a:lnTo>
                    <a:pt x="1940" y="1836"/>
                  </a:lnTo>
                  <a:lnTo>
                    <a:pt x="2896" y="1293"/>
                  </a:lnTo>
                  <a:lnTo>
                    <a:pt x="1733" y="1397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10460876" y="3408715"/>
              <a:ext cx="195540" cy="215702"/>
            </a:xfrm>
            <a:custGeom>
              <a:avLst/>
              <a:gdLst/>
              <a:ahLst/>
              <a:cxnLst/>
              <a:rect l="l" t="t" r="r" b="b"/>
              <a:pathLst>
                <a:path w="2250" h="2482" extrusionOk="0">
                  <a:moveTo>
                    <a:pt x="311" y="0"/>
                  </a:moveTo>
                  <a:lnTo>
                    <a:pt x="854" y="1086"/>
                  </a:lnTo>
                  <a:lnTo>
                    <a:pt x="1" y="1629"/>
                  </a:lnTo>
                  <a:lnTo>
                    <a:pt x="957" y="1525"/>
                  </a:lnTo>
                  <a:lnTo>
                    <a:pt x="957" y="2482"/>
                  </a:lnTo>
                  <a:lnTo>
                    <a:pt x="1293" y="1422"/>
                  </a:lnTo>
                  <a:lnTo>
                    <a:pt x="2250" y="1835"/>
                  </a:lnTo>
                  <a:lnTo>
                    <a:pt x="2250" y="1835"/>
                  </a:lnTo>
                  <a:lnTo>
                    <a:pt x="1603" y="1086"/>
                  </a:lnTo>
                  <a:lnTo>
                    <a:pt x="2146" y="233"/>
                  </a:lnTo>
                  <a:lnTo>
                    <a:pt x="1293" y="87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9571190" y="3157026"/>
              <a:ext cx="186588" cy="186588"/>
            </a:xfrm>
            <a:custGeom>
              <a:avLst/>
              <a:gdLst/>
              <a:ahLst/>
              <a:cxnLst/>
              <a:rect l="l" t="t" r="r" b="b"/>
              <a:pathLst>
                <a:path w="2147" h="2147" extrusionOk="0">
                  <a:moveTo>
                    <a:pt x="957" y="1"/>
                  </a:moveTo>
                  <a:lnTo>
                    <a:pt x="854" y="1087"/>
                  </a:lnTo>
                  <a:lnTo>
                    <a:pt x="1" y="1087"/>
                  </a:lnTo>
                  <a:lnTo>
                    <a:pt x="751" y="1397"/>
                  </a:lnTo>
                  <a:lnTo>
                    <a:pt x="208" y="2146"/>
                  </a:lnTo>
                  <a:lnTo>
                    <a:pt x="1061" y="1500"/>
                  </a:lnTo>
                  <a:lnTo>
                    <a:pt x="1604" y="2146"/>
                  </a:lnTo>
                  <a:lnTo>
                    <a:pt x="1397" y="1293"/>
                  </a:lnTo>
                  <a:lnTo>
                    <a:pt x="2147" y="957"/>
                  </a:lnTo>
                  <a:lnTo>
                    <a:pt x="1190" y="957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55"/>
          <p:cNvSpPr/>
          <p:nvPr/>
        </p:nvSpPr>
        <p:spPr>
          <a:xfrm flipH="1">
            <a:off x="3876426" y="1769739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1E95B73-733D-3D18-9071-BEB87844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04" y="1431124"/>
            <a:ext cx="5295191" cy="3037389"/>
          </a:xfrm>
          <a:prstGeom prst="rect">
            <a:avLst/>
          </a:prstGeom>
        </p:spPr>
      </p:pic>
      <p:grpSp>
        <p:nvGrpSpPr>
          <p:cNvPr id="1656" name="Google Shape;1656;p55"/>
          <p:cNvGrpSpPr/>
          <p:nvPr/>
        </p:nvGrpSpPr>
        <p:grpSpPr>
          <a:xfrm>
            <a:off x="1787392" y="1278889"/>
            <a:ext cx="5669261" cy="3872176"/>
            <a:chOff x="2347700" y="1911225"/>
            <a:chExt cx="4220100" cy="2687448"/>
          </a:xfrm>
        </p:grpSpPr>
        <p:sp>
          <p:nvSpPr>
            <p:cNvPr id="1657" name="Google Shape;1657;p55"/>
            <p:cNvSpPr/>
            <p:nvPr/>
          </p:nvSpPr>
          <p:spPr>
            <a:xfrm rot="10800000">
              <a:off x="3557713" y="4411999"/>
              <a:ext cx="1800075" cy="186674"/>
            </a:xfrm>
            <a:prstGeom prst="flowChartManualOperat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5"/>
            <p:cNvSpPr/>
            <p:nvPr/>
          </p:nvSpPr>
          <p:spPr>
            <a:xfrm>
              <a:off x="3897849" y="4229248"/>
              <a:ext cx="1119803" cy="224014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5"/>
            <p:cNvSpPr/>
            <p:nvPr/>
          </p:nvSpPr>
          <p:spPr>
            <a:xfrm>
              <a:off x="2347700" y="1911225"/>
              <a:ext cx="4220100" cy="2364600"/>
            </a:xfrm>
            <a:prstGeom prst="frame">
              <a:avLst>
                <a:gd name="adj1" fmla="val 861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Picture 6">
            <a:extLst>
              <a:ext uri="{FF2B5EF4-FFF2-40B4-BE49-F238E27FC236}">
                <a16:creationId xmlns:a16="http://schemas.microsoft.com/office/drawing/2014/main" id="{38292F0A-5D2B-6857-8C5B-BC207C068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061" y="175631"/>
            <a:ext cx="818252" cy="818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B77FE-0E73-BA3A-13E4-BCE0D5DAAA0E}"/>
              </a:ext>
            </a:extLst>
          </p:cNvPr>
          <p:cNvSpPr txBox="1"/>
          <p:nvPr/>
        </p:nvSpPr>
        <p:spPr>
          <a:xfrm>
            <a:off x="916927" y="107704"/>
            <a:ext cx="820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luống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6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luống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BDFCD-6B2C-772C-2778-22B8492D3A3E}"/>
              </a:ext>
            </a:extLst>
          </p:cNvPr>
          <p:cNvCxnSpPr>
            <a:cxnSpLocks/>
          </p:cNvCxnSpPr>
          <p:nvPr/>
        </p:nvCxnSpPr>
        <p:spPr>
          <a:xfrm>
            <a:off x="1027814" y="579151"/>
            <a:ext cx="1481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6E23D-6110-0B62-3B62-29ECAD423E16}"/>
              </a:ext>
            </a:extLst>
          </p:cNvPr>
          <p:cNvCxnSpPr>
            <a:cxnSpLocks/>
          </p:cNvCxnSpPr>
          <p:nvPr/>
        </p:nvCxnSpPr>
        <p:spPr>
          <a:xfrm>
            <a:off x="3869854" y="572063"/>
            <a:ext cx="1738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33AD00-BDFA-356F-4E62-04A6584A6B6D}"/>
              </a:ext>
            </a:extLst>
          </p:cNvPr>
          <p:cNvCxnSpPr>
            <a:cxnSpLocks/>
          </p:cNvCxnSpPr>
          <p:nvPr/>
        </p:nvCxnSpPr>
        <p:spPr>
          <a:xfrm>
            <a:off x="6558849" y="589137"/>
            <a:ext cx="238673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81A51-07D4-F767-B81D-9B5DA07E2694}"/>
              </a:ext>
            </a:extLst>
          </p:cNvPr>
          <p:cNvCxnSpPr>
            <a:cxnSpLocks/>
          </p:cNvCxnSpPr>
          <p:nvPr/>
        </p:nvCxnSpPr>
        <p:spPr>
          <a:xfrm>
            <a:off x="1480455" y="1037000"/>
            <a:ext cx="317644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0EA58EE1-D598-0DB5-73D8-865A2BF013C1}"/>
                  </a:ext>
                </a:extLst>
              </p:cNvPr>
              <p:cNvSpPr txBox="1"/>
              <p:nvPr/>
            </p:nvSpPr>
            <p:spPr>
              <a:xfrm>
                <a:off x="4194493" y="1577999"/>
                <a:ext cx="4741867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luống như vậy cô Hoa trồng được số cây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4=24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(cây)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Đáp số: 24 cây.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0EA58EE1-D598-0DB5-73D8-865A2BF01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93" y="1577999"/>
                <a:ext cx="4741867" cy="2445028"/>
              </a:xfrm>
              <a:prstGeom prst="rect">
                <a:avLst/>
              </a:prstGeom>
              <a:blipFill>
                <a:blip r:embed="rId3"/>
                <a:stretch>
                  <a:fillRect l="-1928" r="-2057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5" name="Google Shape;1805;p56"/>
          <p:cNvSpPr/>
          <p:nvPr/>
        </p:nvSpPr>
        <p:spPr>
          <a:xfrm rot="-5400000" flipH="1">
            <a:off x="3699558" y="295148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5C3D98E-0286-6454-3F10-46DD517250CE}"/>
              </a:ext>
            </a:extLst>
          </p:cNvPr>
          <p:cNvSpPr/>
          <p:nvPr/>
        </p:nvSpPr>
        <p:spPr>
          <a:xfrm>
            <a:off x="5395162" y="333606"/>
            <a:ext cx="2185988" cy="86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grpSp>
        <p:nvGrpSpPr>
          <p:cNvPr id="92" name="Google Shape;1820;p57">
            <a:extLst>
              <a:ext uri="{FF2B5EF4-FFF2-40B4-BE49-F238E27FC236}">
                <a16:creationId xmlns:a16="http://schemas.microsoft.com/office/drawing/2014/main" id="{AA12C93A-25E5-C4FD-BE0E-F203997B23F7}"/>
              </a:ext>
            </a:extLst>
          </p:cNvPr>
          <p:cNvGrpSpPr/>
          <p:nvPr/>
        </p:nvGrpSpPr>
        <p:grpSpPr>
          <a:xfrm>
            <a:off x="133117" y="3790041"/>
            <a:ext cx="1561600" cy="1363804"/>
            <a:chOff x="7735242" y="4271850"/>
            <a:chExt cx="569532" cy="497394"/>
          </a:xfrm>
        </p:grpSpPr>
        <p:sp>
          <p:nvSpPr>
            <p:cNvPr id="93" name="Google Shape;1821;p57">
              <a:extLst>
                <a:ext uri="{FF2B5EF4-FFF2-40B4-BE49-F238E27FC236}">
                  <a16:creationId xmlns:a16="http://schemas.microsoft.com/office/drawing/2014/main" id="{8839EE2D-B31B-BC21-B66F-73C67B8A742D}"/>
                </a:ext>
              </a:extLst>
            </p:cNvPr>
            <p:cNvSpPr/>
            <p:nvPr/>
          </p:nvSpPr>
          <p:spPr>
            <a:xfrm>
              <a:off x="8035892" y="4626597"/>
              <a:ext cx="33" cy="99682"/>
            </a:xfrm>
            <a:custGeom>
              <a:avLst/>
              <a:gdLst/>
              <a:ahLst/>
              <a:cxnLst/>
              <a:rect l="l" t="t" r="r" b="b"/>
              <a:pathLst>
                <a:path w="1" h="3000" extrusionOk="0">
                  <a:moveTo>
                    <a:pt x="0" y="3000"/>
                  </a:moveTo>
                  <a:lnTo>
                    <a:pt x="0" y="289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89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22;p57">
              <a:extLst>
                <a:ext uri="{FF2B5EF4-FFF2-40B4-BE49-F238E27FC236}">
                  <a16:creationId xmlns:a16="http://schemas.microsoft.com/office/drawing/2014/main" id="{4B3E6D45-1AC3-9DBB-7E09-D36DA04C2A25}"/>
                </a:ext>
              </a:extLst>
            </p:cNvPr>
            <p:cNvSpPr/>
            <p:nvPr/>
          </p:nvSpPr>
          <p:spPr>
            <a:xfrm>
              <a:off x="8017849" y="4278728"/>
              <a:ext cx="3456" cy="32663"/>
            </a:xfrm>
            <a:custGeom>
              <a:avLst/>
              <a:gdLst/>
              <a:ahLst/>
              <a:cxnLst/>
              <a:rect l="l" t="t" r="r" b="b"/>
              <a:pathLst>
                <a:path w="104" h="983" extrusionOk="0">
                  <a:moveTo>
                    <a:pt x="104" y="1"/>
                  </a:moveTo>
                  <a:lnTo>
                    <a:pt x="0" y="130"/>
                  </a:lnTo>
                  <a:lnTo>
                    <a:pt x="0" y="983"/>
                  </a:lnTo>
                  <a:lnTo>
                    <a:pt x="104" y="983"/>
                  </a:lnTo>
                  <a:lnTo>
                    <a:pt x="104" y="1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23;p57">
              <a:extLst>
                <a:ext uri="{FF2B5EF4-FFF2-40B4-BE49-F238E27FC236}">
                  <a16:creationId xmlns:a16="http://schemas.microsoft.com/office/drawing/2014/main" id="{87FE86C5-76ED-F7D4-011C-CCEDAB7E08A2}"/>
                </a:ext>
              </a:extLst>
            </p:cNvPr>
            <p:cNvSpPr/>
            <p:nvPr/>
          </p:nvSpPr>
          <p:spPr>
            <a:xfrm>
              <a:off x="7982627" y="4697905"/>
              <a:ext cx="110847" cy="53297"/>
            </a:xfrm>
            <a:custGeom>
              <a:avLst/>
              <a:gdLst/>
              <a:ahLst/>
              <a:cxnLst/>
              <a:rect l="l" t="t" r="r" b="b"/>
              <a:pathLst>
                <a:path w="3336" h="1604" extrusionOk="0">
                  <a:moveTo>
                    <a:pt x="1707" y="0"/>
                  </a:moveTo>
                  <a:cubicBezTo>
                    <a:pt x="750" y="0"/>
                    <a:pt x="0" y="750"/>
                    <a:pt x="0" y="1603"/>
                  </a:cubicBezTo>
                  <a:lnTo>
                    <a:pt x="3335" y="1603"/>
                  </a:lnTo>
                  <a:cubicBezTo>
                    <a:pt x="3335" y="750"/>
                    <a:pt x="2586" y="0"/>
                    <a:pt x="1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24;p57">
              <a:extLst>
                <a:ext uri="{FF2B5EF4-FFF2-40B4-BE49-F238E27FC236}">
                  <a16:creationId xmlns:a16="http://schemas.microsoft.com/office/drawing/2014/main" id="{3B65205A-00E8-EE05-A153-A826082E968F}"/>
                </a:ext>
              </a:extLst>
            </p:cNvPr>
            <p:cNvSpPr/>
            <p:nvPr/>
          </p:nvSpPr>
          <p:spPr>
            <a:xfrm>
              <a:off x="7853768" y="4304513"/>
              <a:ext cx="353939" cy="339286"/>
            </a:xfrm>
            <a:custGeom>
              <a:avLst/>
              <a:gdLst/>
              <a:ahLst/>
              <a:cxnLst/>
              <a:rect l="l" t="t" r="r" b="b"/>
              <a:pathLst>
                <a:path w="10652" h="10211" extrusionOk="0">
                  <a:moveTo>
                    <a:pt x="5274" y="0"/>
                  </a:moveTo>
                  <a:cubicBezTo>
                    <a:pt x="3749" y="0"/>
                    <a:pt x="2353" y="646"/>
                    <a:pt x="1397" y="1603"/>
                  </a:cubicBezTo>
                  <a:cubicBezTo>
                    <a:pt x="518" y="2585"/>
                    <a:pt x="1" y="3748"/>
                    <a:pt x="1" y="5041"/>
                  </a:cubicBezTo>
                  <a:cubicBezTo>
                    <a:pt x="1" y="7962"/>
                    <a:pt x="2353" y="10211"/>
                    <a:pt x="5274" y="10211"/>
                  </a:cubicBezTo>
                  <a:cubicBezTo>
                    <a:pt x="5921" y="10211"/>
                    <a:pt x="6464" y="10108"/>
                    <a:pt x="6981" y="10004"/>
                  </a:cubicBezTo>
                  <a:cubicBezTo>
                    <a:pt x="9152" y="9254"/>
                    <a:pt x="10651" y="7419"/>
                    <a:pt x="10651" y="5041"/>
                  </a:cubicBezTo>
                  <a:cubicBezTo>
                    <a:pt x="10651" y="4834"/>
                    <a:pt x="10651" y="4524"/>
                    <a:pt x="10548" y="4291"/>
                  </a:cubicBezTo>
                  <a:cubicBezTo>
                    <a:pt x="10212" y="2146"/>
                    <a:pt x="8506" y="414"/>
                    <a:pt x="6231" y="103"/>
                  </a:cubicBezTo>
                  <a:cubicBezTo>
                    <a:pt x="5921" y="0"/>
                    <a:pt x="5585" y="0"/>
                    <a:pt x="5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25;p57">
              <a:extLst>
                <a:ext uri="{FF2B5EF4-FFF2-40B4-BE49-F238E27FC236}">
                  <a16:creationId xmlns:a16="http://schemas.microsoft.com/office/drawing/2014/main" id="{2C9AB9C1-98AD-DFAA-F22B-495F02114FD2}"/>
                </a:ext>
              </a:extLst>
            </p:cNvPr>
            <p:cNvSpPr/>
            <p:nvPr/>
          </p:nvSpPr>
          <p:spPr>
            <a:xfrm>
              <a:off x="8004093" y="4307936"/>
              <a:ext cx="200162" cy="164077"/>
            </a:xfrm>
            <a:custGeom>
              <a:avLst/>
              <a:gdLst/>
              <a:ahLst/>
              <a:cxnLst/>
              <a:rect l="l" t="t" r="r" b="b"/>
              <a:pathLst>
                <a:path w="6024" h="4938" extrusionOk="0">
                  <a:moveTo>
                    <a:pt x="1707" y="0"/>
                  </a:moveTo>
                  <a:cubicBezTo>
                    <a:pt x="957" y="207"/>
                    <a:pt x="414" y="750"/>
                    <a:pt x="104" y="1396"/>
                  </a:cubicBezTo>
                  <a:cubicBezTo>
                    <a:pt x="1" y="1603"/>
                    <a:pt x="1" y="1939"/>
                    <a:pt x="1" y="2146"/>
                  </a:cubicBezTo>
                  <a:cubicBezTo>
                    <a:pt x="104" y="2353"/>
                    <a:pt x="208" y="2689"/>
                    <a:pt x="518" y="2689"/>
                  </a:cubicBezTo>
                  <a:cubicBezTo>
                    <a:pt x="518" y="2792"/>
                    <a:pt x="647" y="2792"/>
                    <a:pt x="750" y="2792"/>
                  </a:cubicBezTo>
                  <a:cubicBezTo>
                    <a:pt x="957" y="2896"/>
                    <a:pt x="957" y="3232"/>
                    <a:pt x="854" y="3439"/>
                  </a:cubicBezTo>
                  <a:cubicBezTo>
                    <a:pt x="854" y="3645"/>
                    <a:pt x="854" y="3878"/>
                    <a:pt x="957" y="4085"/>
                  </a:cubicBezTo>
                  <a:cubicBezTo>
                    <a:pt x="957" y="4292"/>
                    <a:pt x="1164" y="4524"/>
                    <a:pt x="1397" y="4628"/>
                  </a:cubicBezTo>
                  <a:cubicBezTo>
                    <a:pt x="1456" y="4647"/>
                    <a:pt x="1512" y="4656"/>
                    <a:pt x="1567" y="4656"/>
                  </a:cubicBezTo>
                  <a:cubicBezTo>
                    <a:pt x="1799" y="4656"/>
                    <a:pt x="1999" y="4505"/>
                    <a:pt x="2250" y="4421"/>
                  </a:cubicBezTo>
                  <a:cubicBezTo>
                    <a:pt x="2497" y="4249"/>
                    <a:pt x="2731" y="4148"/>
                    <a:pt x="2920" y="4148"/>
                  </a:cubicBezTo>
                  <a:cubicBezTo>
                    <a:pt x="2987" y="4148"/>
                    <a:pt x="3048" y="4161"/>
                    <a:pt x="3103" y="4188"/>
                  </a:cubicBezTo>
                  <a:cubicBezTo>
                    <a:pt x="3439" y="4421"/>
                    <a:pt x="3542" y="4834"/>
                    <a:pt x="3749" y="4938"/>
                  </a:cubicBezTo>
                  <a:cubicBezTo>
                    <a:pt x="4189" y="4938"/>
                    <a:pt x="4395" y="4292"/>
                    <a:pt x="4835" y="4292"/>
                  </a:cubicBezTo>
                  <a:cubicBezTo>
                    <a:pt x="5042" y="4292"/>
                    <a:pt x="5171" y="4421"/>
                    <a:pt x="5274" y="4421"/>
                  </a:cubicBezTo>
                  <a:cubicBezTo>
                    <a:pt x="5356" y="4448"/>
                    <a:pt x="5432" y="4461"/>
                    <a:pt x="5504" y="4461"/>
                  </a:cubicBezTo>
                  <a:cubicBezTo>
                    <a:pt x="5705" y="4461"/>
                    <a:pt x="5871" y="4360"/>
                    <a:pt x="6024" y="4188"/>
                  </a:cubicBezTo>
                  <a:cubicBezTo>
                    <a:pt x="5688" y="2043"/>
                    <a:pt x="3982" y="311"/>
                    <a:pt x="1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26;p57">
              <a:extLst>
                <a:ext uri="{FF2B5EF4-FFF2-40B4-BE49-F238E27FC236}">
                  <a16:creationId xmlns:a16="http://schemas.microsoft.com/office/drawing/2014/main" id="{6FAFCE09-3AF1-E1DE-E56A-A685926E3683}"/>
                </a:ext>
              </a:extLst>
            </p:cNvPr>
            <p:cNvSpPr/>
            <p:nvPr/>
          </p:nvSpPr>
          <p:spPr>
            <a:xfrm>
              <a:off x="7853768" y="4357745"/>
              <a:ext cx="250004" cy="286056"/>
            </a:xfrm>
            <a:custGeom>
              <a:avLst/>
              <a:gdLst/>
              <a:ahLst/>
              <a:cxnLst/>
              <a:rect l="l" t="t" r="r" b="b"/>
              <a:pathLst>
                <a:path w="7524" h="8609" extrusionOk="0">
                  <a:moveTo>
                    <a:pt x="1397" y="1"/>
                  </a:moveTo>
                  <a:cubicBezTo>
                    <a:pt x="518" y="983"/>
                    <a:pt x="1" y="2146"/>
                    <a:pt x="1" y="3439"/>
                  </a:cubicBezTo>
                  <a:cubicBezTo>
                    <a:pt x="1" y="6360"/>
                    <a:pt x="2353" y="8609"/>
                    <a:pt x="5274" y="8609"/>
                  </a:cubicBezTo>
                  <a:cubicBezTo>
                    <a:pt x="5921" y="8609"/>
                    <a:pt x="6464" y="8506"/>
                    <a:pt x="6981" y="8402"/>
                  </a:cubicBezTo>
                  <a:cubicBezTo>
                    <a:pt x="7213" y="8092"/>
                    <a:pt x="7420" y="7756"/>
                    <a:pt x="7523" y="7316"/>
                  </a:cubicBezTo>
                  <a:lnTo>
                    <a:pt x="7523" y="6903"/>
                  </a:lnTo>
                  <a:cubicBezTo>
                    <a:pt x="7420" y="6799"/>
                    <a:pt x="7317" y="6670"/>
                    <a:pt x="7213" y="6670"/>
                  </a:cubicBezTo>
                  <a:cubicBezTo>
                    <a:pt x="6981" y="6670"/>
                    <a:pt x="6877" y="6799"/>
                    <a:pt x="6670" y="6799"/>
                  </a:cubicBezTo>
                  <a:cubicBezTo>
                    <a:pt x="6464" y="6670"/>
                    <a:pt x="6464" y="6463"/>
                    <a:pt x="6231" y="6360"/>
                  </a:cubicBezTo>
                  <a:cubicBezTo>
                    <a:pt x="6196" y="6325"/>
                    <a:pt x="6162" y="6314"/>
                    <a:pt x="6127" y="6314"/>
                  </a:cubicBezTo>
                  <a:cubicBezTo>
                    <a:pt x="6059" y="6314"/>
                    <a:pt x="5990" y="6360"/>
                    <a:pt x="5921" y="6360"/>
                  </a:cubicBezTo>
                  <a:cubicBezTo>
                    <a:pt x="5171" y="6567"/>
                    <a:pt x="4732" y="7446"/>
                    <a:pt x="4189" y="7859"/>
                  </a:cubicBezTo>
                  <a:cubicBezTo>
                    <a:pt x="3982" y="7963"/>
                    <a:pt x="3878" y="8092"/>
                    <a:pt x="3749" y="8092"/>
                  </a:cubicBezTo>
                  <a:cubicBezTo>
                    <a:pt x="3542" y="7963"/>
                    <a:pt x="3439" y="7756"/>
                    <a:pt x="3439" y="7549"/>
                  </a:cubicBezTo>
                  <a:cubicBezTo>
                    <a:pt x="3439" y="7316"/>
                    <a:pt x="3439" y="7110"/>
                    <a:pt x="3542" y="7006"/>
                  </a:cubicBezTo>
                  <a:cubicBezTo>
                    <a:pt x="3542" y="6799"/>
                    <a:pt x="3439" y="6463"/>
                    <a:pt x="3336" y="6360"/>
                  </a:cubicBezTo>
                  <a:cubicBezTo>
                    <a:pt x="3219" y="6308"/>
                    <a:pt x="3084" y="6308"/>
                    <a:pt x="2951" y="6308"/>
                  </a:cubicBezTo>
                  <a:cubicBezTo>
                    <a:pt x="2819" y="6308"/>
                    <a:pt x="2689" y="6308"/>
                    <a:pt x="2586" y="6257"/>
                  </a:cubicBezTo>
                  <a:cubicBezTo>
                    <a:pt x="2147" y="6153"/>
                    <a:pt x="2043" y="5610"/>
                    <a:pt x="2147" y="5171"/>
                  </a:cubicBezTo>
                  <a:cubicBezTo>
                    <a:pt x="2353" y="4731"/>
                    <a:pt x="2689" y="4421"/>
                    <a:pt x="3103" y="4214"/>
                  </a:cubicBezTo>
                  <a:cubicBezTo>
                    <a:pt x="3439" y="3982"/>
                    <a:pt x="3749" y="3775"/>
                    <a:pt x="4085" y="3568"/>
                  </a:cubicBezTo>
                  <a:cubicBezTo>
                    <a:pt x="4292" y="3335"/>
                    <a:pt x="4628" y="3025"/>
                    <a:pt x="4525" y="2689"/>
                  </a:cubicBezTo>
                  <a:cubicBezTo>
                    <a:pt x="4525" y="2520"/>
                    <a:pt x="4301" y="2351"/>
                    <a:pt x="4050" y="2351"/>
                  </a:cubicBezTo>
                  <a:cubicBezTo>
                    <a:pt x="3993" y="2351"/>
                    <a:pt x="3935" y="2360"/>
                    <a:pt x="3878" y="2379"/>
                  </a:cubicBezTo>
                  <a:cubicBezTo>
                    <a:pt x="3646" y="2379"/>
                    <a:pt x="3439" y="2586"/>
                    <a:pt x="3232" y="2793"/>
                  </a:cubicBezTo>
                  <a:cubicBezTo>
                    <a:pt x="3126" y="2983"/>
                    <a:pt x="2969" y="3156"/>
                    <a:pt x="2858" y="3156"/>
                  </a:cubicBezTo>
                  <a:cubicBezTo>
                    <a:pt x="2834" y="3156"/>
                    <a:pt x="2812" y="3147"/>
                    <a:pt x="2793" y="3129"/>
                  </a:cubicBezTo>
                  <a:cubicBezTo>
                    <a:pt x="2586" y="3129"/>
                    <a:pt x="2586" y="3025"/>
                    <a:pt x="2353" y="2922"/>
                  </a:cubicBezTo>
                  <a:cubicBezTo>
                    <a:pt x="2305" y="2885"/>
                    <a:pt x="2253" y="2871"/>
                    <a:pt x="2199" y="2871"/>
                  </a:cubicBezTo>
                  <a:cubicBezTo>
                    <a:pt x="1955" y="2871"/>
                    <a:pt x="1657" y="3170"/>
                    <a:pt x="1350" y="3170"/>
                  </a:cubicBezTo>
                  <a:cubicBezTo>
                    <a:pt x="1289" y="3170"/>
                    <a:pt x="1226" y="3158"/>
                    <a:pt x="1164" y="3129"/>
                  </a:cubicBezTo>
                  <a:cubicBezTo>
                    <a:pt x="1061" y="3025"/>
                    <a:pt x="957" y="2922"/>
                    <a:pt x="957" y="2793"/>
                  </a:cubicBezTo>
                  <a:cubicBezTo>
                    <a:pt x="854" y="2379"/>
                    <a:pt x="957" y="2043"/>
                    <a:pt x="1164" y="1629"/>
                  </a:cubicBezTo>
                  <a:cubicBezTo>
                    <a:pt x="1293" y="1293"/>
                    <a:pt x="1810" y="647"/>
                    <a:pt x="1604" y="337"/>
                  </a:cubicBezTo>
                  <a:cubicBezTo>
                    <a:pt x="1604" y="104"/>
                    <a:pt x="1500" y="104"/>
                    <a:pt x="1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27;p57">
              <a:extLst>
                <a:ext uri="{FF2B5EF4-FFF2-40B4-BE49-F238E27FC236}">
                  <a16:creationId xmlns:a16="http://schemas.microsoft.com/office/drawing/2014/main" id="{3CD6F147-EFE2-38DE-D7A4-513E1DA5B95B}"/>
                </a:ext>
              </a:extLst>
            </p:cNvPr>
            <p:cNvSpPr/>
            <p:nvPr/>
          </p:nvSpPr>
          <p:spPr>
            <a:xfrm>
              <a:off x="8128666" y="4488466"/>
              <a:ext cx="57550" cy="63996"/>
            </a:xfrm>
            <a:custGeom>
              <a:avLst/>
              <a:gdLst/>
              <a:ahLst/>
              <a:cxnLst/>
              <a:rect l="l" t="t" r="r" b="b"/>
              <a:pathLst>
                <a:path w="1732" h="1926" extrusionOk="0">
                  <a:moveTo>
                    <a:pt x="1147" y="0"/>
                  </a:moveTo>
                  <a:cubicBezTo>
                    <a:pt x="785" y="0"/>
                    <a:pt x="348" y="248"/>
                    <a:pt x="129" y="591"/>
                  </a:cubicBezTo>
                  <a:cubicBezTo>
                    <a:pt x="129" y="694"/>
                    <a:pt x="0" y="694"/>
                    <a:pt x="0" y="797"/>
                  </a:cubicBezTo>
                  <a:cubicBezTo>
                    <a:pt x="0" y="927"/>
                    <a:pt x="0" y="927"/>
                    <a:pt x="129" y="1030"/>
                  </a:cubicBezTo>
                  <a:lnTo>
                    <a:pt x="440" y="1030"/>
                  </a:lnTo>
                  <a:cubicBezTo>
                    <a:pt x="543" y="1133"/>
                    <a:pt x="646" y="1340"/>
                    <a:pt x="646" y="1444"/>
                  </a:cubicBezTo>
                  <a:cubicBezTo>
                    <a:pt x="646" y="1676"/>
                    <a:pt x="776" y="1883"/>
                    <a:pt x="879" y="1883"/>
                  </a:cubicBezTo>
                  <a:cubicBezTo>
                    <a:pt x="909" y="1913"/>
                    <a:pt x="948" y="1926"/>
                    <a:pt x="991" y="1926"/>
                  </a:cubicBezTo>
                  <a:cubicBezTo>
                    <a:pt x="1095" y="1926"/>
                    <a:pt x="1219" y="1853"/>
                    <a:pt x="1293" y="1780"/>
                  </a:cubicBezTo>
                  <a:cubicBezTo>
                    <a:pt x="1525" y="1444"/>
                    <a:pt x="1732" y="1133"/>
                    <a:pt x="1732" y="694"/>
                  </a:cubicBezTo>
                  <a:cubicBezTo>
                    <a:pt x="1732" y="196"/>
                    <a:pt x="1469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28;p57">
              <a:extLst>
                <a:ext uri="{FF2B5EF4-FFF2-40B4-BE49-F238E27FC236}">
                  <a16:creationId xmlns:a16="http://schemas.microsoft.com/office/drawing/2014/main" id="{B2CB7516-6C2E-8E18-680D-37193A5D4295}"/>
                </a:ext>
              </a:extLst>
            </p:cNvPr>
            <p:cNvSpPr/>
            <p:nvPr/>
          </p:nvSpPr>
          <p:spPr>
            <a:xfrm>
              <a:off x="7949997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40" y="0"/>
                  </a:moveTo>
                  <a:cubicBezTo>
                    <a:pt x="207" y="0"/>
                    <a:pt x="0" y="233"/>
                    <a:pt x="0" y="440"/>
                  </a:cubicBezTo>
                  <a:cubicBezTo>
                    <a:pt x="0" y="646"/>
                    <a:pt x="207" y="879"/>
                    <a:pt x="440" y="879"/>
                  </a:cubicBezTo>
                  <a:cubicBezTo>
                    <a:pt x="750" y="879"/>
                    <a:pt x="853" y="646"/>
                    <a:pt x="853" y="440"/>
                  </a:cubicBezTo>
                  <a:cubicBezTo>
                    <a:pt x="853" y="233"/>
                    <a:pt x="75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29;p57">
              <a:extLst>
                <a:ext uri="{FF2B5EF4-FFF2-40B4-BE49-F238E27FC236}">
                  <a16:creationId xmlns:a16="http://schemas.microsoft.com/office/drawing/2014/main" id="{F100FAFA-67FC-672D-36F2-03AF1FEAFA6F}"/>
                </a:ext>
              </a:extLst>
            </p:cNvPr>
            <p:cNvSpPr/>
            <p:nvPr/>
          </p:nvSpPr>
          <p:spPr>
            <a:xfrm>
              <a:off x="8093444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14" y="0"/>
                  </a:moveTo>
                  <a:cubicBezTo>
                    <a:pt x="104" y="0"/>
                    <a:pt x="0" y="233"/>
                    <a:pt x="0" y="440"/>
                  </a:cubicBezTo>
                  <a:cubicBezTo>
                    <a:pt x="0" y="646"/>
                    <a:pt x="104" y="879"/>
                    <a:pt x="414" y="879"/>
                  </a:cubicBezTo>
                  <a:cubicBezTo>
                    <a:pt x="646" y="879"/>
                    <a:pt x="853" y="646"/>
                    <a:pt x="853" y="440"/>
                  </a:cubicBezTo>
                  <a:cubicBezTo>
                    <a:pt x="853" y="233"/>
                    <a:pt x="64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30;p57">
              <a:extLst>
                <a:ext uri="{FF2B5EF4-FFF2-40B4-BE49-F238E27FC236}">
                  <a16:creationId xmlns:a16="http://schemas.microsoft.com/office/drawing/2014/main" id="{B0ECA977-979D-32FF-B2FD-A3E5ED353808}"/>
                </a:ext>
              </a:extLst>
            </p:cNvPr>
            <p:cNvSpPr/>
            <p:nvPr/>
          </p:nvSpPr>
          <p:spPr>
            <a:xfrm>
              <a:off x="8014394" y="4514949"/>
              <a:ext cx="49874" cy="21498"/>
            </a:xfrm>
            <a:custGeom>
              <a:avLst/>
              <a:gdLst/>
              <a:ahLst/>
              <a:cxnLst/>
              <a:rect l="l" t="t" r="r" b="b"/>
              <a:pathLst>
                <a:path w="1501" h="647" extrusionOk="0">
                  <a:moveTo>
                    <a:pt x="104" y="0"/>
                  </a:moveTo>
                  <a:lnTo>
                    <a:pt x="1" y="130"/>
                  </a:lnTo>
                  <a:cubicBezTo>
                    <a:pt x="104" y="440"/>
                    <a:pt x="440" y="647"/>
                    <a:pt x="751" y="647"/>
                  </a:cubicBezTo>
                  <a:cubicBezTo>
                    <a:pt x="1190" y="647"/>
                    <a:pt x="1500" y="336"/>
                    <a:pt x="1500" y="0"/>
                  </a:cubicBezTo>
                  <a:lnTo>
                    <a:pt x="1500" y="0"/>
                  </a:lnTo>
                  <a:cubicBezTo>
                    <a:pt x="1397" y="336"/>
                    <a:pt x="1087" y="543"/>
                    <a:pt x="751" y="543"/>
                  </a:cubicBezTo>
                  <a:cubicBezTo>
                    <a:pt x="544" y="543"/>
                    <a:pt x="208" y="336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31;p57">
              <a:extLst>
                <a:ext uri="{FF2B5EF4-FFF2-40B4-BE49-F238E27FC236}">
                  <a16:creationId xmlns:a16="http://schemas.microsoft.com/office/drawing/2014/main" id="{1FB5DD0C-F1C5-0D24-77B0-956211B00262}"/>
                </a:ext>
              </a:extLst>
            </p:cNvPr>
            <p:cNvSpPr/>
            <p:nvPr/>
          </p:nvSpPr>
          <p:spPr>
            <a:xfrm>
              <a:off x="7986050" y="4271850"/>
              <a:ext cx="243126" cy="397733"/>
            </a:xfrm>
            <a:custGeom>
              <a:avLst/>
              <a:gdLst/>
              <a:ahLst/>
              <a:cxnLst/>
              <a:rect l="l" t="t" r="r" b="b"/>
              <a:pathLst>
                <a:path w="7317" h="11970" extrusionOk="0">
                  <a:moveTo>
                    <a:pt x="1397" y="1"/>
                  </a:moveTo>
                  <a:cubicBezTo>
                    <a:pt x="957" y="1"/>
                    <a:pt x="544" y="1"/>
                    <a:pt x="104" y="104"/>
                  </a:cubicBezTo>
                  <a:cubicBezTo>
                    <a:pt x="1" y="104"/>
                    <a:pt x="1" y="208"/>
                    <a:pt x="1" y="337"/>
                  </a:cubicBezTo>
                  <a:cubicBezTo>
                    <a:pt x="1" y="440"/>
                    <a:pt x="104" y="440"/>
                    <a:pt x="208" y="440"/>
                  </a:cubicBezTo>
                  <a:cubicBezTo>
                    <a:pt x="544" y="337"/>
                    <a:pt x="957" y="337"/>
                    <a:pt x="1397" y="337"/>
                  </a:cubicBezTo>
                  <a:cubicBezTo>
                    <a:pt x="4525" y="337"/>
                    <a:pt x="7110" y="2793"/>
                    <a:pt x="7110" y="5920"/>
                  </a:cubicBezTo>
                  <a:cubicBezTo>
                    <a:pt x="7110" y="9048"/>
                    <a:pt x="4525" y="11633"/>
                    <a:pt x="1397" y="11633"/>
                  </a:cubicBezTo>
                  <a:lnTo>
                    <a:pt x="647" y="11633"/>
                  </a:lnTo>
                  <a:cubicBezTo>
                    <a:pt x="617" y="11603"/>
                    <a:pt x="584" y="11591"/>
                    <a:pt x="554" y="11591"/>
                  </a:cubicBezTo>
                  <a:cubicBezTo>
                    <a:pt x="479" y="11591"/>
                    <a:pt x="414" y="11664"/>
                    <a:pt x="414" y="11737"/>
                  </a:cubicBezTo>
                  <a:cubicBezTo>
                    <a:pt x="414" y="11737"/>
                    <a:pt x="414" y="11840"/>
                    <a:pt x="544" y="11840"/>
                  </a:cubicBezTo>
                  <a:cubicBezTo>
                    <a:pt x="854" y="11969"/>
                    <a:pt x="1061" y="11969"/>
                    <a:pt x="1397" y="11969"/>
                  </a:cubicBezTo>
                  <a:cubicBezTo>
                    <a:pt x="4628" y="11969"/>
                    <a:pt x="7317" y="9255"/>
                    <a:pt x="7317" y="5920"/>
                  </a:cubicBezTo>
                  <a:cubicBezTo>
                    <a:pt x="7317" y="2689"/>
                    <a:pt x="4628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32;p57">
              <a:extLst>
                <a:ext uri="{FF2B5EF4-FFF2-40B4-BE49-F238E27FC236}">
                  <a16:creationId xmlns:a16="http://schemas.microsoft.com/office/drawing/2014/main" id="{828077F8-EA68-7542-2B22-74159B9EB4E7}"/>
                </a:ext>
              </a:extLst>
            </p:cNvPr>
            <p:cNvSpPr/>
            <p:nvPr/>
          </p:nvSpPr>
          <p:spPr>
            <a:xfrm>
              <a:off x="7735242" y="4440218"/>
              <a:ext cx="135734" cy="168397"/>
            </a:xfrm>
            <a:custGeom>
              <a:avLst/>
              <a:gdLst/>
              <a:ahLst/>
              <a:cxnLst/>
              <a:rect l="l" t="t" r="r" b="b"/>
              <a:pathLst>
                <a:path w="4085" h="5068" extrusionOk="0">
                  <a:moveTo>
                    <a:pt x="854" y="0"/>
                  </a:moveTo>
                  <a:lnTo>
                    <a:pt x="1" y="5067"/>
                  </a:lnTo>
                  <a:lnTo>
                    <a:pt x="1836" y="3438"/>
                  </a:lnTo>
                  <a:lnTo>
                    <a:pt x="4085" y="387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33;p57">
              <a:extLst>
                <a:ext uri="{FF2B5EF4-FFF2-40B4-BE49-F238E27FC236}">
                  <a16:creationId xmlns:a16="http://schemas.microsoft.com/office/drawing/2014/main" id="{A2513DE2-34B5-1E88-C754-74E4FB3986CB}"/>
                </a:ext>
              </a:extLst>
            </p:cNvPr>
            <p:cNvSpPr/>
            <p:nvPr/>
          </p:nvSpPr>
          <p:spPr>
            <a:xfrm>
              <a:off x="7760163" y="4440218"/>
              <a:ext cx="57583" cy="125434"/>
            </a:xfrm>
            <a:custGeom>
              <a:avLst/>
              <a:gdLst/>
              <a:ahLst/>
              <a:cxnLst/>
              <a:rect l="l" t="t" r="r" b="b"/>
              <a:pathLst>
                <a:path w="1733" h="3775" extrusionOk="0">
                  <a:moveTo>
                    <a:pt x="0" y="0"/>
                  </a:moveTo>
                  <a:lnTo>
                    <a:pt x="646" y="3775"/>
                  </a:lnTo>
                  <a:lnTo>
                    <a:pt x="750" y="3775"/>
                  </a:lnTo>
                  <a:lnTo>
                    <a:pt x="104" y="207"/>
                  </a:lnTo>
                  <a:lnTo>
                    <a:pt x="1629" y="3542"/>
                  </a:lnTo>
                  <a:lnTo>
                    <a:pt x="1732" y="35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34;p57">
              <a:extLst>
                <a:ext uri="{FF2B5EF4-FFF2-40B4-BE49-F238E27FC236}">
                  <a16:creationId xmlns:a16="http://schemas.microsoft.com/office/drawing/2014/main" id="{E3B3415B-8726-0136-7831-CD6599AB9B6A}"/>
                </a:ext>
              </a:extLst>
            </p:cNvPr>
            <p:cNvSpPr/>
            <p:nvPr/>
          </p:nvSpPr>
          <p:spPr>
            <a:xfrm>
              <a:off x="7760163" y="4440218"/>
              <a:ext cx="36085" cy="114269"/>
            </a:xfrm>
            <a:custGeom>
              <a:avLst/>
              <a:gdLst/>
              <a:ahLst/>
              <a:cxnLst/>
              <a:rect l="l" t="t" r="r" b="b"/>
              <a:pathLst>
                <a:path w="1086" h="3439" extrusionOk="0">
                  <a:moveTo>
                    <a:pt x="0" y="0"/>
                  </a:moveTo>
                  <a:lnTo>
                    <a:pt x="1086" y="34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35;p57">
              <a:extLst>
                <a:ext uri="{FF2B5EF4-FFF2-40B4-BE49-F238E27FC236}">
                  <a16:creationId xmlns:a16="http://schemas.microsoft.com/office/drawing/2014/main" id="{18269EF4-093F-64A1-FAAA-A702895081A5}"/>
                </a:ext>
              </a:extLst>
            </p:cNvPr>
            <p:cNvSpPr/>
            <p:nvPr/>
          </p:nvSpPr>
          <p:spPr>
            <a:xfrm>
              <a:off x="7792794" y="4562200"/>
              <a:ext cx="3456" cy="6878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" y="207"/>
                  </a:lnTo>
                  <a:cubicBezTo>
                    <a:pt x="104" y="10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36;p57">
              <a:extLst>
                <a:ext uri="{FF2B5EF4-FFF2-40B4-BE49-F238E27FC236}">
                  <a16:creationId xmlns:a16="http://schemas.microsoft.com/office/drawing/2014/main" id="{D1EB8EB7-C1AD-B7D9-1C73-30B143BCBE2D}"/>
                </a:ext>
              </a:extLst>
            </p:cNvPr>
            <p:cNvSpPr/>
            <p:nvPr/>
          </p:nvSpPr>
          <p:spPr>
            <a:xfrm>
              <a:off x="7785051" y="4579379"/>
              <a:ext cx="197604" cy="143476"/>
            </a:xfrm>
            <a:custGeom>
              <a:avLst/>
              <a:gdLst/>
              <a:ahLst/>
              <a:cxnLst/>
              <a:rect l="l" t="t" r="r" b="b"/>
              <a:pathLst>
                <a:path w="5947" h="4318" extrusionOk="0">
                  <a:moveTo>
                    <a:pt x="130" y="0"/>
                  </a:moveTo>
                  <a:cubicBezTo>
                    <a:pt x="1" y="129"/>
                    <a:pt x="1" y="233"/>
                    <a:pt x="1" y="336"/>
                  </a:cubicBezTo>
                  <a:lnTo>
                    <a:pt x="1" y="440"/>
                  </a:lnTo>
                  <a:cubicBezTo>
                    <a:pt x="1" y="233"/>
                    <a:pt x="130" y="129"/>
                    <a:pt x="130" y="0"/>
                  </a:cubicBezTo>
                  <a:close/>
                  <a:moveTo>
                    <a:pt x="1" y="776"/>
                  </a:moveTo>
                  <a:cubicBezTo>
                    <a:pt x="1" y="879"/>
                    <a:pt x="1" y="1086"/>
                    <a:pt x="130" y="1189"/>
                  </a:cubicBezTo>
                  <a:cubicBezTo>
                    <a:pt x="130" y="1086"/>
                    <a:pt x="1" y="879"/>
                    <a:pt x="1" y="776"/>
                  </a:cubicBezTo>
                  <a:close/>
                  <a:moveTo>
                    <a:pt x="1423" y="879"/>
                  </a:moveTo>
                  <a:lnTo>
                    <a:pt x="1423" y="879"/>
                  </a:lnTo>
                  <a:cubicBezTo>
                    <a:pt x="1293" y="982"/>
                    <a:pt x="1293" y="1086"/>
                    <a:pt x="1190" y="1189"/>
                  </a:cubicBezTo>
                  <a:lnTo>
                    <a:pt x="1190" y="1293"/>
                  </a:lnTo>
                  <a:lnTo>
                    <a:pt x="1293" y="1293"/>
                  </a:lnTo>
                  <a:lnTo>
                    <a:pt x="1293" y="1189"/>
                  </a:lnTo>
                  <a:cubicBezTo>
                    <a:pt x="1293" y="1086"/>
                    <a:pt x="1423" y="982"/>
                    <a:pt x="1423" y="879"/>
                  </a:cubicBezTo>
                  <a:close/>
                  <a:moveTo>
                    <a:pt x="2276" y="1189"/>
                  </a:moveTo>
                  <a:cubicBezTo>
                    <a:pt x="2276" y="1293"/>
                    <a:pt x="2276" y="1422"/>
                    <a:pt x="2172" y="1525"/>
                  </a:cubicBezTo>
                  <a:lnTo>
                    <a:pt x="2276" y="1525"/>
                  </a:lnTo>
                  <a:lnTo>
                    <a:pt x="2276" y="1189"/>
                  </a:lnTo>
                  <a:close/>
                  <a:moveTo>
                    <a:pt x="234" y="1525"/>
                  </a:moveTo>
                  <a:lnTo>
                    <a:pt x="544" y="1836"/>
                  </a:lnTo>
                  <a:lnTo>
                    <a:pt x="544" y="1732"/>
                  </a:lnTo>
                  <a:cubicBezTo>
                    <a:pt x="440" y="1732"/>
                    <a:pt x="337" y="1629"/>
                    <a:pt x="337" y="1525"/>
                  </a:cubicBezTo>
                  <a:close/>
                  <a:moveTo>
                    <a:pt x="1940" y="1836"/>
                  </a:moveTo>
                  <a:cubicBezTo>
                    <a:pt x="1836" y="1836"/>
                    <a:pt x="1836" y="1939"/>
                    <a:pt x="1733" y="1939"/>
                  </a:cubicBezTo>
                  <a:lnTo>
                    <a:pt x="1629" y="2068"/>
                  </a:lnTo>
                  <a:lnTo>
                    <a:pt x="1733" y="2068"/>
                  </a:lnTo>
                  <a:cubicBezTo>
                    <a:pt x="1836" y="1939"/>
                    <a:pt x="1940" y="1939"/>
                    <a:pt x="1940" y="1836"/>
                  </a:cubicBezTo>
                  <a:close/>
                  <a:moveTo>
                    <a:pt x="1087" y="1629"/>
                  </a:moveTo>
                  <a:lnTo>
                    <a:pt x="1087" y="1939"/>
                  </a:lnTo>
                  <a:lnTo>
                    <a:pt x="1087" y="2060"/>
                  </a:lnTo>
                  <a:lnTo>
                    <a:pt x="1087" y="2060"/>
                  </a:lnTo>
                  <a:cubicBezTo>
                    <a:pt x="1003" y="2047"/>
                    <a:pt x="941" y="2016"/>
                    <a:pt x="880" y="1939"/>
                  </a:cubicBezTo>
                  <a:lnTo>
                    <a:pt x="880" y="2068"/>
                  </a:lnTo>
                  <a:cubicBezTo>
                    <a:pt x="983" y="2068"/>
                    <a:pt x="1087" y="2172"/>
                    <a:pt x="1293" y="2172"/>
                  </a:cubicBezTo>
                  <a:lnTo>
                    <a:pt x="1293" y="2068"/>
                  </a:lnTo>
                  <a:cubicBezTo>
                    <a:pt x="1256" y="2068"/>
                    <a:pt x="1221" y="2068"/>
                    <a:pt x="1190" y="2067"/>
                  </a:cubicBezTo>
                  <a:lnTo>
                    <a:pt x="1190" y="2067"/>
                  </a:lnTo>
                  <a:lnTo>
                    <a:pt x="1190" y="1939"/>
                  </a:lnTo>
                  <a:lnTo>
                    <a:pt x="1190" y="1629"/>
                  </a:lnTo>
                  <a:close/>
                  <a:moveTo>
                    <a:pt x="5946" y="2068"/>
                  </a:moveTo>
                  <a:cubicBezTo>
                    <a:pt x="5817" y="2172"/>
                    <a:pt x="5714" y="2172"/>
                    <a:pt x="5714" y="2275"/>
                  </a:cubicBezTo>
                  <a:cubicBezTo>
                    <a:pt x="5817" y="2275"/>
                    <a:pt x="5817" y="2172"/>
                    <a:pt x="5946" y="2172"/>
                  </a:cubicBezTo>
                  <a:lnTo>
                    <a:pt x="5946" y="2068"/>
                  </a:lnTo>
                  <a:close/>
                  <a:moveTo>
                    <a:pt x="5714" y="2275"/>
                  </a:moveTo>
                  <a:lnTo>
                    <a:pt x="5610" y="2378"/>
                  </a:lnTo>
                  <a:lnTo>
                    <a:pt x="5714" y="2378"/>
                  </a:lnTo>
                  <a:lnTo>
                    <a:pt x="5714" y="2275"/>
                  </a:lnTo>
                  <a:close/>
                  <a:moveTo>
                    <a:pt x="1190" y="2378"/>
                  </a:moveTo>
                  <a:cubicBezTo>
                    <a:pt x="1190" y="2585"/>
                    <a:pt x="1190" y="2714"/>
                    <a:pt x="1293" y="2818"/>
                  </a:cubicBezTo>
                  <a:cubicBezTo>
                    <a:pt x="1293" y="2714"/>
                    <a:pt x="1190" y="2482"/>
                    <a:pt x="1190" y="2378"/>
                  </a:cubicBezTo>
                  <a:close/>
                  <a:moveTo>
                    <a:pt x="5507" y="2714"/>
                  </a:moveTo>
                  <a:cubicBezTo>
                    <a:pt x="5404" y="2818"/>
                    <a:pt x="5404" y="2818"/>
                    <a:pt x="5404" y="2921"/>
                  </a:cubicBezTo>
                  <a:cubicBezTo>
                    <a:pt x="5507" y="2921"/>
                    <a:pt x="5507" y="2818"/>
                    <a:pt x="5507" y="2818"/>
                  </a:cubicBezTo>
                  <a:lnTo>
                    <a:pt x="5507" y="2714"/>
                  </a:lnTo>
                  <a:close/>
                  <a:moveTo>
                    <a:pt x="5404" y="2921"/>
                  </a:moveTo>
                  <a:cubicBezTo>
                    <a:pt x="5404" y="3025"/>
                    <a:pt x="5404" y="3025"/>
                    <a:pt x="5300" y="3128"/>
                  </a:cubicBezTo>
                  <a:lnTo>
                    <a:pt x="5404" y="3128"/>
                  </a:lnTo>
                  <a:lnTo>
                    <a:pt x="5404" y="2921"/>
                  </a:lnTo>
                  <a:close/>
                  <a:moveTo>
                    <a:pt x="1526" y="3128"/>
                  </a:moveTo>
                  <a:cubicBezTo>
                    <a:pt x="1526" y="3231"/>
                    <a:pt x="1526" y="3231"/>
                    <a:pt x="1629" y="3361"/>
                  </a:cubicBezTo>
                  <a:cubicBezTo>
                    <a:pt x="1629" y="3231"/>
                    <a:pt x="1526" y="3128"/>
                    <a:pt x="1526" y="3128"/>
                  </a:cubicBezTo>
                  <a:close/>
                  <a:moveTo>
                    <a:pt x="1629" y="3361"/>
                  </a:moveTo>
                  <a:lnTo>
                    <a:pt x="1733" y="3464"/>
                  </a:lnTo>
                  <a:cubicBezTo>
                    <a:pt x="1733" y="3361"/>
                    <a:pt x="1733" y="3361"/>
                    <a:pt x="1629" y="3361"/>
                  </a:cubicBezTo>
                  <a:close/>
                  <a:moveTo>
                    <a:pt x="5171" y="3464"/>
                  </a:moveTo>
                  <a:lnTo>
                    <a:pt x="5171" y="3464"/>
                  </a:lnTo>
                  <a:cubicBezTo>
                    <a:pt x="5068" y="3567"/>
                    <a:pt x="5068" y="3671"/>
                    <a:pt x="4964" y="3774"/>
                  </a:cubicBezTo>
                  <a:cubicBezTo>
                    <a:pt x="5068" y="3774"/>
                    <a:pt x="5171" y="3671"/>
                    <a:pt x="5171" y="3464"/>
                  </a:cubicBezTo>
                  <a:close/>
                  <a:moveTo>
                    <a:pt x="2069" y="3671"/>
                  </a:moveTo>
                  <a:lnTo>
                    <a:pt x="2069" y="3774"/>
                  </a:lnTo>
                  <a:cubicBezTo>
                    <a:pt x="2172" y="3774"/>
                    <a:pt x="2276" y="3878"/>
                    <a:pt x="2379" y="4007"/>
                  </a:cubicBezTo>
                  <a:lnTo>
                    <a:pt x="2379" y="3878"/>
                  </a:lnTo>
                  <a:cubicBezTo>
                    <a:pt x="2276" y="3878"/>
                    <a:pt x="2172" y="3774"/>
                    <a:pt x="2069" y="3671"/>
                  </a:cubicBezTo>
                  <a:close/>
                  <a:moveTo>
                    <a:pt x="2715" y="4110"/>
                  </a:moveTo>
                  <a:cubicBezTo>
                    <a:pt x="2819" y="4214"/>
                    <a:pt x="2922" y="4214"/>
                    <a:pt x="3129" y="4214"/>
                  </a:cubicBezTo>
                  <a:cubicBezTo>
                    <a:pt x="3025" y="4214"/>
                    <a:pt x="2819" y="4110"/>
                    <a:pt x="2715" y="4110"/>
                  </a:cubicBezTo>
                  <a:close/>
                  <a:moveTo>
                    <a:pt x="4654" y="4007"/>
                  </a:moveTo>
                  <a:cubicBezTo>
                    <a:pt x="4525" y="4110"/>
                    <a:pt x="4421" y="4110"/>
                    <a:pt x="4318" y="4214"/>
                  </a:cubicBezTo>
                  <a:cubicBezTo>
                    <a:pt x="4421" y="4214"/>
                    <a:pt x="4525" y="4110"/>
                    <a:pt x="4654" y="4110"/>
                  </a:cubicBezTo>
                  <a:lnTo>
                    <a:pt x="4654" y="4007"/>
                  </a:lnTo>
                  <a:close/>
                  <a:moveTo>
                    <a:pt x="3465" y="4214"/>
                  </a:moveTo>
                  <a:lnTo>
                    <a:pt x="3465" y="4317"/>
                  </a:lnTo>
                  <a:lnTo>
                    <a:pt x="3878" y="4317"/>
                  </a:lnTo>
                  <a:lnTo>
                    <a:pt x="3878" y="4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37;p57">
              <a:extLst>
                <a:ext uri="{FF2B5EF4-FFF2-40B4-BE49-F238E27FC236}">
                  <a16:creationId xmlns:a16="http://schemas.microsoft.com/office/drawing/2014/main" id="{5EBA3B49-F89C-ADC6-46BE-4B959304F93B}"/>
                </a:ext>
              </a:extLst>
            </p:cNvPr>
            <p:cNvSpPr/>
            <p:nvPr/>
          </p:nvSpPr>
          <p:spPr>
            <a:xfrm>
              <a:off x="7992928" y="4643776"/>
              <a:ext cx="6911" cy="4353"/>
            </a:xfrm>
            <a:custGeom>
              <a:avLst/>
              <a:gdLst/>
              <a:ahLst/>
              <a:cxnLst/>
              <a:rect l="l" t="t" r="r" b="b"/>
              <a:pathLst>
                <a:path w="208" h="131" extrusionOk="0">
                  <a:moveTo>
                    <a:pt x="1" y="1"/>
                  </a:moveTo>
                  <a:cubicBezTo>
                    <a:pt x="104" y="1"/>
                    <a:pt x="104" y="1"/>
                    <a:pt x="207" y="13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38;p57">
              <a:extLst>
                <a:ext uri="{FF2B5EF4-FFF2-40B4-BE49-F238E27FC236}">
                  <a16:creationId xmlns:a16="http://schemas.microsoft.com/office/drawing/2014/main" id="{1E675E5B-91BF-669B-95A5-EBA40060E233}"/>
                </a:ext>
              </a:extLst>
            </p:cNvPr>
            <p:cNvSpPr/>
            <p:nvPr/>
          </p:nvSpPr>
          <p:spPr>
            <a:xfrm>
              <a:off x="7799672" y="4304513"/>
              <a:ext cx="82471" cy="92771"/>
            </a:xfrm>
            <a:custGeom>
              <a:avLst/>
              <a:gdLst/>
              <a:ahLst/>
              <a:cxnLst/>
              <a:rect l="l" t="t" r="r" b="b"/>
              <a:pathLst>
                <a:path w="2482" h="2792" extrusionOk="0">
                  <a:moveTo>
                    <a:pt x="440" y="0"/>
                  </a:moveTo>
                  <a:lnTo>
                    <a:pt x="983" y="1163"/>
                  </a:lnTo>
                  <a:lnTo>
                    <a:pt x="0" y="1939"/>
                  </a:lnTo>
                  <a:lnTo>
                    <a:pt x="983" y="1706"/>
                  </a:lnTo>
                  <a:lnTo>
                    <a:pt x="1086" y="2792"/>
                  </a:lnTo>
                  <a:lnTo>
                    <a:pt x="1396" y="1603"/>
                  </a:lnTo>
                  <a:lnTo>
                    <a:pt x="2482" y="2042"/>
                  </a:lnTo>
                  <a:lnTo>
                    <a:pt x="2482" y="2042"/>
                  </a:lnTo>
                  <a:lnTo>
                    <a:pt x="1732" y="1163"/>
                  </a:lnTo>
                  <a:lnTo>
                    <a:pt x="2275" y="310"/>
                  </a:lnTo>
                  <a:lnTo>
                    <a:pt x="1396" y="95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39;p57">
              <a:extLst>
                <a:ext uri="{FF2B5EF4-FFF2-40B4-BE49-F238E27FC236}">
                  <a16:creationId xmlns:a16="http://schemas.microsoft.com/office/drawing/2014/main" id="{BF44BA3D-89BF-0F54-0982-CDCB24E0C9DC}"/>
                </a:ext>
              </a:extLst>
            </p:cNvPr>
            <p:cNvSpPr/>
            <p:nvPr/>
          </p:nvSpPr>
          <p:spPr>
            <a:xfrm>
              <a:off x="8211106" y="4465140"/>
              <a:ext cx="93668" cy="92771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2172" y="0"/>
                  </a:moveTo>
                  <a:lnTo>
                    <a:pt x="1397" y="1086"/>
                  </a:lnTo>
                  <a:lnTo>
                    <a:pt x="337" y="543"/>
                  </a:lnTo>
                  <a:lnTo>
                    <a:pt x="983" y="1293"/>
                  </a:lnTo>
                  <a:lnTo>
                    <a:pt x="1" y="1835"/>
                  </a:lnTo>
                  <a:lnTo>
                    <a:pt x="1" y="1835"/>
                  </a:lnTo>
                  <a:lnTo>
                    <a:pt x="1293" y="1629"/>
                  </a:lnTo>
                  <a:lnTo>
                    <a:pt x="1397" y="2792"/>
                  </a:lnTo>
                  <a:lnTo>
                    <a:pt x="1733" y="1732"/>
                  </a:lnTo>
                  <a:lnTo>
                    <a:pt x="2818" y="1732"/>
                  </a:lnTo>
                  <a:lnTo>
                    <a:pt x="1836" y="129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40;p57">
              <a:extLst>
                <a:ext uri="{FF2B5EF4-FFF2-40B4-BE49-F238E27FC236}">
                  <a16:creationId xmlns:a16="http://schemas.microsoft.com/office/drawing/2014/main" id="{E493E4F4-38B3-4037-689D-34A600C04C10}"/>
                </a:ext>
              </a:extLst>
            </p:cNvPr>
            <p:cNvSpPr/>
            <p:nvPr/>
          </p:nvSpPr>
          <p:spPr>
            <a:xfrm>
              <a:off x="8050480" y="467643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57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61" y="1732"/>
                  </a:lnTo>
                  <a:lnTo>
                    <a:pt x="750" y="2792"/>
                  </a:lnTo>
                  <a:lnTo>
                    <a:pt x="1500" y="1732"/>
                  </a:lnTo>
                  <a:lnTo>
                    <a:pt x="2353" y="2482"/>
                  </a:lnTo>
                  <a:lnTo>
                    <a:pt x="1939" y="1500"/>
                  </a:lnTo>
                  <a:lnTo>
                    <a:pt x="2689" y="853"/>
                  </a:lnTo>
                  <a:lnTo>
                    <a:pt x="1603" y="118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805;p56">
            <a:extLst>
              <a:ext uri="{FF2B5EF4-FFF2-40B4-BE49-F238E27FC236}">
                <a16:creationId xmlns:a16="http://schemas.microsoft.com/office/drawing/2014/main" id="{BBB4AC18-CA06-5814-2059-80DFB7E0959D}"/>
              </a:ext>
            </a:extLst>
          </p:cNvPr>
          <p:cNvSpPr/>
          <p:nvPr/>
        </p:nvSpPr>
        <p:spPr>
          <a:xfrm rot="-5400000" flipH="1">
            <a:off x="8100889" y="1042854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805;p56">
            <a:extLst>
              <a:ext uri="{FF2B5EF4-FFF2-40B4-BE49-F238E27FC236}">
                <a16:creationId xmlns:a16="http://schemas.microsoft.com/office/drawing/2014/main" id="{CFFE73CF-847D-10A0-F254-1AAD8D059BCD}"/>
              </a:ext>
            </a:extLst>
          </p:cNvPr>
          <p:cNvSpPr/>
          <p:nvPr/>
        </p:nvSpPr>
        <p:spPr>
          <a:xfrm rot="-5400000" flipH="1">
            <a:off x="5743164" y="4500896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805;p56">
            <a:extLst>
              <a:ext uri="{FF2B5EF4-FFF2-40B4-BE49-F238E27FC236}">
                <a16:creationId xmlns:a16="http://schemas.microsoft.com/office/drawing/2014/main" id="{360D75E8-6D1A-A791-43BD-13489E9A4E62}"/>
              </a:ext>
            </a:extLst>
          </p:cNvPr>
          <p:cNvSpPr/>
          <p:nvPr/>
        </p:nvSpPr>
        <p:spPr>
          <a:xfrm rot="-5400000" flipH="1">
            <a:off x="3382923" y="4275735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Hình Bầu dục 115">
            <a:extLst>
              <a:ext uri="{FF2B5EF4-FFF2-40B4-BE49-F238E27FC236}">
                <a16:creationId xmlns:a16="http://schemas.microsoft.com/office/drawing/2014/main" id="{1CD5FD84-1762-7140-1D57-C6D8DEA44C55}"/>
              </a:ext>
            </a:extLst>
          </p:cNvPr>
          <p:cNvSpPr/>
          <p:nvPr/>
        </p:nvSpPr>
        <p:spPr>
          <a:xfrm>
            <a:off x="943335" y="712078"/>
            <a:ext cx="2185988" cy="86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Tóm</a:t>
            </a:r>
            <a:r>
              <a:rPr lang="en-US" sz="2400" b="1" dirty="0"/>
              <a:t> </a:t>
            </a:r>
            <a:r>
              <a:rPr lang="en-US" sz="2400" b="1" dirty="0" err="1"/>
              <a:t>tắt</a:t>
            </a:r>
            <a:endParaRPr lang="en-US" sz="2400" b="1" dirty="0"/>
          </a:p>
        </p:txBody>
      </p:sp>
      <p:sp>
        <p:nvSpPr>
          <p:cNvPr id="119" name="Hộp Văn bản 118">
            <a:extLst>
              <a:ext uri="{FF2B5EF4-FFF2-40B4-BE49-F238E27FC236}">
                <a16:creationId xmlns:a16="http://schemas.microsoft.com/office/drawing/2014/main" id="{7767BEFD-D656-6A9E-3CCA-DAAEBE6338BC}"/>
              </a:ext>
            </a:extLst>
          </p:cNvPr>
          <p:cNvSpPr txBox="1"/>
          <p:nvPr/>
        </p:nvSpPr>
        <p:spPr>
          <a:xfrm>
            <a:off x="338015" y="1749209"/>
            <a:ext cx="3569118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</a:t>
            </a:r>
            <a:r>
              <a:rPr lang="nl-NL" sz="2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luống: </a:t>
            </a: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cây.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luống </a:t>
            </a:r>
            <a:r>
              <a:rPr lang="nl-NL" sz="2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: </a:t>
            </a: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 cây?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E8D56EB-E4C0-1514-C23D-3F05FA69BEB8}"/>
              </a:ext>
            </a:extLst>
          </p:cNvPr>
          <p:cNvCxnSpPr/>
          <p:nvPr/>
        </p:nvCxnSpPr>
        <p:spPr>
          <a:xfrm>
            <a:off x="4014788" y="1052379"/>
            <a:ext cx="0" cy="308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" grpId="0" animBg="1"/>
      <p:bldP spid="116" grpId="0" animBg="1"/>
      <p:bldP spid="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65"/>
          <p:cNvSpPr/>
          <p:nvPr/>
        </p:nvSpPr>
        <p:spPr>
          <a:xfrm rot="-5400000">
            <a:off x="2063068" y="308486"/>
            <a:ext cx="5185500" cy="5550300"/>
          </a:xfrm>
          <a:prstGeom prst="arc">
            <a:avLst>
              <a:gd name="adj1" fmla="val 16200000"/>
              <a:gd name="adj2" fmla="val 531951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3" name="Google Shape;2163;p65"/>
          <p:cNvGrpSpPr/>
          <p:nvPr/>
        </p:nvGrpSpPr>
        <p:grpSpPr>
          <a:xfrm>
            <a:off x="6684263" y="0"/>
            <a:ext cx="1442517" cy="1360877"/>
            <a:chOff x="-1810678" y="1673267"/>
            <a:chExt cx="1665531" cy="1571271"/>
          </a:xfrm>
        </p:grpSpPr>
        <p:sp>
          <p:nvSpPr>
            <p:cNvPr id="2164" name="Google Shape;216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5"/>
            <p:cNvSpPr/>
            <p:nvPr/>
          </p:nvSpPr>
          <p:spPr>
            <a:xfrm>
              <a:off x="-1419260" y="2053193"/>
              <a:ext cx="857077" cy="84569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8" name="Google Shape;216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69" name="Google Shape;216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65"/>
          <p:cNvGrpSpPr/>
          <p:nvPr/>
        </p:nvGrpSpPr>
        <p:grpSpPr>
          <a:xfrm>
            <a:off x="921359" y="3818661"/>
            <a:ext cx="1442517" cy="1360877"/>
            <a:chOff x="-1810678" y="1673267"/>
            <a:chExt cx="1665531" cy="1571271"/>
          </a:xfrm>
        </p:grpSpPr>
        <p:sp>
          <p:nvSpPr>
            <p:cNvPr id="2174" name="Google Shape;217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5"/>
            <p:cNvSpPr/>
            <p:nvPr/>
          </p:nvSpPr>
          <p:spPr>
            <a:xfrm>
              <a:off x="-1419260" y="2053193"/>
              <a:ext cx="857074" cy="845692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8" name="Google Shape;217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79" name="Google Shape;217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8" name="Google Shape;2188;p65"/>
          <p:cNvGrpSpPr/>
          <p:nvPr/>
        </p:nvGrpSpPr>
        <p:grpSpPr>
          <a:xfrm>
            <a:off x="720008" y="2891822"/>
            <a:ext cx="7703984" cy="7704273"/>
            <a:chOff x="-2673796" y="2055808"/>
            <a:chExt cx="2143867" cy="2143947"/>
          </a:xfrm>
        </p:grpSpPr>
        <p:sp>
          <p:nvSpPr>
            <p:cNvPr id="2189" name="Google Shape;2189;p65"/>
            <p:cNvSpPr/>
            <p:nvPr/>
          </p:nvSpPr>
          <p:spPr>
            <a:xfrm>
              <a:off x="-2673796" y="2055808"/>
              <a:ext cx="2143808" cy="2143905"/>
            </a:xfrm>
            <a:custGeom>
              <a:avLst/>
              <a:gdLst/>
              <a:ahLst/>
              <a:cxnLst/>
              <a:rect l="l" t="t" r="r" b="b"/>
              <a:pathLst>
                <a:path w="22180" h="22181" extrusionOk="0">
                  <a:moveTo>
                    <a:pt x="11090" y="1"/>
                  </a:moveTo>
                  <a:cubicBezTo>
                    <a:pt x="10340" y="1"/>
                    <a:pt x="9565" y="104"/>
                    <a:pt x="8815" y="337"/>
                  </a:cubicBezTo>
                  <a:cubicBezTo>
                    <a:pt x="3878" y="1293"/>
                    <a:pt x="104" y="5714"/>
                    <a:pt x="0" y="10987"/>
                  </a:cubicBezTo>
                  <a:lnTo>
                    <a:pt x="0" y="11091"/>
                  </a:lnTo>
                  <a:cubicBezTo>
                    <a:pt x="0" y="13572"/>
                    <a:pt x="853" y="15951"/>
                    <a:pt x="2249" y="17786"/>
                  </a:cubicBezTo>
                  <a:cubicBezTo>
                    <a:pt x="2689" y="18303"/>
                    <a:pt x="3102" y="18846"/>
                    <a:pt x="3645" y="19389"/>
                  </a:cubicBezTo>
                  <a:cubicBezTo>
                    <a:pt x="4731" y="20371"/>
                    <a:pt x="6023" y="21121"/>
                    <a:pt x="7523" y="21663"/>
                  </a:cubicBezTo>
                  <a:cubicBezTo>
                    <a:pt x="8608" y="21974"/>
                    <a:pt x="9798" y="22180"/>
                    <a:pt x="11090" y="22180"/>
                  </a:cubicBezTo>
                  <a:cubicBezTo>
                    <a:pt x="14735" y="22180"/>
                    <a:pt x="17966" y="20474"/>
                    <a:pt x="19905" y="17889"/>
                  </a:cubicBezTo>
                  <a:cubicBezTo>
                    <a:pt x="21327" y="15951"/>
                    <a:pt x="22180" y="13676"/>
                    <a:pt x="22180" y="11091"/>
                  </a:cubicBezTo>
                  <a:cubicBezTo>
                    <a:pt x="22180" y="9385"/>
                    <a:pt x="21844" y="7756"/>
                    <a:pt x="21094" y="6360"/>
                  </a:cubicBezTo>
                  <a:cubicBezTo>
                    <a:pt x="20551" y="5274"/>
                    <a:pt x="19905" y="4318"/>
                    <a:pt x="19155" y="3568"/>
                  </a:cubicBezTo>
                  <a:cubicBezTo>
                    <a:pt x="18509" y="2922"/>
                    <a:pt x="17863" y="2276"/>
                    <a:pt x="17113" y="1836"/>
                  </a:cubicBezTo>
                  <a:cubicBezTo>
                    <a:pt x="15821" y="983"/>
                    <a:pt x="14218" y="337"/>
                    <a:pt x="12589" y="104"/>
                  </a:cubicBezTo>
                  <a:cubicBezTo>
                    <a:pt x="12047" y="104"/>
                    <a:pt x="11633" y="1"/>
                    <a:pt x="1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5"/>
            <p:cNvSpPr/>
            <p:nvPr/>
          </p:nvSpPr>
          <p:spPr>
            <a:xfrm>
              <a:off x="-1249540" y="2396142"/>
              <a:ext cx="719596" cy="1388836"/>
            </a:xfrm>
            <a:custGeom>
              <a:avLst/>
              <a:gdLst/>
              <a:ahLst/>
              <a:cxnLst/>
              <a:rect l="l" t="t" r="r" b="b"/>
              <a:pathLst>
                <a:path w="7445" h="14369" extrusionOk="0">
                  <a:moveTo>
                    <a:pt x="3967" y="1"/>
                  </a:moveTo>
                  <a:cubicBezTo>
                    <a:pt x="3488" y="1"/>
                    <a:pt x="3055" y="169"/>
                    <a:pt x="2818" y="564"/>
                  </a:cubicBezTo>
                  <a:cubicBezTo>
                    <a:pt x="2714" y="797"/>
                    <a:pt x="2585" y="1004"/>
                    <a:pt x="2378" y="1211"/>
                  </a:cubicBezTo>
                  <a:cubicBezTo>
                    <a:pt x="2068" y="1650"/>
                    <a:pt x="1422" y="1857"/>
                    <a:pt x="879" y="2193"/>
                  </a:cubicBezTo>
                  <a:cubicBezTo>
                    <a:pt x="543" y="2296"/>
                    <a:pt x="336" y="2632"/>
                    <a:pt x="129" y="2942"/>
                  </a:cubicBezTo>
                  <a:cubicBezTo>
                    <a:pt x="0" y="3279"/>
                    <a:pt x="0" y="3589"/>
                    <a:pt x="233" y="3925"/>
                  </a:cubicBezTo>
                  <a:cubicBezTo>
                    <a:pt x="439" y="4338"/>
                    <a:pt x="982" y="4442"/>
                    <a:pt x="1293" y="4778"/>
                  </a:cubicBezTo>
                  <a:cubicBezTo>
                    <a:pt x="1939" y="5321"/>
                    <a:pt x="1939" y="6277"/>
                    <a:pt x="2068" y="7027"/>
                  </a:cubicBezTo>
                  <a:cubicBezTo>
                    <a:pt x="2171" y="7906"/>
                    <a:pt x="2378" y="8759"/>
                    <a:pt x="3128" y="9095"/>
                  </a:cubicBezTo>
                  <a:cubicBezTo>
                    <a:pt x="3567" y="9405"/>
                    <a:pt x="4214" y="9302"/>
                    <a:pt x="4653" y="9508"/>
                  </a:cubicBezTo>
                  <a:cubicBezTo>
                    <a:pt x="4653" y="9612"/>
                    <a:pt x="4757" y="9612"/>
                    <a:pt x="4757" y="9612"/>
                  </a:cubicBezTo>
                  <a:cubicBezTo>
                    <a:pt x="5299" y="10051"/>
                    <a:pt x="5403" y="11034"/>
                    <a:pt x="4963" y="11680"/>
                  </a:cubicBezTo>
                  <a:cubicBezTo>
                    <a:pt x="4860" y="11887"/>
                    <a:pt x="4653" y="12094"/>
                    <a:pt x="4653" y="12430"/>
                  </a:cubicBezTo>
                  <a:cubicBezTo>
                    <a:pt x="4420" y="13076"/>
                    <a:pt x="4757" y="13619"/>
                    <a:pt x="5067" y="14136"/>
                  </a:cubicBezTo>
                  <a:cubicBezTo>
                    <a:pt x="5170" y="14265"/>
                    <a:pt x="5170" y="14265"/>
                    <a:pt x="5170" y="14368"/>
                  </a:cubicBezTo>
                  <a:cubicBezTo>
                    <a:pt x="6592" y="12430"/>
                    <a:pt x="7445" y="10155"/>
                    <a:pt x="7445" y="7570"/>
                  </a:cubicBezTo>
                  <a:cubicBezTo>
                    <a:pt x="7445" y="5864"/>
                    <a:pt x="7109" y="4235"/>
                    <a:pt x="6359" y="2839"/>
                  </a:cubicBezTo>
                  <a:cubicBezTo>
                    <a:pt x="5816" y="1753"/>
                    <a:pt x="5170" y="797"/>
                    <a:pt x="4420" y="47"/>
                  </a:cubicBezTo>
                  <a:cubicBezTo>
                    <a:pt x="4268" y="17"/>
                    <a:pt x="4115" y="1"/>
                    <a:pt x="3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5"/>
            <p:cNvSpPr/>
            <p:nvPr/>
          </p:nvSpPr>
          <p:spPr>
            <a:xfrm>
              <a:off x="-2673796" y="2088285"/>
              <a:ext cx="1039525" cy="2012550"/>
            </a:xfrm>
            <a:custGeom>
              <a:avLst/>
              <a:gdLst/>
              <a:ahLst/>
              <a:cxnLst/>
              <a:rect l="l" t="t" r="r" b="b"/>
              <a:pathLst>
                <a:path w="10755" h="20822" extrusionOk="0">
                  <a:moveTo>
                    <a:pt x="8815" y="1"/>
                  </a:moveTo>
                  <a:cubicBezTo>
                    <a:pt x="3878" y="957"/>
                    <a:pt x="104" y="5378"/>
                    <a:pt x="0" y="10651"/>
                  </a:cubicBezTo>
                  <a:lnTo>
                    <a:pt x="104" y="10755"/>
                  </a:lnTo>
                  <a:cubicBezTo>
                    <a:pt x="414" y="10987"/>
                    <a:pt x="853" y="11194"/>
                    <a:pt x="1164" y="11401"/>
                  </a:cubicBezTo>
                  <a:cubicBezTo>
                    <a:pt x="1706" y="11840"/>
                    <a:pt x="2353" y="12383"/>
                    <a:pt x="2249" y="13030"/>
                  </a:cubicBezTo>
                  <a:cubicBezTo>
                    <a:pt x="2146" y="13572"/>
                    <a:pt x="1603" y="13883"/>
                    <a:pt x="1396" y="14322"/>
                  </a:cubicBezTo>
                  <a:cubicBezTo>
                    <a:pt x="1164" y="14865"/>
                    <a:pt x="1500" y="15382"/>
                    <a:pt x="1810" y="15821"/>
                  </a:cubicBezTo>
                  <a:cubicBezTo>
                    <a:pt x="2043" y="16157"/>
                    <a:pt x="2353" y="16468"/>
                    <a:pt x="2353" y="16804"/>
                  </a:cubicBezTo>
                  <a:cubicBezTo>
                    <a:pt x="2353" y="17010"/>
                    <a:pt x="2249" y="17217"/>
                    <a:pt x="2249" y="17450"/>
                  </a:cubicBezTo>
                  <a:cubicBezTo>
                    <a:pt x="2689" y="17967"/>
                    <a:pt x="3102" y="18510"/>
                    <a:pt x="3645" y="19053"/>
                  </a:cubicBezTo>
                  <a:lnTo>
                    <a:pt x="4524" y="19053"/>
                  </a:lnTo>
                  <a:cubicBezTo>
                    <a:pt x="5274" y="19259"/>
                    <a:pt x="5920" y="19596"/>
                    <a:pt x="6463" y="20138"/>
                  </a:cubicBezTo>
                  <a:cubicBezTo>
                    <a:pt x="6773" y="20345"/>
                    <a:pt x="6980" y="20681"/>
                    <a:pt x="7419" y="20785"/>
                  </a:cubicBezTo>
                  <a:cubicBezTo>
                    <a:pt x="7498" y="20809"/>
                    <a:pt x="7586" y="20822"/>
                    <a:pt x="7675" y="20822"/>
                  </a:cubicBezTo>
                  <a:cubicBezTo>
                    <a:pt x="7968" y="20822"/>
                    <a:pt x="8272" y="20682"/>
                    <a:pt x="8272" y="20345"/>
                  </a:cubicBezTo>
                  <a:cubicBezTo>
                    <a:pt x="8402" y="20138"/>
                    <a:pt x="8169" y="19906"/>
                    <a:pt x="8169" y="19596"/>
                  </a:cubicBezTo>
                  <a:cubicBezTo>
                    <a:pt x="8066" y="19053"/>
                    <a:pt x="8608" y="18510"/>
                    <a:pt x="8919" y="17967"/>
                  </a:cubicBezTo>
                  <a:cubicBezTo>
                    <a:pt x="9565" y="17010"/>
                    <a:pt x="9255" y="15511"/>
                    <a:pt x="8272" y="14736"/>
                  </a:cubicBezTo>
                  <a:cubicBezTo>
                    <a:pt x="7962" y="14529"/>
                    <a:pt x="7626" y="14425"/>
                    <a:pt x="7523" y="14089"/>
                  </a:cubicBezTo>
                  <a:cubicBezTo>
                    <a:pt x="7316" y="13779"/>
                    <a:pt x="7419" y="13443"/>
                    <a:pt x="7419" y="13030"/>
                  </a:cubicBezTo>
                  <a:cubicBezTo>
                    <a:pt x="7419" y="12693"/>
                    <a:pt x="7316" y="12280"/>
                    <a:pt x="6877" y="12151"/>
                  </a:cubicBezTo>
                  <a:cubicBezTo>
                    <a:pt x="6800" y="12099"/>
                    <a:pt x="6722" y="12082"/>
                    <a:pt x="6642" y="12082"/>
                  </a:cubicBezTo>
                  <a:cubicBezTo>
                    <a:pt x="6456" y="12082"/>
                    <a:pt x="6265" y="12181"/>
                    <a:pt x="6081" y="12181"/>
                  </a:cubicBezTo>
                  <a:cubicBezTo>
                    <a:pt x="6026" y="12181"/>
                    <a:pt x="5973" y="12173"/>
                    <a:pt x="5920" y="12151"/>
                  </a:cubicBezTo>
                  <a:cubicBezTo>
                    <a:pt x="5687" y="12047"/>
                    <a:pt x="5481" y="11840"/>
                    <a:pt x="5377" y="11737"/>
                  </a:cubicBezTo>
                  <a:cubicBezTo>
                    <a:pt x="4731" y="11298"/>
                    <a:pt x="3878" y="11737"/>
                    <a:pt x="3438" y="11194"/>
                  </a:cubicBezTo>
                  <a:cubicBezTo>
                    <a:pt x="3102" y="10755"/>
                    <a:pt x="3438" y="10212"/>
                    <a:pt x="3878" y="10005"/>
                  </a:cubicBezTo>
                  <a:cubicBezTo>
                    <a:pt x="4291" y="9695"/>
                    <a:pt x="4834" y="9798"/>
                    <a:pt x="5274" y="9695"/>
                  </a:cubicBezTo>
                  <a:cubicBezTo>
                    <a:pt x="6230" y="9695"/>
                    <a:pt x="7213" y="9462"/>
                    <a:pt x="8066" y="9049"/>
                  </a:cubicBezTo>
                  <a:cubicBezTo>
                    <a:pt x="8712" y="8713"/>
                    <a:pt x="9358" y="8273"/>
                    <a:pt x="9462" y="7523"/>
                  </a:cubicBezTo>
                  <a:cubicBezTo>
                    <a:pt x="9462" y="7213"/>
                    <a:pt x="9358" y="6774"/>
                    <a:pt x="9565" y="6464"/>
                  </a:cubicBezTo>
                  <a:cubicBezTo>
                    <a:pt x="9694" y="6231"/>
                    <a:pt x="10004" y="6127"/>
                    <a:pt x="10211" y="6024"/>
                  </a:cubicBezTo>
                  <a:cubicBezTo>
                    <a:pt x="10651" y="5817"/>
                    <a:pt x="10754" y="5274"/>
                    <a:pt x="10754" y="4938"/>
                  </a:cubicBezTo>
                  <a:cubicBezTo>
                    <a:pt x="10651" y="4396"/>
                    <a:pt x="10211" y="3982"/>
                    <a:pt x="10211" y="3542"/>
                  </a:cubicBezTo>
                  <a:cubicBezTo>
                    <a:pt x="10211" y="3232"/>
                    <a:pt x="10340" y="3000"/>
                    <a:pt x="10444" y="2793"/>
                  </a:cubicBezTo>
                  <a:cubicBezTo>
                    <a:pt x="10651" y="2043"/>
                    <a:pt x="10340" y="1293"/>
                    <a:pt x="9798" y="647"/>
                  </a:cubicBezTo>
                  <a:cubicBezTo>
                    <a:pt x="9462" y="415"/>
                    <a:pt x="9151" y="104"/>
                    <a:pt x="8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5"/>
            <p:cNvSpPr/>
            <p:nvPr/>
          </p:nvSpPr>
          <p:spPr>
            <a:xfrm>
              <a:off x="-1486932" y="2065860"/>
              <a:ext cx="467327" cy="302433"/>
            </a:xfrm>
            <a:custGeom>
              <a:avLst/>
              <a:gdLst/>
              <a:ahLst/>
              <a:cxnLst/>
              <a:rect l="l" t="t" r="r" b="b"/>
              <a:pathLst>
                <a:path w="4835" h="3129" extrusionOk="0">
                  <a:moveTo>
                    <a:pt x="310" y="0"/>
                  </a:moveTo>
                  <a:cubicBezTo>
                    <a:pt x="207" y="233"/>
                    <a:pt x="104" y="440"/>
                    <a:pt x="207" y="647"/>
                  </a:cubicBezTo>
                  <a:cubicBezTo>
                    <a:pt x="207" y="879"/>
                    <a:pt x="310" y="983"/>
                    <a:pt x="414" y="1189"/>
                  </a:cubicBezTo>
                  <a:cubicBezTo>
                    <a:pt x="414" y="1396"/>
                    <a:pt x="310" y="1629"/>
                    <a:pt x="207" y="1836"/>
                  </a:cubicBezTo>
                  <a:cubicBezTo>
                    <a:pt x="104" y="2042"/>
                    <a:pt x="0" y="2275"/>
                    <a:pt x="0" y="2482"/>
                  </a:cubicBezTo>
                  <a:cubicBezTo>
                    <a:pt x="0" y="2689"/>
                    <a:pt x="104" y="2921"/>
                    <a:pt x="310" y="3025"/>
                  </a:cubicBezTo>
                  <a:cubicBezTo>
                    <a:pt x="517" y="3025"/>
                    <a:pt x="647" y="2921"/>
                    <a:pt x="853" y="2921"/>
                  </a:cubicBezTo>
                  <a:cubicBezTo>
                    <a:pt x="1008" y="2805"/>
                    <a:pt x="1196" y="2747"/>
                    <a:pt x="1386" y="2747"/>
                  </a:cubicBezTo>
                  <a:cubicBezTo>
                    <a:pt x="1577" y="2747"/>
                    <a:pt x="1771" y="2805"/>
                    <a:pt x="1939" y="2921"/>
                  </a:cubicBezTo>
                  <a:cubicBezTo>
                    <a:pt x="2249" y="2921"/>
                    <a:pt x="2456" y="3128"/>
                    <a:pt x="2689" y="3128"/>
                  </a:cubicBezTo>
                  <a:cubicBezTo>
                    <a:pt x="2999" y="3025"/>
                    <a:pt x="3102" y="2482"/>
                    <a:pt x="3438" y="2275"/>
                  </a:cubicBezTo>
                  <a:cubicBezTo>
                    <a:pt x="3878" y="1939"/>
                    <a:pt x="4524" y="2042"/>
                    <a:pt x="4834" y="1732"/>
                  </a:cubicBezTo>
                  <a:cubicBezTo>
                    <a:pt x="3542" y="879"/>
                    <a:pt x="1939" y="233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5"/>
            <p:cNvSpPr/>
            <p:nvPr/>
          </p:nvSpPr>
          <p:spPr>
            <a:xfrm>
              <a:off x="-1975470" y="2280299"/>
              <a:ext cx="135892" cy="137076"/>
            </a:xfrm>
            <a:custGeom>
              <a:avLst/>
              <a:gdLst/>
              <a:ahLst/>
              <a:cxnLst/>
              <a:rect l="l" t="t" r="r" b="b"/>
              <a:pathLst>
                <a:path w="1836" h="1852" extrusionOk="0">
                  <a:moveTo>
                    <a:pt x="983" y="0"/>
                  </a:moveTo>
                  <a:cubicBezTo>
                    <a:pt x="440" y="0"/>
                    <a:pt x="0" y="440"/>
                    <a:pt x="0" y="982"/>
                  </a:cubicBezTo>
                  <a:cubicBezTo>
                    <a:pt x="0" y="1422"/>
                    <a:pt x="336" y="1836"/>
                    <a:pt x="879" y="1836"/>
                  </a:cubicBezTo>
                  <a:cubicBezTo>
                    <a:pt x="936" y="1846"/>
                    <a:pt x="991" y="1851"/>
                    <a:pt x="1044" y="1851"/>
                  </a:cubicBezTo>
                  <a:cubicBezTo>
                    <a:pt x="1504" y="1851"/>
                    <a:pt x="1836" y="1469"/>
                    <a:pt x="1836" y="982"/>
                  </a:cubicBezTo>
                  <a:cubicBezTo>
                    <a:pt x="1836" y="440"/>
                    <a:pt x="152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5"/>
            <p:cNvSpPr/>
            <p:nvPr/>
          </p:nvSpPr>
          <p:spPr>
            <a:xfrm>
              <a:off x="-1424413" y="2272601"/>
              <a:ext cx="143589" cy="135966"/>
            </a:xfrm>
            <a:custGeom>
              <a:avLst/>
              <a:gdLst/>
              <a:ahLst/>
              <a:cxnLst/>
              <a:rect l="l" t="t" r="r" b="b"/>
              <a:pathLst>
                <a:path w="1940" h="1837" extrusionOk="0">
                  <a:moveTo>
                    <a:pt x="957" y="1"/>
                  </a:moveTo>
                  <a:cubicBezTo>
                    <a:pt x="543" y="1"/>
                    <a:pt x="104" y="337"/>
                    <a:pt x="0" y="880"/>
                  </a:cubicBezTo>
                  <a:cubicBezTo>
                    <a:pt x="0" y="1397"/>
                    <a:pt x="440" y="1836"/>
                    <a:pt x="957" y="1836"/>
                  </a:cubicBezTo>
                  <a:cubicBezTo>
                    <a:pt x="1396" y="1836"/>
                    <a:pt x="1836" y="1397"/>
                    <a:pt x="1939" y="983"/>
                  </a:cubicBezTo>
                  <a:cubicBezTo>
                    <a:pt x="1939" y="440"/>
                    <a:pt x="1500" y="1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5"/>
            <p:cNvSpPr/>
            <p:nvPr/>
          </p:nvSpPr>
          <p:spPr>
            <a:xfrm>
              <a:off x="-1719075" y="2372822"/>
              <a:ext cx="206724" cy="91186"/>
            </a:xfrm>
            <a:custGeom>
              <a:avLst/>
              <a:gdLst/>
              <a:ahLst/>
              <a:cxnLst/>
              <a:rect l="l" t="t" r="r" b="b"/>
              <a:pathLst>
                <a:path w="2793" h="1232" extrusionOk="0">
                  <a:moveTo>
                    <a:pt x="321" y="0"/>
                  </a:moveTo>
                  <a:cubicBezTo>
                    <a:pt x="277" y="0"/>
                    <a:pt x="237" y="13"/>
                    <a:pt x="207" y="43"/>
                  </a:cubicBezTo>
                  <a:cubicBezTo>
                    <a:pt x="104" y="43"/>
                    <a:pt x="0" y="275"/>
                    <a:pt x="104" y="379"/>
                  </a:cubicBezTo>
                  <a:cubicBezTo>
                    <a:pt x="311" y="922"/>
                    <a:pt x="853" y="1232"/>
                    <a:pt x="1396" y="1232"/>
                  </a:cubicBezTo>
                  <a:cubicBezTo>
                    <a:pt x="1939" y="1232"/>
                    <a:pt x="2482" y="922"/>
                    <a:pt x="2689" y="482"/>
                  </a:cubicBezTo>
                  <a:cubicBezTo>
                    <a:pt x="2792" y="275"/>
                    <a:pt x="2689" y="43"/>
                    <a:pt x="2585" y="43"/>
                  </a:cubicBezTo>
                  <a:cubicBezTo>
                    <a:pt x="2519" y="13"/>
                    <a:pt x="2463" y="0"/>
                    <a:pt x="2415" y="0"/>
                  </a:cubicBezTo>
                  <a:cubicBezTo>
                    <a:pt x="2294" y="0"/>
                    <a:pt x="2220" y="80"/>
                    <a:pt x="2146" y="172"/>
                  </a:cubicBezTo>
                  <a:cubicBezTo>
                    <a:pt x="2043" y="482"/>
                    <a:pt x="1706" y="689"/>
                    <a:pt x="1396" y="689"/>
                  </a:cubicBezTo>
                  <a:cubicBezTo>
                    <a:pt x="1060" y="689"/>
                    <a:pt x="750" y="482"/>
                    <a:pt x="647" y="172"/>
                  </a:cubicBezTo>
                  <a:cubicBezTo>
                    <a:pt x="573" y="80"/>
                    <a:pt x="433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5"/>
            <p:cNvSpPr/>
            <p:nvPr/>
          </p:nvSpPr>
          <p:spPr>
            <a:xfrm>
              <a:off x="-1946734" y="3325124"/>
              <a:ext cx="1219399" cy="874631"/>
            </a:xfrm>
            <a:custGeom>
              <a:avLst/>
              <a:gdLst/>
              <a:ahLst/>
              <a:cxnLst/>
              <a:rect l="l" t="t" r="r" b="b"/>
              <a:pathLst>
                <a:path w="12616" h="9049" extrusionOk="0">
                  <a:moveTo>
                    <a:pt x="11970" y="1"/>
                  </a:moveTo>
                  <a:cubicBezTo>
                    <a:pt x="11737" y="440"/>
                    <a:pt x="11530" y="880"/>
                    <a:pt x="11323" y="1293"/>
                  </a:cubicBezTo>
                  <a:cubicBezTo>
                    <a:pt x="9591" y="4111"/>
                    <a:pt x="6903" y="6360"/>
                    <a:pt x="3878" y="7653"/>
                  </a:cubicBezTo>
                  <a:cubicBezTo>
                    <a:pt x="2586" y="8092"/>
                    <a:pt x="1293" y="8402"/>
                    <a:pt x="1" y="8531"/>
                  </a:cubicBezTo>
                  <a:cubicBezTo>
                    <a:pt x="1086" y="8842"/>
                    <a:pt x="2276" y="9048"/>
                    <a:pt x="3568" y="9048"/>
                  </a:cubicBezTo>
                  <a:cubicBezTo>
                    <a:pt x="7213" y="9048"/>
                    <a:pt x="10444" y="7342"/>
                    <a:pt x="12383" y="4757"/>
                  </a:cubicBezTo>
                  <a:cubicBezTo>
                    <a:pt x="12383" y="4654"/>
                    <a:pt x="12383" y="4654"/>
                    <a:pt x="12280" y="4525"/>
                  </a:cubicBezTo>
                  <a:cubicBezTo>
                    <a:pt x="11970" y="4008"/>
                    <a:pt x="11633" y="3465"/>
                    <a:pt x="11866" y="2819"/>
                  </a:cubicBezTo>
                  <a:cubicBezTo>
                    <a:pt x="11866" y="2483"/>
                    <a:pt x="12073" y="2276"/>
                    <a:pt x="12176" y="2069"/>
                  </a:cubicBezTo>
                  <a:cubicBezTo>
                    <a:pt x="12616" y="1423"/>
                    <a:pt x="12512" y="440"/>
                    <a:pt x="11970" y="1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5"/>
            <p:cNvSpPr/>
            <p:nvPr/>
          </p:nvSpPr>
          <p:spPr>
            <a:xfrm>
              <a:off x="-822311" y="2670554"/>
              <a:ext cx="292381" cy="1114432"/>
            </a:xfrm>
            <a:custGeom>
              <a:avLst/>
              <a:gdLst/>
              <a:ahLst/>
              <a:cxnLst/>
              <a:rect l="l" t="t" r="r" b="b"/>
              <a:pathLst>
                <a:path w="3025" h="11530" extrusionOk="0">
                  <a:moveTo>
                    <a:pt x="1939" y="0"/>
                  </a:moveTo>
                  <a:cubicBezTo>
                    <a:pt x="1939" y="2378"/>
                    <a:pt x="1396" y="4731"/>
                    <a:pt x="337" y="6773"/>
                  </a:cubicBezTo>
                  <a:cubicBezTo>
                    <a:pt x="879" y="7212"/>
                    <a:pt x="983" y="8195"/>
                    <a:pt x="543" y="8841"/>
                  </a:cubicBezTo>
                  <a:cubicBezTo>
                    <a:pt x="440" y="9048"/>
                    <a:pt x="233" y="9255"/>
                    <a:pt x="233" y="9591"/>
                  </a:cubicBezTo>
                  <a:cubicBezTo>
                    <a:pt x="0" y="10237"/>
                    <a:pt x="337" y="10780"/>
                    <a:pt x="647" y="11297"/>
                  </a:cubicBezTo>
                  <a:cubicBezTo>
                    <a:pt x="750" y="11426"/>
                    <a:pt x="750" y="11426"/>
                    <a:pt x="750" y="11529"/>
                  </a:cubicBezTo>
                  <a:cubicBezTo>
                    <a:pt x="2172" y="9591"/>
                    <a:pt x="3025" y="7316"/>
                    <a:pt x="3025" y="4731"/>
                  </a:cubicBezTo>
                  <a:cubicBezTo>
                    <a:pt x="3025" y="3025"/>
                    <a:pt x="2689" y="1396"/>
                    <a:pt x="1939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1805;p56">
            <a:extLst>
              <a:ext uri="{FF2B5EF4-FFF2-40B4-BE49-F238E27FC236}">
                <a16:creationId xmlns:a16="http://schemas.microsoft.com/office/drawing/2014/main" id="{65BDB2CB-9BDF-C79E-C218-888ABD4280AF}"/>
              </a:ext>
            </a:extLst>
          </p:cNvPr>
          <p:cNvSpPr/>
          <p:nvPr/>
        </p:nvSpPr>
        <p:spPr>
          <a:xfrm rot="-5400000" flipH="1">
            <a:off x="568524" y="2762220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805;p56">
            <a:extLst>
              <a:ext uri="{FF2B5EF4-FFF2-40B4-BE49-F238E27FC236}">
                <a16:creationId xmlns:a16="http://schemas.microsoft.com/office/drawing/2014/main" id="{E1FB0FAD-26CA-3FBD-B6D3-71384083D3FF}"/>
              </a:ext>
            </a:extLst>
          </p:cNvPr>
          <p:cNvSpPr/>
          <p:nvPr/>
        </p:nvSpPr>
        <p:spPr>
          <a:xfrm rot="-5400000" flipH="1">
            <a:off x="8333653" y="4386651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05;p56">
            <a:extLst>
              <a:ext uri="{FF2B5EF4-FFF2-40B4-BE49-F238E27FC236}">
                <a16:creationId xmlns:a16="http://schemas.microsoft.com/office/drawing/2014/main" id="{B583BEB0-78DC-33A3-32F0-3A9C1509523E}"/>
              </a:ext>
            </a:extLst>
          </p:cNvPr>
          <p:cNvSpPr/>
          <p:nvPr/>
        </p:nvSpPr>
        <p:spPr>
          <a:xfrm rot="-5400000" flipH="1">
            <a:off x="7977840" y="2029901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7ACC6-D9CD-999E-7F1F-A8981D1715AB}"/>
              </a:ext>
            </a:extLst>
          </p:cNvPr>
          <p:cNvSpPr txBox="1"/>
          <p:nvPr/>
        </p:nvSpPr>
        <p:spPr>
          <a:xfrm>
            <a:off x="2518658" y="2075711"/>
            <a:ext cx="4113236" cy="13060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E40E7D7-38C5-8F99-DF47-B3F62F8EB692}"/>
              </a:ext>
            </a:extLst>
          </p:cNvPr>
          <p:cNvSpPr txBox="1"/>
          <p:nvPr/>
        </p:nvSpPr>
        <p:spPr>
          <a:xfrm>
            <a:off x="2266472" y="498593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BB3A079-9A40-7C9B-A3F5-25AF8AD8D1AC}"/>
              </a:ext>
            </a:extLst>
          </p:cNvPr>
          <p:cNvSpPr txBox="1"/>
          <p:nvPr/>
        </p:nvSpPr>
        <p:spPr>
          <a:xfrm>
            <a:off x="2191021" y="2707774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47F335A-0700-8AC1-584E-0E820BCB8611}"/>
              </a:ext>
            </a:extLst>
          </p:cNvPr>
          <p:cNvSpPr txBox="1"/>
          <p:nvPr/>
        </p:nvSpPr>
        <p:spPr>
          <a:xfrm>
            <a:off x="4874886" y="2707774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VBT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9C863B28-6971-7FD2-CBBB-D02EB28E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5724" y="3639934"/>
            <a:ext cx="1689600" cy="1427712"/>
          </a:xfrm>
          <a:prstGeom prst="rect">
            <a:avLst/>
          </a:prstGeom>
        </p:spPr>
      </p:pic>
      <p:grpSp>
        <p:nvGrpSpPr>
          <p:cNvPr id="16" name="Google Shape;3327;p77">
            <a:extLst>
              <a:ext uri="{FF2B5EF4-FFF2-40B4-BE49-F238E27FC236}">
                <a16:creationId xmlns:a16="http://schemas.microsoft.com/office/drawing/2014/main" id="{D7AA1EAD-4789-890A-1808-6F00CC209912}"/>
              </a:ext>
            </a:extLst>
          </p:cNvPr>
          <p:cNvGrpSpPr/>
          <p:nvPr/>
        </p:nvGrpSpPr>
        <p:grpSpPr>
          <a:xfrm>
            <a:off x="2191021" y="1768994"/>
            <a:ext cx="1382538" cy="770465"/>
            <a:chOff x="7302293" y="2740305"/>
            <a:chExt cx="719847" cy="401158"/>
          </a:xfrm>
        </p:grpSpPr>
        <p:sp>
          <p:nvSpPr>
            <p:cNvPr id="17" name="Google Shape;3328;p77">
              <a:extLst>
                <a:ext uri="{FF2B5EF4-FFF2-40B4-BE49-F238E27FC236}">
                  <a16:creationId xmlns:a16="http://schemas.microsoft.com/office/drawing/2014/main" id="{1C5A1591-4BF6-3F34-8439-01A8DF24AAFF}"/>
                </a:ext>
              </a:extLst>
            </p:cNvPr>
            <p:cNvSpPr/>
            <p:nvPr/>
          </p:nvSpPr>
          <p:spPr>
            <a:xfrm>
              <a:off x="7328078" y="2740305"/>
              <a:ext cx="264591" cy="252163"/>
            </a:xfrm>
            <a:custGeom>
              <a:avLst/>
              <a:gdLst/>
              <a:ahLst/>
              <a:cxnLst/>
              <a:rect l="l" t="t" r="r" b="b"/>
              <a:pathLst>
                <a:path w="7963" h="7589" extrusionOk="0">
                  <a:moveTo>
                    <a:pt x="7962" y="0"/>
                  </a:moveTo>
                  <a:lnTo>
                    <a:pt x="5687" y="750"/>
                  </a:lnTo>
                  <a:lnTo>
                    <a:pt x="0" y="6256"/>
                  </a:lnTo>
                  <a:cubicBezTo>
                    <a:pt x="0" y="6256"/>
                    <a:pt x="172" y="7588"/>
                    <a:pt x="1182" y="7588"/>
                  </a:cubicBezTo>
                  <a:cubicBezTo>
                    <a:pt x="1280" y="7588"/>
                    <a:pt x="1386" y="7576"/>
                    <a:pt x="1500" y="7549"/>
                  </a:cubicBezTo>
                  <a:lnTo>
                    <a:pt x="1500" y="7419"/>
                  </a:lnTo>
                  <a:lnTo>
                    <a:pt x="7213" y="2146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9;p77">
              <a:extLst>
                <a:ext uri="{FF2B5EF4-FFF2-40B4-BE49-F238E27FC236}">
                  <a16:creationId xmlns:a16="http://schemas.microsoft.com/office/drawing/2014/main" id="{CFD91E22-3BE9-C59F-D10C-D0862BD642B4}"/>
                </a:ext>
              </a:extLst>
            </p:cNvPr>
            <p:cNvSpPr/>
            <p:nvPr/>
          </p:nvSpPr>
          <p:spPr>
            <a:xfrm>
              <a:off x="7517048" y="2740305"/>
              <a:ext cx="75626" cy="71306"/>
            </a:xfrm>
            <a:custGeom>
              <a:avLst/>
              <a:gdLst/>
              <a:ahLst/>
              <a:cxnLst/>
              <a:rect l="l" t="t" r="r" b="b"/>
              <a:pathLst>
                <a:path w="2276" h="2146" extrusionOk="0">
                  <a:moveTo>
                    <a:pt x="2275" y="0"/>
                  </a:moveTo>
                  <a:lnTo>
                    <a:pt x="1293" y="310"/>
                  </a:lnTo>
                  <a:lnTo>
                    <a:pt x="0" y="750"/>
                  </a:lnTo>
                  <a:lnTo>
                    <a:pt x="543" y="853"/>
                  </a:lnTo>
                  <a:lnTo>
                    <a:pt x="647" y="1603"/>
                  </a:lnTo>
                  <a:lnTo>
                    <a:pt x="1422" y="1732"/>
                  </a:lnTo>
                  <a:lnTo>
                    <a:pt x="1526" y="2146"/>
                  </a:lnTo>
                  <a:lnTo>
                    <a:pt x="1939" y="957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0;p77">
              <a:extLst>
                <a:ext uri="{FF2B5EF4-FFF2-40B4-BE49-F238E27FC236}">
                  <a16:creationId xmlns:a16="http://schemas.microsoft.com/office/drawing/2014/main" id="{E7230F7B-537D-242B-AB73-7BEB6FE35E14}"/>
                </a:ext>
              </a:extLst>
            </p:cNvPr>
            <p:cNvSpPr/>
            <p:nvPr/>
          </p:nvSpPr>
          <p:spPr>
            <a:xfrm>
              <a:off x="7559979" y="2740305"/>
              <a:ext cx="32696" cy="31799"/>
            </a:xfrm>
            <a:custGeom>
              <a:avLst/>
              <a:gdLst/>
              <a:ahLst/>
              <a:cxnLst/>
              <a:rect l="l" t="t" r="r" b="b"/>
              <a:pathLst>
                <a:path w="984" h="957" extrusionOk="0">
                  <a:moveTo>
                    <a:pt x="983" y="0"/>
                  </a:moveTo>
                  <a:lnTo>
                    <a:pt x="1" y="310"/>
                  </a:lnTo>
                  <a:cubicBezTo>
                    <a:pt x="130" y="647"/>
                    <a:pt x="337" y="853"/>
                    <a:pt x="647" y="957"/>
                  </a:cubicBezTo>
                  <a:lnTo>
                    <a:pt x="9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1;p77">
              <a:extLst>
                <a:ext uri="{FF2B5EF4-FFF2-40B4-BE49-F238E27FC236}">
                  <a16:creationId xmlns:a16="http://schemas.microsoft.com/office/drawing/2014/main" id="{3DAE5E44-F90B-C0D1-92A1-7CE5CC1904B7}"/>
                </a:ext>
              </a:extLst>
            </p:cNvPr>
            <p:cNvSpPr/>
            <p:nvPr/>
          </p:nvSpPr>
          <p:spPr>
            <a:xfrm>
              <a:off x="7341801" y="2768649"/>
              <a:ext cx="196740" cy="182984"/>
            </a:xfrm>
            <a:custGeom>
              <a:avLst/>
              <a:gdLst/>
              <a:ahLst/>
              <a:cxnLst/>
              <a:rect l="l" t="t" r="r" b="b"/>
              <a:pathLst>
                <a:path w="5921" h="5507" extrusionOk="0">
                  <a:moveTo>
                    <a:pt x="5817" y="0"/>
                  </a:moveTo>
                  <a:lnTo>
                    <a:pt x="1" y="5403"/>
                  </a:lnTo>
                  <a:lnTo>
                    <a:pt x="1" y="5506"/>
                  </a:lnTo>
                  <a:lnTo>
                    <a:pt x="104" y="5506"/>
                  </a:lnTo>
                  <a:lnTo>
                    <a:pt x="5921" y="104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2;p77">
              <a:extLst>
                <a:ext uri="{FF2B5EF4-FFF2-40B4-BE49-F238E27FC236}">
                  <a16:creationId xmlns:a16="http://schemas.microsoft.com/office/drawing/2014/main" id="{FAC99F98-72BC-9236-906C-F45980170B83}"/>
                </a:ext>
              </a:extLst>
            </p:cNvPr>
            <p:cNvSpPr/>
            <p:nvPr/>
          </p:nvSpPr>
          <p:spPr>
            <a:xfrm>
              <a:off x="7359844" y="2793537"/>
              <a:ext cx="178697" cy="168397"/>
            </a:xfrm>
            <a:custGeom>
              <a:avLst/>
              <a:gdLst/>
              <a:ahLst/>
              <a:cxnLst/>
              <a:rect l="l" t="t" r="r" b="b"/>
              <a:pathLst>
                <a:path w="5378" h="5068" extrusionOk="0">
                  <a:moveTo>
                    <a:pt x="5274" y="1"/>
                  </a:moveTo>
                  <a:lnTo>
                    <a:pt x="1" y="4964"/>
                  </a:lnTo>
                  <a:lnTo>
                    <a:pt x="1" y="5068"/>
                  </a:lnTo>
                  <a:lnTo>
                    <a:pt x="104" y="5068"/>
                  </a:lnTo>
                  <a:lnTo>
                    <a:pt x="5378" y="130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3;p77">
              <a:extLst>
                <a:ext uri="{FF2B5EF4-FFF2-40B4-BE49-F238E27FC236}">
                  <a16:creationId xmlns:a16="http://schemas.microsoft.com/office/drawing/2014/main" id="{2603675D-5889-5C91-3877-7FE0DD79FBAE}"/>
                </a:ext>
              </a:extLst>
            </p:cNvPr>
            <p:cNvSpPr/>
            <p:nvPr/>
          </p:nvSpPr>
          <p:spPr>
            <a:xfrm>
              <a:off x="7371009" y="2793537"/>
              <a:ext cx="196740" cy="186440"/>
            </a:xfrm>
            <a:custGeom>
              <a:avLst/>
              <a:gdLst/>
              <a:ahLst/>
              <a:cxnLst/>
              <a:rect l="l" t="t" r="r" b="b"/>
              <a:pathLst>
                <a:path w="5921" h="5611" extrusionOk="0">
                  <a:moveTo>
                    <a:pt x="5817" y="1"/>
                  </a:moveTo>
                  <a:lnTo>
                    <a:pt x="1" y="5507"/>
                  </a:lnTo>
                  <a:lnTo>
                    <a:pt x="1" y="5611"/>
                  </a:lnTo>
                  <a:lnTo>
                    <a:pt x="104" y="5611"/>
                  </a:lnTo>
                  <a:lnTo>
                    <a:pt x="5921" y="130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34;p77">
              <a:extLst>
                <a:ext uri="{FF2B5EF4-FFF2-40B4-BE49-F238E27FC236}">
                  <a16:creationId xmlns:a16="http://schemas.microsoft.com/office/drawing/2014/main" id="{92B737F9-F529-9EF4-9630-D07DC2220795}"/>
                </a:ext>
              </a:extLst>
            </p:cNvPr>
            <p:cNvSpPr/>
            <p:nvPr/>
          </p:nvSpPr>
          <p:spPr>
            <a:xfrm>
              <a:off x="7328078" y="2948182"/>
              <a:ext cx="49841" cy="44292"/>
            </a:xfrm>
            <a:custGeom>
              <a:avLst/>
              <a:gdLst/>
              <a:ahLst/>
              <a:cxnLst/>
              <a:rect l="l" t="t" r="r" b="b"/>
              <a:pathLst>
                <a:path w="1500" h="1333" extrusionOk="0">
                  <a:moveTo>
                    <a:pt x="0" y="0"/>
                  </a:moveTo>
                  <a:cubicBezTo>
                    <a:pt x="0" y="0"/>
                    <a:pt x="172" y="1332"/>
                    <a:pt x="1182" y="1332"/>
                  </a:cubicBezTo>
                  <a:cubicBezTo>
                    <a:pt x="1280" y="1332"/>
                    <a:pt x="1386" y="1320"/>
                    <a:pt x="1500" y="1293"/>
                  </a:cubicBezTo>
                  <a:lnTo>
                    <a:pt x="1500" y="1163"/>
                  </a:lnTo>
                  <a:lnTo>
                    <a:pt x="1500" y="1060"/>
                  </a:lnTo>
                  <a:cubicBezTo>
                    <a:pt x="1293" y="853"/>
                    <a:pt x="1164" y="517"/>
                    <a:pt x="853" y="310"/>
                  </a:cubicBezTo>
                  <a:cubicBezTo>
                    <a:pt x="647" y="103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35;p77">
              <a:extLst>
                <a:ext uri="{FF2B5EF4-FFF2-40B4-BE49-F238E27FC236}">
                  <a16:creationId xmlns:a16="http://schemas.microsoft.com/office/drawing/2014/main" id="{7E1DBC07-70FA-3D28-E804-B8D285BC749F}"/>
                </a:ext>
              </a:extLst>
            </p:cNvPr>
            <p:cNvSpPr/>
            <p:nvPr/>
          </p:nvSpPr>
          <p:spPr>
            <a:xfrm>
              <a:off x="7334956" y="2961905"/>
              <a:ext cx="28376" cy="19272"/>
            </a:xfrm>
            <a:custGeom>
              <a:avLst/>
              <a:gdLst/>
              <a:ahLst/>
              <a:cxnLst/>
              <a:rect l="l" t="t" r="r" b="b"/>
              <a:pathLst>
                <a:path w="854" h="580" extrusionOk="0">
                  <a:moveTo>
                    <a:pt x="0" y="1"/>
                  </a:moveTo>
                  <a:cubicBezTo>
                    <a:pt x="0" y="1"/>
                    <a:pt x="160" y="580"/>
                    <a:pt x="637" y="580"/>
                  </a:cubicBezTo>
                  <a:cubicBezTo>
                    <a:pt x="703" y="580"/>
                    <a:pt x="775" y="569"/>
                    <a:pt x="853" y="544"/>
                  </a:cubicBezTo>
                  <a:lnTo>
                    <a:pt x="750" y="544"/>
                  </a:lnTo>
                  <a:cubicBezTo>
                    <a:pt x="750" y="440"/>
                    <a:pt x="646" y="233"/>
                    <a:pt x="543" y="104"/>
                  </a:cubicBezTo>
                  <a:cubicBezTo>
                    <a:pt x="440" y="1"/>
                    <a:pt x="20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36;p77">
              <a:extLst>
                <a:ext uri="{FF2B5EF4-FFF2-40B4-BE49-F238E27FC236}">
                  <a16:creationId xmlns:a16="http://schemas.microsoft.com/office/drawing/2014/main" id="{9D7C70A6-B13C-0A6B-7027-134D8ADD5542}"/>
                </a:ext>
              </a:extLst>
            </p:cNvPr>
            <p:cNvSpPr/>
            <p:nvPr/>
          </p:nvSpPr>
          <p:spPr>
            <a:xfrm>
              <a:off x="7531635" y="2790114"/>
              <a:ext cx="490504" cy="347061"/>
            </a:xfrm>
            <a:custGeom>
              <a:avLst/>
              <a:gdLst/>
              <a:ahLst/>
              <a:cxnLst/>
              <a:rect l="l" t="t" r="r" b="b"/>
              <a:pathLst>
                <a:path w="14762" h="10445" extrusionOk="0">
                  <a:moveTo>
                    <a:pt x="2146" y="1"/>
                  </a:moveTo>
                  <a:lnTo>
                    <a:pt x="1" y="9694"/>
                  </a:lnTo>
                  <a:lnTo>
                    <a:pt x="6670" y="9694"/>
                  </a:lnTo>
                  <a:lnTo>
                    <a:pt x="13262" y="10444"/>
                  </a:lnTo>
                  <a:lnTo>
                    <a:pt x="14761" y="1629"/>
                  </a:lnTo>
                  <a:lnTo>
                    <a:pt x="14322" y="1526"/>
                  </a:lnTo>
                  <a:lnTo>
                    <a:pt x="14425" y="1086"/>
                  </a:lnTo>
                  <a:lnTo>
                    <a:pt x="14012" y="983"/>
                  </a:lnTo>
                  <a:lnTo>
                    <a:pt x="7963" y="543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7;p77">
              <a:extLst>
                <a:ext uri="{FF2B5EF4-FFF2-40B4-BE49-F238E27FC236}">
                  <a16:creationId xmlns:a16="http://schemas.microsoft.com/office/drawing/2014/main" id="{112A645C-4533-0CCC-8F76-448285AF7888}"/>
                </a:ext>
              </a:extLst>
            </p:cNvPr>
            <p:cNvSpPr/>
            <p:nvPr/>
          </p:nvSpPr>
          <p:spPr>
            <a:xfrm>
              <a:off x="7528212" y="2769014"/>
              <a:ext cx="475884" cy="354405"/>
            </a:xfrm>
            <a:custGeom>
              <a:avLst/>
              <a:gdLst/>
              <a:ahLst/>
              <a:cxnLst/>
              <a:rect l="l" t="t" r="r" b="b"/>
              <a:pathLst>
                <a:path w="14322" h="10666" extrusionOk="0">
                  <a:moveTo>
                    <a:pt x="4848" y="1"/>
                  </a:moveTo>
                  <a:cubicBezTo>
                    <a:pt x="3273" y="1"/>
                    <a:pt x="2043" y="532"/>
                    <a:pt x="2043" y="532"/>
                  </a:cubicBezTo>
                  <a:lnTo>
                    <a:pt x="0" y="10019"/>
                  </a:lnTo>
                  <a:lnTo>
                    <a:pt x="6670" y="10226"/>
                  </a:lnTo>
                  <a:lnTo>
                    <a:pt x="12926" y="10666"/>
                  </a:lnTo>
                  <a:lnTo>
                    <a:pt x="14321" y="1282"/>
                  </a:lnTo>
                  <a:cubicBezTo>
                    <a:pt x="13322" y="637"/>
                    <a:pt x="12097" y="444"/>
                    <a:pt x="10990" y="444"/>
                  </a:cubicBezTo>
                  <a:cubicBezTo>
                    <a:pt x="9346" y="444"/>
                    <a:pt x="7962" y="868"/>
                    <a:pt x="7962" y="868"/>
                  </a:cubicBezTo>
                  <a:cubicBezTo>
                    <a:pt x="6933" y="205"/>
                    <a:pt x="5824" y="1"/>
                    <a:pt x="4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338;p77">
              <a:extLst>
                <a:ext uri="{FF2B5EF4-FFF2-40B4-BE49-F238E27FC236}">
                  <a16:creationId xmlns:a16="http://schemas.microsoft.com/office/drawing/2014/main" id="{AA347F64-D020-2EDB-8769-3939C9A9021F}"/>
                </a:ext>
              </a:extLst>
            </p:cNvPr>
            <p:cNvGrpSpPr/>
            <p:nvPr/>
          </p:nvGrpSpPr>
          <p:grpSpPr>
            <a:xfrm>
              <a:off x="7524757" y="2826201"/>
              <a:ext cx="497382" cy="315263"/>
              <a:chOff x="7524757" y="2826201"/>
              <a:chExt cx="497382" cy="315263"/>
            </a:xfrm>
          </p:grpSpPr>
          <p:sp>
            <p:nvSpPr>
              <p:cNvPr id="61" name="Google Shape;3339;p77">
                <a:extLst>
                  <a:ext uri="{FF2B5EF4-FFF2-40B4-BE49-F238E27FC236}">
                    <a16:creationId xmlns:a16="http://schemas.microsoft.com/office/drawing/2014/main" id="{173F05B8-263A-F075-6EBE-21246E50242D}"/>
                  </a:ext>
                </a:extLst>
              </p:cNvPr>
              <p:cNvSpPr/>
              <p:nvPr/>
            </p:nvSpPr>
            <p:spPr>
              <a:xfrm>
                <a:off x="7528212" y="2826200"/>
                <a:ext cx="482762" cy="304098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9152" extrusionOk="0">
                    <a:moveTo>
                      <a:pt x="14425" y="0"/>
                    </a:moveTo>
                    <a:lnTo>
                      <a:pt x="13029" y="9048"/>
                    </a:lnTo>
                    <a:lnTo>
                      <a:pt x="6773" y="8505"/>
                    </a:lnTo>
                    <a:lnTo>
                      <a:pt x="104" y="8298"/>
                    </a:lnTo>
                    <a:lnTo>
                      <a:pt x="0" y="8298"/>
                    </a:lnTo>
                    <a:lnTo>
                      <a:pt x="104" y="8402"/>
                    </a:lnTo>
                    <a:lnTo>
                      <a:pt x="6773" y="8608"/>
                    </a:lnTo>
                    <a:lnTo>
                      <a:pt x="13029" y="9151"/>
                    </a:lnTo>
                    <a:lnTo>
                      <a:pt x="13132" y="9048"/>
                    </a:lnTo>
                    <a:lnTo>
                      <a:pt x="145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40;p77">
                <a:extLst>
                  <a:ext uri="{FF2B5EF4-FFF2-40B4-BE49-F238E27FC236}">
                    <a16:creationId xmlns:a16="http://schemas.microsoft.com/office/drawing/2014/main" id="{544A4E74-3460-8DFF-9107-82EA25AE48FC}"/>
                  </a:ext>
                </a:extLst>
              </p:cNvPr>
              <p:cNvSpPr/>
              <p:nvPr/>
            </p:nvSpPr>
            <p:spPr>
              <a:xfrm>
                <a:off x="7528212" y="2840788"/>
                <a:ext cx="487049" cy="292934"/>
              </a:xfrm>
              <a:custGeom>
                <a:avLst/>
                <a:gdLst/>
                <a:ahLst/>
                <a:cxnLst/>
                <a:rect l="l" t="t" r="r" b="b"/>
                <a:pathLst>
                  <a:path w="14658" h="8816" extrusionOk="0">
                    <a:moveTo>
                      <a:pt x="14528" y="1"/>
                    </a:moveTo>
                    <a:lnTo>
                      <a:pt x="13132" y="8712"/>
                    </a:lnTo>
                    <a:lnTo>
                      <a:pt x="6773" y="8066"/>
                    </a:lnTo>
                    <a:lnTo>
                      <a:pt x="0" y="7963"/>
                    </a:lnTo>
                    <a:lnTo>
                      <a:pt x="0" y="8066"/>
                    </a:lnTo>
                    <a:lnTo>
                      <a:pt x="0" y="8169"/>
                    </a:lnTo>
                    <a:lnTo>
                      <a:pt x="6773" y="8169"/>
                    </a:lnTo>
                    <a:lnTo>
                      <a:pt x="13132" y="8816"/>
                    </a:lnTo>
                    <a:lnTo>
                      <a:pt x="13236" y="8816"/>
                    </a:lnTo>
                    <a:lnTo>
                      <a:pt x="146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41;p77">
                <a:extLst>
                  <a:ext uri="{FF2B5EF4-FFF2-40B4-BE49-F238E27FC236}">
                    <a16:creationId xmlns:a16="http://schemas.microsoft.com/office/drawing/2014/main" id="{6EC6859C-68CB-9421-126D-81A8AD9C87B5}"/>
                  </a:ext>
                </a:extLst>
              </p:cNvPr>
              <p:cNvSpPr/>
              <p:nvPr/>
            </p:nvSpPr>
            <p:spPr>
              <a:xfrm>
                <a:off x="7524757" y="2840788"/>
                <a:ext cx="497382" cy="300676"/>
              </a:xfrm>
              <a:custGeom>
                <a:avLst/>
                <a:gdLst/>
                <a:ahLst/>
                <a:cxnLst/>
                <a:rect l="l" t="t" r="r" b="b"/>
                <a:pathLst>
                  <a:path w="14969" h="9049" extrusionOk="0">
                    <a:moveTo>
                      <a:pt x="14968" y="1"/>
                    </a:moveTo>
                    <a:lnTo>
                      <a:pt x="14865" y="104"/>
                    </a:lnTo>
                    <a:lnTo>
                      <a:pt x="13340" y="8816"/>
                    </a:lnTo>
                    <a:lnTo>
                      <a:pt x="6877" y="8066"/>
                    </a:lnTo>
                    <a:lnTo>
                      <a:pt x="104" y="8169"/>
                    </a:lnTo>
                    <a:lnTo>
                      <a:pt x="1" y="8169"/>
                    </a:lnTo>
                    <a:lnTo>
                      <a:pt x="104" y="8273"/>
                    </a:lnTo>
                    <a:lnTo>
                      <a:pt x="6877" y="8169"/>
                    </a:lnTo>
                    <a:lnTo>
                      <a:pt x="13469" y="9048"/>
                    </a:lnTo>
                    <a:lnTo>
                      <a:pt x="13469" y="8919"/>
                    </a:lnTo>
                    <a:lnTo>
                      <a:pt x="14968" y="104"/>
                    </a:lnTo>
                    <a:lnTo>
                      <a:pt x="1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3342;p77">
              <a:extLst>
                <a:ext uri="{FF2B5EF4-FFF2-40B4-BE49-F238E27FC236}">
                  <a16:creationId xmlns:a16="http://schemas.microsoft.com/office/drawing/2014/main" id="{C4DE68D3-F512-37D9-23AE-923575C04279}"/>
                </a:ext>
              </a:extLst>
            </p:cNvPr>
            <p:cNvSpPr/>
            <p:nvPr/>
          </p:nvSpPr>
          <p:spPr>
            <a:xfrm>
              <a:off x="7749813" y="2793537"/>
              <a:ext cx="50705" cy="322141"/>
            </a:xfrm>
            <a:custGeom>
              <a:avLst/>
              <a:gdLst/>
              <a:ahLst/>
              <a:cxnLst/>
              <a:rect l="l" t="t" r="r" b="b"/>
              <a:pathLst>
                <a:path w="1526" h="9695" extrusionOk="0">
                  <a:moveTo>
                    <a:pt x="1397" y="1"/>
                  </a:moveTo>
                  <a:cubicBezTo>
                    <a:pt x="1293" y="1"/>
                    <a:pt x="1190" y="1"/>
                    <a:pt x="1190" y="130"/>
                  </a:cubicBezTo>
                  <a:lnTo>
                    <a:pt x="1" y="9488"/>
                  </a:lnTo>
                  <a:cubicBezTo>
                    <a:pt x="1" y="9591"/>
                    <a:pt x="1" y="9695"/>
                    <a:pt x="104" y="9695"/>
                  </a:cubicBezTo>
                  <a:cubicBezTo>
                    <a:pt x="233" y="9695"/>
                    <a:pt x="233" y="9591"/>
                    <a:pt x="233" y="9591"/>
                  </a:cubicBezTo>
                  <a:lnTo>
                    <a:pt x="1526" y="13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3;p77">
              <a:extLst>
                <a:ext uri="{FF2B5EF4-FFF2-40B4-BE49-F238E27FC236}">
                  <a16:creationId xmlns:a16="http://schemas.microsoft.com/office/drawing/2014/main" id="{01859726-7B80-3613-F3FE-9E2C6D5F0079}"/>
                </a:ext>
              </a:extLst>
            </p:cNvPr>
            <p:cNvSpPr/>
            <p:nvPr/>
          </p:nvSpPr>
          <p:spPr>
            <a:xfrm>
              <a:off x="7807364" y="2822745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08"/>
                  </a:cubicBezTo>
                  <a:cubicBezTo>
                    <a:pt x="1" y="311"/>
                    <a:pt x="104" y="311"/>
                    <a:pt x="208" y="311"/>
                  </a:cubicBezTo>
                  <a:lnTo>
                    <a:pt x="750" y="311"/>
                  </a:lnTo>
                  <a:cubicBezTo>
                    <a:pt x="1086" y="208"/>
                    <a:pt x="1500" y="208"/>
                    <a:pt x="2043" y="208"/>
                  </a:cubicBezTo>
                  <a:cubicBezTo>
                    <a:pt x="3025" y="208"/>
                    <a:pt x="4085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085" y="1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44;p77">
              <a:extLst>
                <a:ext uri="{FF2B5EF4-FFF2-40B4-BE49-F238E27FC236}">
                  <a16:creationId xmlns:a16="http://schemas.microsoft.com/office/drawing/2014/main" id="{10D28952-9F54-A5D2-9797-BB6162AD78C5}"/>
                </a:ext>
              </a:extLst>
            </p:cNvPr>
            <p:cNvSpPr/>
            <p:nvPr/>
          </p:nvSpPr>
          <p:spPr>
            <a:xfrm>
              <a:off x="7803942" y="2840788"/>
              <a:ext cx="175242" cy="19139"/>
            </a:xfrm>
            <a:custGeom>
              <a:avLst/>
              <a:gdLst/>
              <a:ahLst/>
              <a:cxnLst/>
              <a:rect l="l" t="t" r="r" b="b"/>
              <a:pathLst>
                <a:path w="5274" h="576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0" y="104"/>
                    <a:pt x="0" y="208"/>
                  </a:cubicBezTo>
                  <a:cubicBezTo>
                    <a:pt x="0" y="311"/>
                    <a:pt x="104" y="311"/>
                    <a:pt x="207" y="311"/>
                  </a:cubicBezTo>
                  <a:lnTo>
                    <a:pt x="750" y="311"/>
                  </a:lnTo>
                  <a:cubicBezTo>
                    <a:pt x="1060" y="311"/>
                    <a:pt x="1500" y="208"/>
                    <a:pt x="2043" y="208"/>
                  </a:cubicBezTo>
                  <a:cubicBezTo>
                    <a:pt x="2999" y="208"/>
                    <a:pt x="4085" y="311"/>
                    <a:pt x="5067" y="518"/>
                  </a:cubicBezTo>
                  <a:cubicBezTo>
                    <a:pt x="5067" y="561"/>
                    <a:pt x="5079" y="575"/>
                    <a:pt x="5094" y="575"/>
                  </a:cubicBezTo>
                  <a:cubicBezTo>
                    <a:pt x="5124" y="575"/>
                    <a:pt x="5170" y="518"/>
                    <a:pt x="5170" y="518"/>
                  </a:cubicBezTo>
                  <a:cubicBezTo>
                    <a:pt x="5274" y="414"/>
                    <a:pt x="5170" y="311"/>
                    <a:pt x="5067" y="311"/>
                  </a:cubicBez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45;p77">
              <a:extLst>
                <a:ext uri="{FF2B5EF4-FFF2-40B4-BE49-F238E27FC236}">
                  <a16:creationId xmlns:a16="http://schemas.microsoft.com/office/drawing/2014/main" id="{AF983A44-A7F8-2DE1-B5E6-5DE728AC5BE8}"/>
                </a:ext>
              </a:extLst>
            </p:cNvPr>
            <p:cNvSpPr/>
            <p:nvPr/>
          </p:nvSpPr>
          <p:spPr>
            <a:xfrm>
              <a:off x="7800486" y="2862287"/>
              <a:ext cx="175275" cy="19006"/>
            </a:xfrm>
            <a:custGeom>
              <a:avLst/>
              <a:gdLst/>
              <a:ahLst/>
              <a:cxnLst/>
              <a:rect l="l" t="t" r="r" b="b"/>
              <a:pathLst>
                <a:path w="5275" h="572" extrusionOk="0">
                  <a:moveTo>
                    <a:pt x="2147" y="0"/>
                  </a:moveTo>
                  <a:cubicBezTo>
                    <a:pt x="957" y="0"/>
                    <a:pt x="208" y="103"/>
                    <a:pt x="208" y="103"/>
                  </a:cubicBezTo>
                  <a:cubicBezTo>
                    <a:pt x="104" y="103"/>
                    <a:pt x="1" y="103"/>
                    <a:pt x="104" y="207"/>
                  </a:cubicBezTo>
                  <a:cubicBezTo>
                    <a:pt x="104" y="310"/>
                    <a:pt x="104" y="310"/>
                    <a:pt x="208" y="310"/>
                  </a:cubicBezTo>
                  <a:lnTo>
                    <a:pt x="751" y="310"/>
                  </a:lnTo>
                  <a:cubicBezTo>
                    <a:pt x="1061" y="310"/>
                    <a:pt x="1604" y="207"/>
                    <a:pt x="2147" y="207"/>
                  </a:cubicBezTo>
                  <a:cubicBezTo>
                    <a:pt x="3000" y="207"/>
                    <a:pt x="4085" y="310"/>
                    <a:pt x="5042" y="517"/>
                  </a:cubicBezTo>
                  <a:cubicBezTo>
                    <a:pt x="5080" y="556"/>
                    <a:pt x="5108" y="571"/>
                    <a:pt x="5129" y="571"/>
                  </a:cubicBezTo>
                  <a:cubicBezTo>
                    <a:pt x="5180" y="571"/>
                    <a:pt x="5202" y="486"/>
                    <a:pt x="5274" y="414"/>
                  </a:cubicBezTo>
                  <a:lnTo>
                    <a:pt x="5171" y="310"/>
                  </a:lnTo>
                  <a:cubicBezTo>
                    <a:pt x="4189" y="0"/>
                    <a:pt x="3000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46;p77">
              <a:extLst>
                <a:ext uri="{FF2B5EF4-FFF2-40B4-BE49-F238E27FC236}">
                  <a16:creationId xmlns:a16="http://schemas.microsoft.com/office/drawing/2014/main" id="{1B16236D-2051-31BF-6C04-FC9CE235AE81}"/>
                </a:ext>
              </a:extLst>
            </p:cNvPr>
            <p:cNvSpPr/>
            <p:nvPr/>
          </p:nvSpPr>
          <p:spPr>
            <a:xfrm>
              <a:off x="7796199" y="2883752"/>
              <a:ext cx="176139" cy="21498"/>
            </a:xfrm>
            <a:custGeom>
              <a:avLst/>
              <a:gdLst/>
              <a:ahLst/>
              <a:cxnLst/>
              <a:rect l="l" t="t" r="r" b="b"/>
              <a:pathLst>
                <a:path w="5301" h="647" extrusionOk="0">
                  <a:moveTo>
                    <a:pt x="2172" y="0"/>
                  </a:moveTo>
                  <a:cubicBezTo>
                    <a:pt x="983" y="0"/>
                    <a:pt x="233" y="104"/>
                    <a:pt x="233" y="104"/>
                  </a:cubicBezTo>
                  <a:cubicBezTo>
                    <a:pt x="130" y="104"/>
                    <a:pt x="1" y="207"/>
                    <a:pt x="1" y="207"/>
                  </a:cubicBezTo>
                  <a:cubicBezTo>
                    <a:pt x="92" y="280"/>
                    <a:pt x="119" y="353"/>
                    <a:pt x="163" y="353"/>
                  </a:cubicBezTo>
                  <a:cubicBezTo>
                    <a:pt x="182" y="353"/>
                    <a:pt x="203" y="341"/>
                    <a:pt x="233" y="310"/>
                  </a:cubicBezTo>
                  <a:lnTo>
                    <a:pt x="2172" y="310"/>
                  </a:lnTo>
                  <a:cubicBezTo>
                    <a:pt x="3025" y="310"/>
                    <a:pt x="4111" y="310"/>
                    <a:pt x="5067" y="647"/>
                  </a:cubicBezTo>
                  <a:cubicBezTo>
                    <a:pt x="5171" y="647"/>
                    <a:pt x="5171" y="517"/>
                    <a:pt x="5300" y="517"/>
                  </a:cubicBezTo>
                  <a:cubicBezTo>
                    <a:pt x="5300" y="414"/>
                    <a:pt x="5171" y="310"/>
                    <a:pt x="5171" y="310"/>
                  </a:cubicBezTo>
                  <a:cubicBezTo>
                    <a:pt x="4214" y="104"/>
                    <a:pt x="3025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47;p77">
              <a:extLst>
                <a:ext uri="{FF2B5EF4-FFF2-40B4-BE49-F238E27FC236}">
                  <a16:creationId xmlns:a16="http://schemas.microsoft.com/office/drawing/2014/main" id="{FD649E0C-82D4-CD82-F57A-D6333F1BCB4C}"/>
                </a:ext>
              </a:extLst>
            </p:cNvPr>
            <p:cNvSpPr/>
            <p:nvPr/>
          </p:nvSpPr>
          <p:spPr>
            <a:xfrm>
              <a:off x="7796199" y="2908640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69" y="1"/>
                  </a:moveTo>
                  <a:cubicBezTo>
                    <a:pt x="983" y="1"/>
                    <a:pt x="130" y="104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311"/>
                    <a:pt x="130" y="311"/>
                    <a:pt x="130" y="311"/>
                  </a:cubicBezTo>
                  <a:lnTo>
                    <a:pt x="647" y="311"/>
                  </a:lnTo>
                  <a:cubicBezTo>
                    <a:pt x="1086" y="208"/>
                    <a:pt x="1526" y="208"/>
                    <a:pt x="2069" y="208"/>
                  </a:cubicBezTo>
                  <a:cubicBezTo>
                    <a:pt x="3025" y="208"/>
                    <a:pt x="4111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111" y="1"/>
                    <a:pt x="3025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48;p77">
              <a:extLst>
                <a:ext uri="{FF2B5EF4-FFF2-40B4-BE49-F238E27FC236}">
                  <a16:creationId xmlns:a16="http://schemas.microsoft.com/office/drawing/2014/main" id="{71A725E2-BA0E-AFD0-D939-7B9A2E992F12}"/>
                </a:ext>
              </a:extLst>
            </p:cNvPr>
            <p:cNvSpPr/>
            <p:nvPr/>
          </p:nvSpPr>
          <p:spPr>
            <a:xfrm>
              <a:off x="7792777" y="2933562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2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04" y="311"/>
                    <a:pt x="104" y="311"/>
                  </a:cubicBezTo>
                  <a:lnTo>
                    <a:pt x="647" y="311"/>
                  </a:lnTo>
                  <a:cubicBezTo>
                    <a:pt x="1086" y="311"/>
                    <a:pt x="1525" y="207"/>
                    <a:pt x="2042" y="207"/>
                  </a:cubicBezTo>
                  <a:cubicBezTo>
                    <a:pt x="3025" y="207"/>
                    <a:pt x="4111" y="311"/>
                    <a:pt x="5067" y="543"/>
                  </a:cubicBezTo>
                  <a:cubicBezTo>
                    <a:pt x="5067" y="543"/>
                    <a:pt x="5170" y="543"/>
                    <a:pt x="5170" y="440"/>
                  </a:cubicBezTo>
                  <a:cubicBezTo>
                    <a:pt x="5170" y="440"/>
                    <a:pt x="5170" y="311"/>
                    <a:pt x="5067" y="311"/>
                  </a:cubicBezTo>
                  <a:cubicBezTo>
                    <a:pt x="4111" y="1"/>
                    <a:pt x="302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49;p77">
              <a:extLst>
                <a:ext uri="{FF2B5EF4-FFF2-40B4-BE49-F238E27FC236}">
                  <a16:creationId xmlns:a16="http://schemas.microsoft.com/office/drawing/2014/main" id="{305E7648-45A3-E0D0-DC5D-86EE5AF6B705}"/>
                </a:ext>
              </a:extLst>
            </p:cNvPr>
            <p:cNvSpPr/>
            <p:nvPr/>
          </p:nvSpPr>
          <p:spPr>
            <a:xfrm>
              <a:off x="7789321" y="2958483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" y="104"/>
                    <a:pt x="1" y="207"/>
                    <a:pt x="1" y="207"/>
                  </a:cubicBezTo>
                  <a:cubicBezTo>
                    <a:pt x="1" y="299"/>
                    <a:pt x="54" y="379"/>
                    <a:pt x="84" y="379"/>
                  </a:cubicBezTo>
                  <a:cubicBezTo>
                    <a:pt x="96" y="379"/>
                    <a:pt x="104" y="366"/>
                    <a:pt x="104" y="336"/>
                  </a:cubicBezTo>
                  <a:lnTo>
                    <a:pt x="2043" y="336"/>
                  </a:lnTo>
                  <a:cubicBezTo>
                    <a:pt x="2922" y="336"/>
                    <a:pt x="4085" y="336"/>
                    <a:pt x="4964" y="647"/>
                  </a:cubicBezTo>
                  <a:cubicBezTo>
                    <a:pt x="5068" y="647"/>
                    <a:pt x="5171" y="543"/>
                    <a:pt x="5171" y="543"/>
                  </a:cubicBezTo>
                  <a:cubicBezTo>
                    <a:pt x="5171" y="440"/>
                    <a:pt x="5171" y="336"/>
                    <a:pt x="5068" y="336"/>
                  </a:cubicBezTo>
                  <a:cubicBezTo>
                    <a:pt x="4085" y="104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50;p77">
              <a:extLst>
                <a:ext uri="{FF2B5EF4-FFF2-40B4-BE49-F238E27FC236}">
                  <a16:creationId xmlns:a16="http://schemas.microsoft.com/office/drawing/2014/main" id="{B1DD1784-FE99-6F34-0431-55323B49DB4F}"/>
                </a:ext>
              </a:extLst>
            </p:cNvPr>
            <p:cNvSpPr/>
            <p:nvPr/>
          </p:nvSpPr>
          <p:spPr>
            <a:xfrm>
              <a:off x="7599487" y="2811580"/>
              <a:ext cx="171853" cy="21531"/>
            </a:xfrm>
            <a:custGeom>
              <a:avLst/>
              <a:gdLst/>
              <a:ahLst/>
              <a:cxnLst/>
              <a:rect l="l" t="t" r="r" b="b"/>
              <a:pathLst>
                <a:path w="5172" h="648" extrusionOk="0">
                  <a:moveTo>
                    <a:pt x="2043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37" y="440"/>
                    <a:pt x="647" y="337"/>
                  </a:cubicBezTo>
                  <a:lnTo>
                    <a:pt x="2043" y="337"/>
                  </a:lnTo>
                  <a:cubicBezTo>
                    <a:pt x="3025" y="337"/>
                    <a:pt x="4111" y="440"/>
                    <a:pt x="5068" y="647"/>
                  </a:cubicBezTo>
                  <a:cubicBezTo>
                    <a:pt x="5068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8" y="337"/>
                  </a:cubicBezTo>
                  <a:cubicBezTo>
                    <a:pt x="4111" y="104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51;p77">
              <a:extLst>
                <a:ext uri="{FF2B5EF4-FFF2-40B4-BE49-F238E27FC236}">
                  <a16:creationId xmlns:a16="http://schemas.microsoft.com/office/drawing/2014/main" id="{74C706EE-EFF8-4031-FFB4-B4E5BED17A7B}"/>
                </a:ext>
              </a:extLst>
            </p:cNvPr>
            <p:cNvSpPr/>
            <p:nvPr/>
          </p:nvSpPr>
          <p:spPr>
            <a:xfrm>
              <a:off x="7596065" y="2833079"/>
              <a:ext cx="171819" cy="18043"/>
            </a:xfrm>
            <a:custGeom>
              <a:avLst/>
              <a:gdLst/>
              <a:ahLst/>
              <a:cxnLst/>
              <a:rect l="l" t="t" r="r" b="b"/>
              <a:pathLst>
                <a:path w="5171" h="543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500" y="233"/>
                    <a:pt x="2043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067" y="543"/>
                    <a:pt x="5171" y="543"/>
                    <a:pt x="5171" y="440"/>
                  </a:cubicBezTo>
                  <a:cubicBezTo>
                    <a:pt x="5171" y="440"/>
                    <a:pt x="5171" y="336"/>
                    <a:pt x="5067" y="336"/>
                  </a:cubicBezTo>
                  <a:cubicBezTo>
                    <a:pt x="4085" y="0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52;p77">
              <a:extLst>
                <a:ext uri="{FF2B5EF4-FFF2-40B4-BE49-F238E27FC236}">
                  <a16:creationId xmlns:a16="http://schemas.microsoft.com/office/drawing/2014/main" id="{C6DDB232-D7C2-A65C-4886-E55C882B090E}"/>
                </a:ext>
              </a:extLst>
            </p:cNvPr>
            <p:cNvSpPr/>
            <p:nvPr/>
          </p:nvSpPr>
          <p:spPr>
            <a:xfrm>
              <a:off x="7592642" y="2854544"/>
              <a:ext cx="175242" cy="18076"/>
            </a:xfrm>
            <a:custGeom>
              <a:avLst/>
              <a:gdLst/>
              <a:ahLst/>
              <a:cxnLst/>
              <a:rect l="l" t="t" r="r" b="b"/>
              <a:pathLst>
                <a:path w="5274" h="544" extrusionOk="0">
                  <a:moveTo>
                    <a:pt x="207" y="0"/>
                  </a:moveTo>
                  <a:cubicBezTo>
                    <a:pt x="104" y="104"/>
                    <a:pt x="0" y="104"/>
                    <a:pt x="0" y="233"/>
                  </a:cubicBezTo>
                  <a:cubicBezTo>
                    <a:pt x="0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499" y="233"/>
                    <a:pt x="2042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170" y="543"/>
                    <a:pt x="5170" y="543"/>
                    <a:pt x="5274" y="440"/>
                  </a:cubicBezTo>
                  <a:cubicBezTo>
                    <a:pt x="5274" y="336"/>
                    <a:pt x="5170" y="336"/>
                    <a:pt x="5170" y="336"/>
                  </a:cubicBezTo>
                  <a:cubicBezTo>
                    <a:pt x="4085" y="0"/>
                    <a:pt x="3025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53;p77">
              <a:extLst>
                <a:ext uri="{FF2B5EF4-FFF2-40B4-BE49-F238E27FC236}">
                  <a16:creationId xmlns:a16="http://schemas.microsoft.com/office/drawing/2014/main" id="{617BD52F-9A11-9E1B-A9D7-5C7FEA200AEA}"/>
                </a:ext>
              </a:extLst>
            </p:cNvPr>
            <p:cNvSpPr/>
            <p:nvPr/>
          </p:nvSpPr>
          <p:spPr>
            <a:xfrm>
              <a:off x="7589187" y="2876010"/>
              <a:ext cx="175275" cy="18076"/>
            </a:xfrm>
            <a:custGeom>
              <a:avLst/>
              <a:gdLst/>
              <a:ahLst/>
              <a:cxnLst/>
              <a:rect l="l" t="t" r="r" b="b"/>
              <a:pathLst>
                <a:path w="5275" h="544" extrusionOk="0">
                  <a:moveTo>
                    <a:pt x="2043" y="1"/>
                  </a:moveTo>
                  <a:cubicBezTo>
                    <a:pt x="957" y="1"/>
                    <a:pt x="208" y="104"/>
                    <a:pt x="208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7"/>
                    <a:pt x="104" y="337"/>
                    <a:pt x="208" y="337"/>
                  </a:cubicBezTo>
                  <a:lnTo>
                    <a:pt x="750" y="337"/>
                  </a:lnTo>
                  <a:cubicBezTo>
                    <a:pt x="1061" y="337"/>
                    <a:pt x="1500" y="233"/>
                    <a:pt x="2043" y="233"/>
                  </a:cubicBezTo>
                  <a:cubicBezTo>
                    <a:pt x="2999" y="233"/>
                    <a:pt x="4085" y="337"/>
                    <a:pt x="5067" y="543"/>
                  </a:cubicBezTo>
                  <a:cubicBezTo>
                    <a:pt x="5171" y="543"/>
                    <a:pt x="5171" y="543"/>
                    <a:pt x="5274" y="440"/>
                  </a:cubicBezTo>
                  <a:lnTo>
                    <a:pt x="5171" y="337"/>
                  </a:ln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54;p77">
              <a:extLst>
                <a:ext uri="{FF2B5EF4-FFF2-40B4-BE49-F238E27FC236}">
                  <a16:creationId xmlns:a16="http://schemas.microsoft.com/office/drawing/2014/main" id="{3D428DA0-320D-A336-3E1E-1BF851AA5FF9}"/>
                </a:ext>
              </a:extLst>
            </p:cNvPr>
            <p:cNvSpPr/>
            <p:nvPr/>
          </p:nvSpPr>
          <p:spPr>
            <a:xfrm>
              <a:off x="7589187" y="2897476"/>
              <a:ext cx="171819" cy="21531"/>
            </a:xfrm>
            <a:custGeom>
              <a:avLst/>
              <a:gdLst/>
              <a:ahLst/>
              <a:cxnLst/>
              <a:rect l="l" t="t" r="r" b="b"/>
              <a:pathLst>
                <a:path w="5171" h="648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11" y="440"/>
                    <a:pt x="647" y="337"/>
                  </a:cubicBezTo>
                  <a:lnTo>
                    <a:pt x="2043" y="337"/>
                  </a:lnTo>
                  <a:cubicBezTo>
                    <a:pt x="2896" y="337"/>
                    <a:pt x="4085" y="440"/>
                    <a:pt x="4938" y="647"/>
                  </a:cubicBezTo>
                  <a:cubicBezTo>
                    <a:pt x="5067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7" y="337"/>
                  </a:cubicBezTo>
                  <a:cubicBezTo>
                    <a:pt x="4085" y="104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55;p77">
              <a:extLst>
                <a:ext uri="{FF2B5EF4-FFF2-40B4-BE49-F238E27FC236}">
                  <a16:creationId xmlns:a16="http://schemas.microsoft.com/office/drawing/2014/main" id="{28D6EBB0-5B3E-1044-BDF5-ED22E680800E}"/>
                </a:ext>
              </a:extLst>
            </p:cNvPr>
            <p:cNvSpPr/>
            <p:nvPr/>
          </p:nvSpPr>
          <p:spPr>
            <a:xfrm>
              <a:off x="7585764" y="2922397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1"/>
                  </a:moveTo>
                  <a:cubicBezTo>
                    <a:pt x="957" y="1"/>
                    <a:pt x="104" y="130"/>
                    <a:pt x="104" y="130"/>
                  </a:cubicBezTo>
                  <a:cubicBezTo>
                    <a:pt x="0" y="130"/>
                    <a:pt x="0" y="233"/>
                    <a:pt x="0" y="337"/>
                  </a:cubicBezTo>
                  <a:cubicBezTo>
                    <a:pt x="0" y="440"/>
                    <a:pt x="104" y="440"/>
                    <a:pt x="104" y="440"/>
                  </a:cubicBezTo>
                  <a:lnTo>
                    <a:pt x="647" y="440"/>
                  </a:lnTo>
                  <a:cubicBezTo>
                    <a:pt x="1060" y="337"/>
                    <a:pt x="1500" y="337"/>
                    <a:pt x="2043" y="337"/>
                  </a:cubicBezTo>
                  <a:cubicBezTo>
                    <a:pt x="2896" y="337"/>
                    <a:pt x="4085" y="440"/>
                    <a:pt x="4938" y="647"/>
                  </a:cubicBezTo>
                  <a:cubicBezTo>
                    <a:pt x="5041" y="647"/>
                    <a:pt x="5170" y="647"/>
                    <a:pt x="5170" y="543"/>
                  </a:cubicBezTo>
                  <a:cubicBezTo>
                    <a:pt x="5170" y="440"/>
                    <a:pt x="5170" y="440"/>
                    <a:pt x="5041" y="440"/>
                  </a:cubicBezTo>
                  <a:cubicBezTo>
                    <a:pt x="4085" y="130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56;p77">
              <a:extLst>
                <a:ext uri="{FF2B5EF4-FFF2-40B4-BE49-F238E27FC236}">
                  <a16:creationId xmlns:a16="http://schemas.microsoft.com/office/drawing/2014/main" id="{CD47904B-2686-301E-3BDF-AE2EF25EC109}"/>
                </a:ext>
              </a:extLst>
            </p:cNvPr>
            <p:cNvSpPr/>
            <p:nvPr/>
          </p:nvSpPr>
          <p:spPr>
            <a:xfrm>
              <a:off x="7581478" y="2951605"/>
              <a:ext cx="171819" cy="19471"/>
            </a:xfrm>
            <a:custGeom>
              <a:avLst/>
              <a:gdLst/>
              <a:ahLst/>
              <a:cxnLst/>
              <a:rect l="l" t="t" r="r" b="b"/>
              <a:pathLst>
                <a:path w="5171" h="586" extrusionOk="0">
                  <a:moveTo>
                    <a:pt x="2068" y="0"/>
                  </a:moveTo>
                  <a:cubicBezTo>
                    <a:pt x="982" y="0"/>
                    <a:pt x="129" y="104"/>
                    <a:pt x="129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29" y="311"/>
                    <a:pt x="129" y="311"/>
                  </a:cubicBezTo>
                  <a:lnTo>
                    <a:pt x="646" y="311"/>
                  </a:lnTo>
                  <a:cubicBezTo>
                    <a:pt x="982" y="311"/>
                    <a:pt x="1525" y="207"/>
                    <a:pt x="2068" y="207"/>
                  </a:cubicBezTo>
                  <a:cubicBezTo>
                    <a:pt x="2921" y="207"/>
                    <a:pt x="4110" y="311"/>
                    <a:pt x="4963" y="543"/>
                  </a:cubicBezTo>
                  <a:cubicBezTo>
                    <a:pt x="4993" y="573"/>
                    <a:pt x="5022" y="586"/>
                    <a:pt x="5050" y="586"/>
                  </a:cubicBezTo>
                  <a:cubicBezTo>
                    <a:pt x="5117" y="586"/>
                    <a:pt x="5170" y="506"/>
                    <a:pt x="5170" y="414"/>
                  </a:cubicBezTo>
                  <a:cubicBezTo>
                    <a:pt x="5170" y="414"/>
                    <a:pt x="5170" y="311"/>
                    <a:pt x="5067" y="311"/>
                  </a:cubicBezTo>
                  <a:cubicBezTo>
                    <a:pt x="4110" y="0"/>
                    <a:pt x="2921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57;p77">
              <a:extLst>
                <a:ext uri="{FF2B5EF4-FFF2-40B4-BE49-F238E27FC236}">
                  <a16:creationId xmlns:a16="http://schemas.microsoft.com/office/drawing/2014/main" id="{DC7C0FAD-320C-4970-92C1-4BF49CC547DA}"/>
                </a:ext>
              </a:extLst>
            </p:cNvPr>
            <p:cNvSpPr/>
            <p:nvPr/>
          </p:nvSpPr>
          <p:spPr>
            <a:xfrm>
              <a:off x="7574599" y="2973070"/>
              <a:ext cx="175242" cy="21498"/>
            </a:xfrm>
            <a:custGeom>
              <a:avLst/>
              <a:gdLst/>
              <a:ahLst/>
              <a:cxnLst/>
              <a:rect l="l" t="t" r="r" b="b"/>
              <a:pathLst>
                <a:path w="5274" h="647" extrusionOk="0">
                  <a:moveTo>
                    <a:pt x="2379" y="1"/>
                  </a:moveTo>
                  <a:cubicBezTo>
                    <a:pt x="1086" y="1"/>
                    <a:pt x="207" y="208"/>
                    <a:pt x="207" y="208"/>
                  </a:cubicBezTo>
                  <a:cubicBezTo>
                    <a:pt x="104" y="208"/>
                    <a:pt x="0" y="208"/>
                    <a:pt x="0" y="311"/>
                  </a:cubicBezTo>
                  <a:cubicBezTo>
                    <a:pt x="0" y="414"/>
                    <a:pt x="104" y="414"/>
                    <a:pt x="207" y="414"/>
                  </a:cubicBezTo>
                  <a:lnTo>
                    <a:pt x="336" y="414"/>
                  </a:lnTo>
                  <a:cubicBezTo>
                    <a:pt x="647" y="414"/>
                    <a:pt x="1396" y="311"/>
                    <a:pt x="2379" y="311"/>
                  </a:cubicBezTo>
                  <a:cubicBezTo>
                    <a:pt x="3232" y="311"/>
                    <a:pt x="4214" y="414"/>
                    <a:pt x="5067" y="647"/>
                  </a:cubicBezTo>
                  <a:cubicBezTo>
                    <a:pt x="5170" y="647"/>
                    <a:pt x="5170" y="544"/>
                    <a:pt x="5274" y="544"/>
                  </a:cubicBezTo>
                  <a:cubicBezTo>
                    <a:pt x="5274" y="414"/>
                    <a:pt x="5170" y="311"/>
                    <a:pt x="5170" y="311"/>
                  </a:cubicBezTo>
                  <a:cubicBezTo>
                    <a:pt x="4214" y="104"/>
                    <a:pt x="3232" y="1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58;p77">
              <a:extLst>
                <a:ext uri="{FF2B5EF4-FFF2-40B4-BE49-F238E27FC236}">
                  <a16:creationId xmlns:a16="http://schemas.microsoft.com/office/drawing/2014/main" id="{FC7769F2-CC17-5FDF-89C2-CBE397CA39C1}"/>
                </a:ext>
              </a:extLst>
            </p:cNvPr>
            <p:cNvSpPr/>
            <p:nvPr/>
          </p:nvSpPr>
          <p:spPr>
            <a:xfrm>
              <a:off x="7567721" y="2997992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353" y="0"/>
                  </a:moveTo>
                  <a:cubicBezTo>
                    <a:pt x="1060" y="0"/>
                    <a:pt x="207" y="104"/>
                    <a:pt x="207" y="104"/>
                  </a:cubicBezTo>
                  <a:cubicBezTo>
                    <a:pt x="104" y="104"/>
                    <a:pt x="1" y="207"/>
                    <a:pt x="1" y="311"/>
                  </a:cubicBezTo>
                  <a:cubicBezTo>
                    <a:pt x="104" y="311"/>
                    <a:pt x="104" y="440"/>
                    <a:pt x="207" y="440"/>
                  </a:cubicBezTo>
                  <a:lnTo>
                    <a:pt x="311" y="440"/>
                  </a:lnTo>
                  <a:cubicBezTo>
                    <a:pt x="647" y="311"/>
                    <a:pt x="1396" y="311"/>
                    <a:pt x="2353" y="311"/>
                  </a:cubicBezTo>
                  <a:cubicBezTo>
                    <a:pt x="3232" y="311"/>
                    <a:pt x="4188" y="311"/>
                    <a:pt x="5067" y="543"/>
                  </a:cubicBezTo>
                  <a:cubicBezTo>
                    <a:pt x="5097" y="574"/>
                    <a:pt x="5119" y="586"/>
                    <a:pt x="5137" y="586"/>
                  </a:cubicBezTo>
                  <a:cubicBezTo>
                    <a:pt x="5179" y="586"/>
                    <a:pt x="5201" y="513"/>
                    <a:pt x="5274" y="440"/>
                  </a:cubicBezTo>
                  <a:lnTo>
                    <a:pt x="5171" y="311"/>
                  </a:lnTo>
                  <a:cubicBezTo>
                    <a:pt x="4188" y="104"/>
                    <a:pt x="3232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59;p77">
              <a:extLst>
                <a:ext uri="{FF2B5EF4-FFF2-40B4-BE49-F238E27FC236}">
                  <a16:creationId xmlns:a16="http://schemas.microsoft.com/office/drawing/2014/main" id="{5A485CE5-6975-8AB2-6041-2AD90C8C1C59}"/>
                </a:ext>
              </a:extLst>
            </p:cNvPr>
            <p:cNvSpPr/>
            <p:nvPr/>
          </p:nvSpPr>
          <p:spPr>
            <a:xfrm>
              <a:off x="7564298" y="3026335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249" y="0"/>
                  </a:moveTo>
                  <a:cubicBezTo>
                    <a:pt x="1060" y="0"/>
                    <a:pt x="104" y="104"/>
                    <a:pt x="104" y="104"/>
                  </a:cubicBezTo>
                  <a:cubicBezTo>
                    <a:pt x="104" y="104"/>
                    <a:pt x="0" y="233"/>
                    <a:pt x="0" y="336"/>
                  </a:cubicBezTo>
                  <a:cubicBezTo>
                    <a:pt x="0" y="336"/>
                    <a:pt x="104" y="440"/>
                    <a:pt x="207" y="440"/>
                  </a:cubicBezTo>
                  <a:lnTo>
                    <a:pt x="310" y="440"/>
                  </a:lnTo>
                  <a:cubicBezTo>
                    <a:pt x="646" y="336"/>
                    <a:pt x="1396" y="336"/>
                    <a:pt x="2249" y="336"/>
                  </a:cubicBezTo>
                  <a:cubicBezTo>
                    <a:pt x="3102" y="336"/>
                    <a:pt x="4188" y="336"/>
                    <a:pt x="5041" y="543"/>
                  </a:cubicBezTo>
                  <a:cubicBezTo>
                    <a:pt x="5041" y="574"/>
                    <a:pt x="5052" y="586"/>
                    <a:pt x="5068" y="586"/>
                  </a:cubicBezTo>
                  <a:cubicBezTo>
                    <a:pt x="5106" y="586"/>
                    <a:pt x="5170" y="513"/>
                    <a:pt x="5170" y="440"/>
                  </a:cubicBezTo>
                  <a:cubicBezTo>
                    <a:pt x="5274" y="440"/>
                    <a:pt x="5170" y="336"/>
                    <a:pt x="5041" y="336"/>
                  </a:cubicBezTo>
                  <a:cubicBezTo>
                    <a:pt x="4188" y="104"/>
                    <a:pt x="3231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60;p77">
              <a:extLst>
                <a:ext uri="{FF2B5EF4-FFF2-40B4-BE49-F238E27FC236}">
                  <a16:creationId xmlns:a16="http://schemas.microsoft.com/office/drawing/2014/main" id="{BFFF201B-0500-1938-0310-F86D2DBEC97D}"/>
                </a:ext>
              </a:extLst>
            </p:cNvPr>
            <p:cNvSpPr/>
            <p:nvPr/>
          </p:nvSpPr>
          <p:spPr>
            <a:xfrm>
              <a:off x="7785899" y="2983371"/>
              <a:ext cx="164941" cy="97124"/>
            </a:xfrm>
            <a:custGeom>
              <a:avLst/>
              <a:gdLst/>
              <a:ahLst/>
              <a:cxnLst/>
              <a:rect l="l" t="t" r="r" b="b"/>
              <a:pathLst>
                <a:path w="4964" h="2923" extrusionOk="0">
                  <a:moveTo>
                    <a:pt x="2146" y="1"/>
                  </a:moveTo>
                  <a:cubicBezTo>
                    <a:pt x="1086" y="1"/>
                    <a:pt x="207" y="104"/>
                    <a:pt x="207" y="104"/>
                  </a:cubicBezTo>
                  <a:lnTo>
                    <a:pt x="1" y="2689"/>
                  </a:lnTo>
                  <a:lnTo>
                    <a:pt x="4524" y="2922"/>
                  </a:lnTo>
                  <a:lnTo>
                    <a:pt x="4964" y="337"/>
                  </a:lnTo>
                  <a:cubicBezTo>
                    <a:pt x="4318" y="104"/>
                    <a:pt x="3128" y="1"/>
                    <a:pt x="2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61;p77">
              <a:extLst>
                <a:ext uri="{FF2B5EF4-FFF2-40B4-BE49-F238E27FC236}">
                  <a16:creationId xmlns:a16="http://schemas.microsoft.com/office/drawing/2014/main" id="{82CEB9C0-F769-6D76-CCDE-357D791CCF76}"/>
                </a:ext>
              </a:extLst>
            </p:cNvPr>
            <p:cNvSpPr/>
            <p:nvPr/>
          </p:nvSpPr>
          <p:spPr>
            <a:xfrm>
              <a:off x="7306579" y="2905218"/>
              <a:ext cx="429532" cy="153777"/>
            </a:xfrm>
            <a:custGeom>
              <a:avLst/>
              <a:gdLst/>
              <a:ahLst/>
              <a:cxnLst/>
              <a:rect l="l" t="t" r="r" b="b"/>
              <a:pathLst>
                <a:path w="12927" h="4628" extrusionOk="0">
                  <a:moveTo>
                    <a:pt x="6231" y="1"/>
                  </a:moveTo>
                  <a:lnTo>
                    <a:pt x="1" y="2999"/>
                  </a:lnTo>
                  <a:lnTo>
                    <a:pt x="6567" y="4628"/>
                  </a:lnTo>
                  <a:lnTo>
                    <a:pt x="12926" y="51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62;p77">
              <a:extLst>
                <a:ext uri="{FF2B5EF4-FFF2-40B4-BE49-F238E27FC236}">
                  <a16:creationId xmlns:a16="http://schemas.microsoft.com/office/drawing/2014/main" id="{63EFDD8B-880B-7E3D-CD31-7879A4F7F78E}"/>
                </a:ext>
              </a:extLst>
            </p:cNvPr>
            <p:cNvSpPr/>
            <p:nvPr/>
          </p:nvSpPr>
          <p:spPr>
            <a:xfrm>
              <a:off x="7377887" y="2948182"/>
              <a:ext cx="297220" cy="174710"/>
            </a:xfrm>
            <a:custGeom>
              <a:avLst/>
              <a:gdLst/>
              <a:ahLst/>
              <a:cxnLst/>
              <a:rect l="l" t="t" r="r" b="b"/>
              <a:pathLst>
                <a:path w="8945" h="5258" extrusionOk="0">
                  <a:moveTo>
                    <a:pt x="8712" y="0"/>
                  </a:moveTo>
                  <a:lnTo>
                    <a:pt x="1" y="1939"/>
                  </a:lnTo>
                  <a:lnTo>
                    <a:pt x="207" y="4395"/>
                  </a:lnTo>
                  <a:cubicBezTo>
                    <a:pt x="207" y="4395"/>
                    <a:pt x="1220" y="5258"/>
                    <a:pt x="3326" y="5258"/>
                  </a:cubicBezTo>
                  <a:cubicBezTo>
                    <a:pt x="3692" y="5258"/>
                    <a:pt x="4092" y="5231"/>
                    <a:pt x="4524" y="5170"/>
                  </a:cubicBezTo>
                  <a:cubicBezTo>
                    <a:pt x="7420" y="4627"/>
                    <a:pt x="8945" y="2895"/>
                    <a:pt x="8945" y="2895"/>
                  </a:cubicBezTo>
                  <a:lnTo>
                    <a:pt x="8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63;p77">
              <a:extLst>
                <a:ext uri="{FF2B5EF4-FFF2-40B4-BE49-F238E27FC236}">
                  <a16:creationId xmlns:a16="http://schemas.microsoft.com/office/drawing/2014/main" id="{BBE38A02-9498-66CC-00F1-00012CC9ED9B}"/>
                </a:ext>
              </a:extLst>
            </p:cNvPr>
            <p:cNvSpPr/>
            <p:nvPr/>
          </p:nvSpPr>
          <p:spPr>
            <a:xfrm>
              <a:off x="7302293" y="2918974"/>
              <a:ext cx="440663" cy="143476"/>
            </a:xfrm>
            <a:custGeom>
              <a:avLst/>
              <a:gdLst/>
              <a:ahLst/>
              <a:cxnLst/>
              <a:rect l="l" t="t" r="r" b="b"/>
              <a:pathLst>
                <a:path w="13262" h="4318" extrusionOk="0">
                  <a:moveTo>
                    <a:pt x="12926" y="0"/>
                  </a:moveTo>
                  <a:lnTo>
                    <a:pt x="6799" y="3981"/>
                  </a:lnTo>
                  <a:lnTo>
                    <a:pt x="233" y="2482"/>
                  </a:lnTo>
                  <a:cubicBezTo>
                    <a:pt x="130" y="2482"/>
                    <a:pt x="1" y="2482"/>
                    <a:pt x="1" y="2585"/>
                  </a:cubicBezTo>
                  <a:cubicBezTo>
                    <a:pt x="1" y="2689"/>
                    <a:pt x="1" y="2818"/>
                    <a:pt x="130" y="2818"/>
                  </a:cubicBezTo>
                  <a:lnTo>
                    <a:pt x="6799" y="4317"/>
                  </a:lnTo>
                  <a:lnTo>
                    <a:pt x="6903" y="4317"/>
                  </a:lnTo>
                  <a:lnTo>
                    <a:pt x="13159" y="336"/>
                  </a:lnTo>
                  <a:cubicBezTo>
                    <a:pt x="13159" y="233"/>
                    <a:pt x="13262" y="104"/>
                    <a:pt x="13159" y="104"/>
                  </a:cubicBezTo>
                  <a:cubicBezTo>
                    <a:pt x="13159" y="0"/>
                    <a:pt x="13055" y="0"/>
                    <a:pt x="1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64;p77">
              <a:extLst>
                <a:ext uri="{FF2B5EF4-FFF2-40B4-BE49-F238E27FC236}">
                  <a16:creationId xmlns:a16="http://schemas.microsoft.com/office/drawing/2014/main" id="{0CE2E782-E8FC-1C21-92E0-800BF45F7220}"/>
                </a:ext>
              </a:extLst>
            </p:cNvPr>
            <p:cNvSpPr/>
            <p:nvPr/>
          </p:nvSpPr>
          <p:spPr>
            <a:xfrm>
              <a:off x="7517048" y="2940440"/>
              <a:ext cx="214749" cy="108820"/>
            </a:xfrm>
            <a:custGeom>
              <a:avLst/>
              <a:gdLst/>
              <a:ahLst/>
              <a:cxnLst/>
              <a:rect l="l" t="t" r="r" b="b"/>
              <a:pathLst>
                <a:path w="6463" h="3275" extrusionOk="0">
                  <a:moveTo>
                    <a:pt x="2068" y="0"/>
                  </a:moveTo>
                  <a:cubicBezTo>
                    <a:pt x="983" y="0"/>
                    <a:pt x="130" y="233"/>
                    <a:pt x="130" y="233"/>
                  </a:cubicBezTo>
                  <a:cubicBezTo>
                    <a:pt x="0" y="233"/>
                    <a:pt x="0" y="336"/>
                    <a:pt x="0" y="440"/>
                  </a:cubicBezTo>
                  <a:cubicBezTo>
                    <a:pt x="0" y="543"/>
                    <a:pt x="130" y="543"/>
                    <a:pt x="233" y="543"/>
                  </a:cubicBezTo>
                  <a:cubicBezTo>
                    <a:pt x="336" y="440"/>
                    <a:pt x="1086" y="336"/>
                    <a:pt x="2068" y="336"/>
                  </a:cubicBezTo>
                  <a:cubicBezTo>
                    <a:pt x="2818" y="336"/>
                    <a:pt x="3671" y="440"/>
                    <a:pt x="4421" y="879"/>
                  </a:cubicBezTo>
                  <a:cubicBezTo>
                    <a:pt x="5170" y="1293"/>
                    <a:pt x="5817" y="1939"/>
                    <a:pt x="6153" y="3128"/>
                  </a:cubicBezTo>
                  <a:cubicBezTo>
                    <a:pt x="6153" y="3201"/>
                    <a:pt x="6204" y="3275"/>
                    <a:pt x="6271" y="3275"/>
                  </a:cubicBezTo>
                  <a:cubicBezTo>
                    <a:pt x="6299" y="3275"/>
                    <a:pt x="6329" y="3262"/>
                    <a:pt x="6360" y="3232"/>
                  </a:cubicBezTo>
                  <a:lnTo>
                    <a:pt x="6463" y="3128"/>
                  </a:lnTo>
                  <a:cubicBezTo>
                    <a:pt x="6049" y="1836"/>
                    <a:pt x="5403" y="983"/>
                    <a:pt x="4524" y="543"/>
                  </a:cubicBezTo>
                  <a:cubicBezTo>
                    <a:pt x="3671" y="104"/>
                    <a:pt x="2818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65;p77">
              <a:extLst>
                <a:ext uri="{FF2B5EF4-FFF2-40B4-BE49-F238E27FC236}">
                  <a16:creationId xmlns:a16="http://schemas.microsoft.com/office/drawing/2014/main" id="{38DB0DBE-DEC3-C98C-ED42-38A6E7A5AC3D}"/>
                </a:ext>
              </a:extLst>
            </p:cNvPr>
            <p:cNvSpPr/>
            <p:nvPr/>
          </p:nvSpPr>
          <p:spPr>
            <a:xfrm>
              <a:off x="7703426" y="3029226"/>
              <a:ext cx="39541" cy="58115"/>
            </a:xfrm>
            <a:custGeom>
              <a:avLst/>
              <a:gdLst/>
              <a:ahLst/>
              <a:cxnLst/>
              <a:rect l="l" t="t" r="r" b="b"/>
              <a:pathLst>
                <a:path w="1190" h="1749" extrusionOk="0">
                  <a:moveTo>
                    <a:pt x="524" y="1"/>
                  </a:moveTo>
                  <a:cubicBezTo>
                    <a:pt x="497" y="1"/>
                    <a:pt x="469" y="6"/>
                    <a:pt x="440" y="17"/>
                  </a:cubicBezTo>
                  <a:cubicBezTo>
                    <a:pt x="1" y="146"/>
                    <a:pt x="208" y="1749"/>
                    <a:pt x="208" y="1749"/>
                  </a:cubicBezTo>
                  <a:lnTo>
                    <a:pt x="854" y="1749"/>
                  </a:lnTo>
                  <a:lnTo>
                    <a:pt x="751" y="999"/>
                  </a:lnTo>
                  <a:lnTo>
                    <a:pt x="983" y="1749"/>
                  </a:lnTo>
                  <a:lnTo>
                    <a:pt x="1190" y="1645"/>
                  </a:lnTo>
                  <a:cubicBezTo>
                    <a:pt x="1190" y="1645"/>
                    <a:pt x="1005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66;p77">
              <a:extLst>
                <a:ext uri="{FF2B5EF4-FFF2-40B4-BE49-F238E27FC236}">
                  <a16:creationId xmlns:a16="http://schemas.microsoft.com/office/drawing/2014/main" id="{A201F247-CCBC-B212-0FCA-F1DBD8702848}"/>
                </a:ext>
              </a:extLst>
            </p:cNvPr>
            <p:cNvSpPr/>
            <p:nvPr/>
          </p:nvSpPr>
          <p:spPr>
            <a:xfrm>
              <a:off x="7839164" y="2997992"/>
              <a:ext cx="39541" cy="67884"/>
            </a:xfrm>
            <a:custGeom>
              <a:avLst/>
              <a:gdLst/>
              <a:ahLst/>
              <a:cxnLst/>
              <a:rect l="l" t="t" r="r" b="b"/>
              <a:pathLst>
                <a:path w="1190" h="2043" extrusionOk="0">
                  <a:moveTo>
                    <a:pt x="983" y="0"/>
                  </a:moveTo>
                  <a:lnTo>
                    <a:pt x="129" y="104"/>
                  </a:lnTo>
                  <a:lnTo>
                    <a:pt x="0" y="207"/>
                  </a:lnTo>
                  <a:lnTo>
                    <a:pt x="233" y="1939"/>
                  </a:lnTo>
                  <a:cubicBezTo>
                    <a:pt x="336" y="1939"/>
                    <a:pt x="336" y="2043"/>
                    <a:pt x="440" y="2043"/>
                  </a:cubicBezTo>
                  <a:lnTo>
                    <a:pt x="543" y="1939"/>
                  </a:lnTo>
                  <a:cubicBezTo>
                    <a:pt x="646" y="1939"/>
                    <a:pt x="646" y="1939"/>
                    <a:pt x="646" y="1836"/>
                  </a:cubicBezTo>
                  <a:lnTo>
                    <a:pt x="543" y="1189"/>
                  </a:lnTo>
                  <a:lnTo>
                    <a:pt x="983" y="1189"/>
                  </a:lnTo>
                  <a:cubicBezTo>
                    <a:pt x="1086" y="1189"/>
                    <a:pt x="1086" y="1086"/>
                    <a:pt x="1086" y="1086"/>
                  </a:cubicBezTo>
                  <a:lnTo>
                    <a:pt x="1086" y="853"/>
                  </a:lnTo>
                  <a:cubicBezTo>
                    <a:pt x="1086" y="750"/>
                    <a:pt x="983" y="750"/>
                    <a:pt x="983" y="750"/>
                  </a:cubicBezTo>
                  <a:lnTo>
                    <a:pt x="543" y="853"/>
                  </a:lnTo>
                  <a:lnTo>
                    <a:pt x="440" y="440"/>
                  </a:lnTo>
                  <a:lnTo>
                    <a:pt x="1086" y="311"/>
                  </a:lnTo>
                  <a:cubicBezTo>
                    <a:pt x="1086" y="311"/>
                    <a:pt x="1189" y="311"/>
                    <a:pt x="1086" y="207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3285;p77">
            <a:extLst>
              <a:ext uri="{FF2B5EF4-FFF2-40B4-BE49-F238E27FC236}">
                <a16:creationId xmlns:a16="http://schemas.microsoft.com/office/drawing/2014/main" id="{78EB1C88-8332-2B41-64E1-26C189633A03}"/>
              </a:ext>
            </a:extLst>
          </p:cNvPr>
          <p:cNvGrpSpPr/>
          <p:nvPr/>
        </p:nvGrpSpPr>
        <p:grpSpPr>
          <a:xfrm>
            <a:off x="5426417" y="1502627"/>
            <a:ext cx="1182937" cy="1361054"/>
            <a:chOff x="3440406" y="3080477"/>
            <a:chExt cx="615920" cy="708661"/>
          </a:xfrm>
        </p:grpSpPr>
        <p:sp>
          <p:nvSpPr>
            <p:cNvPr id="65" name="Google Shape;3286;p77">
              <a:extLst>
                <a:ext uri="{FF2B5EF4-FFF2-40B4-BE49-F238E27FC236}">
                  <a16:creationId xmlns:a16="http://schemas.microsoft.com/office/drawing/2014/main" id="{53FA319D-88FF-E84F-F30E-3095774DB8AC}"/>
                </a:ext>
              </a:extLst>
            </p:cNvPr>
            <p:cNvSpPr/>
            <p:nvPr/>
          </p:nvSpPr>
          <p:spPr>
            <a:xfrm>
              <a:off x="3744479" y="3087355"/>
              <a:ext cx="3489" cy="33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87;p77">
              <a:extLst>
                <a:ext uri="{FF2B5EF4-FFF2-40B4-BE49-F238E27FC236}">
                  <a16:creationId xmlns:a16="http://schemas.microsoft.com/office/drawing/2014/main" id="{28A96B16-1307-A039-7DEE-332C9C6F2AA3}"/>
                </a:ext>
              </a:extLst>
            </p:cNvPr>
            <p:cNvSpPr/>
            <p:nvPr/>
          </p:nvSpPr>
          <p:spPr>
            <a:xfrm>
              <a:off x="3447285" y="3305533"/>
              <a:ext cx="154641" cy="316093"/>
            </a:xfrm>
            <a:custGeom>
              <a:avLst/>
              <a:gdLst/>
              <a:ahLst/>
              <a:cxnLst/>
              <a:rect l="l" t="t" r="r" b="b"/>
              <a:pathLst>
                <a:path w="4654" h="9513" extrusionOk="0">
                  <a:moveTo>
                    <a:pt x="1422" y="0"/>
                  </a:moveTo>
                  <a:lnTo>
                    <a:pt x="1422" y="0"/>
                  </a:lnTo>
                  <a:cubicBezTo>
                    <a:pt x="1732" y="1396"/>
                    <a:pt x="1422" y="2921"/>
                    <a:pt x="879" y="4214"/>
                  </a:cubicBezTo>
                  <a:cubicBezTo>
                    <a:pt x="543" y="4963"/>
                    <a:pt x="233" y="5713"/>
                    <a:pt x="130" y="6463"/>
                  </a:cubicBezTo>
                  <a:cubicBezTo>
                    <a:pt x="1" y="7316"/>
                    <a:pt x="130" y="8195"/>
                    <a:pt x="647" y="8841"/>
                  </a:cubicBezTo>
                  <a:cubicBezTo>
                    <a:pt x="1100" y="9294"/>
                    <a:pt x="1697" y="9513"/>
                    <a:pt x="2333" y="9513"/>
                  </a:cubicBezTo>
                  <a:cubicBezTo>
                    <a:pt x="2459" y="9513"/>
                    <a:pt x="2586" y="9504"/>
                    <a:pt x="2715" y="9487"/>
                  </a:cubicBezTo>
                  <a:cubicBezTo>
                    <a:pt x="3464" y="9384"/>
                    <a:pt x="4111" y="8944"/>
                    <a:pt x="4654" y="8401"/>
                  </a:cubicBezTo>
                  <a:cubicBezTo>
                    <a:pt x="4524" y="8195"/>
                    <a:pt x="4421" y="7859"/>
                    <a:pt x="4318" y="7652"/>
                  </a:cubicBezTo>
                  <a:cubicBezTo>
                    <a:pt x="3671" y="8091"/>
                    <a:pt x="3025" y="8298"/>
                    <a:pt x="2275" y="8401"/>
                  </a:cubicBezTo>
                  <a:cubicBezTo>
                    <a:pt x="2132" y="8424"/>
                    <a:pt x="1983" y="8437"/>
                    <a:pt x="1834" y="8437"/>
                  </a:cubicBezTo>
                  <a:cubicBezTo>
                    <a:pt x="1311" y="8437"/>
                    <a:pt x="782" y="8281"/>
                    <a:pt x="440" y="7859"/>
                  </a:cubicBezTo>
                  <a:cubicBezTo>
                    <a:pt x="233" y="7445"/>
                    <a:pt x="233" y="7006"/>
                    <a:pt x="440" y="6566"/>
                  </a:cubicBezTo>
                  <a:cubicBezTo>
                    <a:pt x="543" y="6152"/>
                    <a:pt x="776" y="5713"/>
                    <a:pt x="1086" y="5377"/>
                  </a:cubicBezTo>
                  <a:cubicBezTo>
                    <a:pt x="1836" y="3981"/>
                    <a:pt x="2379" y="2482"/>
                    <a:pt x="2482" y="982"/>
                  </a:cubicBezTo>
                  <a:cubicBezTo>
                    <a:pt x="2069" y="750"/>
                    <a:pt x="1732" y="336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88;p77">
              <a:extLst>
                <a:ext uri="{FF2B5EF4-FFF2-40B4-BE49-F238E27FC236}">
                  <a16:creationId xmlns:a16="http://schemas.microsoft.com/office/drawing/2014/main" id="{0A58E5C5-C88E-E225-D5C5-0BE463F0B064}"/>
                </a:ext>
              </a:extLst>
            </p:cNvPr>
            <p:cNvSpPr/>
            <p:nvPr/>
          </p:nvSpPr>
          <p:spPr>
            <a:xfrm>
              <a:off x="3526302" y="3080477"/>
              <a:ext cx="122011" cy="109584"/>
            </a:xfrm>
            <a:custGeom>
              <a:avLst/>
              <a:gdLst/>
              <a:ahLst/>
              <a:cxnLst/>
              <a:rect l="l" t="t" r="r" b="b"/>
              <a:pathLst>
                <a:path w="3672" h="3298" extrusionOk="0">
                  <a:moveTo>
                    <a:pt x="1190" y="0"/>
                  </a:moveTo>
                  <a:cubicBezTo>
                    <a:pt x="983" y="0"/>
                    <a:pt x="750" y="104"/>
                    <a:pt x="544" y="207"/>
                  </a:cubicBezTo>
                  <a:cubicBezTo>
                    <a:pt x="337" y="414"/>
                    <a:pt x="208" y="517"/>
                    <a:pt x="104" y="750"/>
                  </a:cubicBezTo>
                  <a:cubicBezTo>
                    <a:pt x="1" y="957"/>
                    <a:pt x="1" y="1060"/>
                    <a:pt x="1" y="1293"/>
                  </a:cubicBezTo>
                  <a:cubicBezTo>
                    <a:pt x="1" y="1706"/>
                    <a:pt x="208" y="2249"/>
                    <a:pt x="337" y="2585"/>
                  </a:cubicBezTo>
                  <a:cubicBezTo>
                    <a:pt x="544" y="2896"/>
                    <a:pt x="647" y="3102"/>
                    <a:pt x="647" y="3102"/>
                  </a:cubicBezTo>
                  <a:cubicBezTo>
                    <a:pt x="771" y="3242"/>
                    <a:pt x="904" y="3298"/>
                    <a:pt x="1036" y="3298"/>
                  </a:cubicBezTo>
                  <a:cubicBezTo>
                    <a:pt x="1124" y="3298"/>
                    <a:pt x="1211" y="3273"/>
                    <a:pt x="1293" y="3232"/>
                  </a:cubicBezTo>
                  <a:cubicBezTo>
                    <a:pt x="1500" y="3102"/>
                    <a:pt x="1629" y="2792"/>
                    <a:pt x="1397" y="2585"/>
                  </a:cubicBezTo>
                  <a:cubicBezTo>
                    <a:pt x="1397" y="2585"/>
                    <a:pt x="1293" y="2353"/>
                    <a:pt x="1190" y="2042"/>
                  </a:cubicBezTo>
                  <a:cubicBezTo>
                    <a:pt x="1086" y="1810"/>
                    <a:pt x="983" y="1500"/>
                    <a:pt x="983" y="1293"/>
                  </a:cubicBezTo>
                  <a:lnTo>
                    <a:pt x="983" y="1060"/>
                  </a:lnTo>
                  <a:lnTo>
                    <a:pt x="1086" y="957"/>
                  </a:lnTo>
                  <a:lnTo>
                    <a:pt x="1190" y="957"/>
                  </a:lnTo>
                  <a:cubicBezTo>
                    <a:pt x="1293" y="957"/>
                    <a:pt x="1500" y="957"/>
                    <a:pt x="1629" y="1060"/>
                  </a:cubicBezTo>
                  <a:cubicBezTo>
                    <a:pt x="1940" y="1164"/>
                    <a:pt x="2276" y="1500"/>
                    <a:pt x="2482" y="1603"/>
                  </a:cubicBezTo>
                  <a:cubicBezTo>
                    <a:pt x="2586" y="1706"/>
                    <a:pt x="2586" y="1810"/>
                    <a:pt x="2689" y="1939"/>
                  </a:cubicBezTo>
                  <a:lnTo>
                    <a:pt x="2793" y="1939"/>
                  </a:lnTo>
                  <a:lnTo>
                    <a:pt x="2793" y="2042"/>
                  </a:lnTo>
                  <a:cubicBezTo>
                    <a:pt x="2857" y="2094"/>
                    <a:pt x="2967" y="2120"/>
                    <a:pt x="3087" y="2120"/>
                  </a:cubicBezTo>
                  <a:cubicBezTo>
                    <a:pt x="3206" y="2120"/>
                    <a:pt x="3335" y="2094"/>
                    <a:pt x="3439" y="2042"/>
                  </a:cubicBezTo>
                  <a:cubicBezTo>
                    <a:pt x="3672" y="1810"/>
                    <a:pt x="3672" y="1603"/>
                    <a:pt x="3439" y="1396"/>
                  </a:cubicBezTo>
                  <a:lnTo>
                    <a:pt x="2793" y="750"/>
                  </a:lnTo>
                  <a:cubicBezTo>
                    <a:pt x="2586" y="517"/>
                    <a:pt x="2379" y="414"/>
                    <a:pt x="2043" y="310"/>
                  </a:cubicBezTo>
                  <a:cubicBezTo>
                    <a:pt x="1836" y="104"/>
                    <a:pt x="1500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89;p77">
              <a:extLst>
                <a:ext uri="{FF2B5EF4-FFF2-40B4-BE49-F238E27FC236}">
                  <a16:creationId xmlns:a16="http://schemas.microsoft.com/office/drawing/2014/main" id="{C0492508-DB93-E12C-A5AD-1EA5130C06DA}"/>
                </a:ext>
              </a:extLst>
            </p:cNvPr>
            <p:cNvSpPr/>
            <p:nvPr/>
          </p:nvSpPr>
          <p:spPr>
            <a:xfrm>
              <a:off x="3476492" y="3105664"/>
              <a:ext cx="486185" cy="507384"/>
            </a:xfrm>
            <a:custGeom>
              <a:avLst/>
              <a:gdLst/>
              <a:ahLst/>
              <a:cxnLst/>
              <a:rect l="l" t="t" r="r" b="b"/>
              <a:pathLst>
                <a:path w="14632" h="15270" extrusionOk="0">
                  <a:moveTo>
                    <a:pt x="7290" y="1"/>
                  </a:moveTo>
                  <a:cubicBezTo>
                    <a:pt x="6447" y="1"/>
                    <a:pt x="5254" y="162"/>
                    <a:pt x="3775" y="845"/>
                  </a:cubicBezTo>
                  <a:cubicBezTo>
                    <a:pt x="414" y="2241"/>
                    <a:pt x="0" y="4412"/>
                    <a:pt x="311" y="6015"/>
                  </a:cubicBezTo>
                  <a:cubicBezTo>
                    <a:pt x="647" y="7747"/>
                    <a:pt x="3645" y="15270"/>
                    <a:pt x="3645" y="15270"/>
                  </a:cubicBezTo>
                  <a:lnTo>
                    <a:pt x="5274" y="14752"/>
                  </a:lnTo>
                  <a:lnTo>
                    <a:pt x="6230" y="14313"/>
                  </a:lnTo>
                  <a:lnTo>
                    <a:pt x="14218" y="11185"/>
                  </a:lnTo>
                  <a:lnTo>
                    <a:pt x="14632" y="10978"/>
                  </a:lnTo>
                  <a:cubicBezTo>
                    <a:pt x="14632" y="10978"/>
                    <a:pt x="12590" y="2138"/>
                    <a:pt x="9255" y="406"/>
                  </a:cubicBezTo>
                  <a:cubicBezTo>
                    <a:pt x="9151" y="302"/>
                    <a:pt x="8945" y="302"/>
                    <a:pt x="8815" y="199"/>
                  </a:cubicBezTo>
                  <a:cubicBezTo>
                    <a:pt x="8815" y="199"/>
                    <a:pt x="8712" y="199"/>
                    <a:pt x="8402" y="95"/>
                  </a:cubicBezTo>
                  <a:cubicBezTo>
                    <a:pt x="8162" y="57"/>
                    <a:pt x="7787" y="1"/>
                    <a:pt x="7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90;p77">
              <a:extLst>
                <a:ext uri="{FF2B5EF4-FFF2-40B4-BE49-F238E27FC236}">
                  <a16:creationId xmlns:a16="http://schemas.microsoft.com/office/drawing/2014/main" id="{25E6A1D6-59C5-7C25-CAE7-F5C8DF313DA4}"/>
                </a:ext>
              </a:extLst>
            </p:cNvPr>
            <p:cNvSpPr/>
            <p:nvPr/>
          </p:nvSpPr>
          <p:spPr>
            <a:xfrm>
              <a:off x="3476492" y="3105365"/>
              <a:ext cx="279177" cy="507683"/>
            </a:xfrm>
            <a:custGeom>
              <a:avLst/>
              <a:gdLst/>
              <a:ahLst/>
              <a:cxnLst/>
              <a:rect l="l" t="t" r="r" b="b"/>
              <a:pathLst>
                <a:path w="8402" h="15279" extrusionOk="0">
                  <a:moveTo>
                    <a:pt x="8304" y="99"/>
                  </a:moveTo>
                  <a:cubicBezTo>
                    <a:pt x="8336" y="102"/>
                    <a:pt x="8369" y="104"/>
                    <a:pt x="8402" y="104"/>
                  </a:cubicBezTo>
                  <a:cubicBezTo>
                    <a:pt x="8369" y="102"/>
                    <a:pt x="8337" y="100"/>
                    <a:pt x="8304" y="99"/>
                  </a:cubicBezTo>
                  <a:close/>
                  <a:moveTo>
                    <a:pt x="7213" y="1"/>
                  </a:moveTo>
                  <a:cubicBezTo>
                    <a:pt x="6360" y="1"/>
                    <a:pt x="5274" y="208"/>
                    <a:pt x="3775" y="854"/>
                  </a:cubicBezTo>
                  <a:cubicBezTo>
                    <a:pt x="414" y="2250"/>
                    <a:pt x="0" y="4421"/>
                    <a:pt x="311" y="6024"/>
                  </a:cubicBezTo>
                  <a:cubicBezTo>
                    <a:pt x="414" y="6774"/>
                    <a:pt x="957" y="8402"/>
                    <a:pt x="1707" y="10238"/>
                  </a:cubicBezTo>
                  <a:cubicBezTo>
                    <a:pt x="1707" y="10341"/>
                    <a:pt x="1836" y="10548"/>
                    <a:pt x="1836" y="10651"/>
                  </a:cubicBezTo>
                  <a:cubicBezTo>
                    <a:pt x="2792" y="13030"/>
                    <a:pt x="3645" y="15279"/>
                    <a:pt x="3645" y="15279"/>
                  </a:cubicBezTo>
                  <a:lnTo>
                    <a:pt x="5584" y="14529"/>
                  </a:lnTo>
                  <a:cubicBezTo>
                    <a:pt x="5377" y="14219"/>
                    <a:pt x="4292" y="12176"/>
                    <a:pt x="3335" y="9902"/>
                  </a:cubicBezTo>
                  <a:cubicBezTo>
                    <a:pt x="3232" y="9695"/>
                    <a:pt x="3232" y="9591"/>
                    <a:pt x="3128" y="9359"/>
                  </a:cubicBezTo>
                  <a:cubicBezTo>
                    <a:pt x="2146" y="6877"/>
                    <a:pt x="1396" y="4189"/>
                    <a:pt x="2249" y="3000"/>
                  </a:cubicBezTo>
                  <a:cubicBezTo>
                    <a:pt x="4202" y="582"/>
                    <a:pt x="6301" y="88"/>
                    <a:pt x="7888" y="88"/>
                  </a:cubicBezTo>
                  <a:cubicBezTo>
                    <a:pt x="8031" y="88"/>
                    <a:pt x="8170" y="92"/>
                    <a:pt x="8304" y="99"/>
                  </a:cubicBezTo>
                  <a:lnTo>
                    <a:pt x="8304" y="99"/>
                  </a:lnTo>
                  <a:cubicBezTo>
                    <a:pt x="8108" y="77"/>
                    <a:pt x="7918" y="1"/>
                    <a:pt x="7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91;p77">
              <a:extLst>
                <a:ext uri="{FF2B5EF4-FFF2-40B4-BE49-F238E27FC236}">
                  <a16:creationId xmlns:a16="http://schemas.microsoft.com/office/drawing/2014/main" id="{2B877CC7-0C9A-0723-5745-8DAA6B21D2BD}"/>
                </a:ext>
              </a:extLst>
            </p:cNvPr>
            <p:cNvSpPr/>
            <p:nvPr/>
          </p:nvSpPr>
          <p:spPr>
            <a:xfrm>
              <a:off x="3533180" y="3416317"/>
              <a:ext cx="47283" cy="29240"/>
            </a:xfrm>
            <a:custGeom>
              <a:avLst/>
              <a:gdLst/>
              <a:ahLst/>
              <a:cxnLst/>
              <a:rect l="l" t="t" r="r" b="b"/>
              <a:pathLst>
                <a:path w="1423" h="880" extrusionOk="0">
                  <a:moveTo>
                    <a:pt x="1422" y="1"/>
                  </a:moveTo>
                  <a:lnTo>
                    <a:pt x="647" y="440"/>
                  </a:lnTo>
                  <a:lnTo>
                    <a:pt x="1" y="880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92;p77">
              <a:extLst>
                <a:ext uri="{FF2B5EF4-FFF2-40B4-BE49-F238E27FC236}">
                  <a16:creationId xmlns:a16="http://schemas.microsoft.com/office/drawing/2014/main" id="{FA9D4C4A-BE57-7B96-D3E0-A2AF80EBAE86}"/>
                </a:ext>
              </a:extLst>
            </p:cNvPr>
            <p:cNvSpPr/>
            <p:nvPr/>
          </p:nvSpPr>
          <p:spPr>
            <a:xfrm>
              <a:off x="3537466" y="3434360"/>
              <a:ext cx="49874" cy="24954"/>
            </a:xfrm>
            <a:custGeom>
              <a:avLst/>
              <a:gdLst/>
              <a:ahLst/>
              <a:cxnLst/>
              <a:rect l="l" t="t" r="r" b="b"/>
              <a:pathLst>
                <a:path w="1501" h="751" extrusionOk="0">
                  <a:moveTo>
                    <a:pt x="1500" y="1"/>
                  </a:moveTo>
                  <a:lnTo>
                    <a:pt x="1" y="750"/>
                  </a:lnTo>
                  <a:lnTo>
                    <a:pt x="1" y="75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93;p77">
              <a:extLst>
                <a:ext uri="{FF2B5EF4-FFF2-40B4-BE49-F238E27FC236}">
                  <a16:creationId xmlns:a16="http://schemas.microsoft.com/office/drawing/2014/main" id="{97CC5898-8D6C-BBF2-3AFD-12F995248DE8}"/>
                </a:ext>
              </a:extLst>
            </p:cNvPr>
            <p:cNvSpPr/>
            <p:nvPr/>
          </p:nvSpPr>
          <p:spPr>
            <a:xfrm>
              <a:off x="3486793" y="3105365"/>
              <a:ext cx="243990" cy="325596"/>
            </a:xfrm>
            <a:custGeom>
              <a:avLst/>
              <a:gdLst/>
              <a:ahLst/>
              <a:cxnLst/>
              <a:rect l="l" t="t" r="r" b="b"/>
              <a:pathLst>
                <a:path w="7343" h="9799" extrusionOk="0">
                  <a:moveTo>
                    <a:pt x="6903" y="1"/>
                  </a:moveTo>
                  <a:cubicBezTo>
                    <a:pt x="3025" y="415"/>
                    <a:pt x="1397" y="2586"/>
                    <a:pt x="983" y="3542"/>
                  </a:cubicBezTo>
                  <a:cubicBezTo>
                    <a:pt x="1526" y="2586"/>
                    <a:pt x="3129" y="311"/>
                    <a:pt x="7342" y="1"/>
                  </a:cubicBezTo>
                  <a:close/>
                  <a:moveTo>
                    <a:pt x="983" y="3542"/>
                  </a:moveTo>
                  <a:cubicBezTo>
                    <a:pt x="1" y="5274"/>
                    <a:pt x="1939" y="9695"/>
                    <a:pt x="2043" y="9798"/>
                  </a:cubicBezTo>
                  <a:cubicBezTo>
                    <a:pt x="1939" y="9591"/>
                    <a:pt x="104" y="5274"/>
                    <a:pt x="983" y="3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94;p77">
              <a:extLst>
                <a:ext uri="{FF2B5EF4-FFF2-40B4-BE49-F238E27FC236}">
                  <a16:creationId xmlns:a16="http://schemas.microsoft.com/office/drawing/2014/main" id="{678E5FB4-BC0A-1398-C096-0C8F96CBAB5E}"/>
                </a:ext>
              </a:extLst>
            </p:cNvPr>
            <p:cNvSpPr/>
            <p:nvPr/>
          </p:nvSpPr>
          <p:spPr>
            <a:xfrm>
              <a:off x="3637118" y="3277190"/>
              <a:ext cx="32663" cy="29273"/>
            </a:xfrm>
            <a:custGeom>
              <a:avLst/>
              <a:gdLst/>
              <a:ahLst/>
              <a:cxnLst/>
              <a:rect l="l" t="t" r="r" b="b"/>
              <a:pathLst>
                <a:path w="983" h="881" extrusionOk="0">
                  <a:moveTo>
                    <a:pt x="337" y="0"/>
                  </a:moveTo>
                  <a:cubicBezTo>
                    <a:pt x="104" y="103"/>
                    <a:pt x="0" y="310"/>
                    <a:pt x="0" y="543"/>
                  </a:cubicBezTo>
                  <a:cubicBezTo>
                    <a:pt x="0" y="712"/>
                    <a:pt x="224" y="881"/>
                    <a:pt x="419" y="881"/>
                  </a:cubicBezTo>
                  <a:cubicBezTo>
                    <a:pt x="463" y="881"/>
                    <a:pt x="505" y="872"/>
                    <a:pt x="543" y="853"/>
                  </a:cubicBezTo>
                  <a:cubicBezTo>
                    <a:pt x="750" y="853"/>
                    <a:pt x="983" y="646"/>
                    <a:pt x="879" y="310"/>
                  </a:cubicBezTo>
                  <a:cubicBezTo>
                    <a:pt x="879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95;p77">
              <a:extLst>
                <a:ext uri="{FF2B5EF4-FFF2-40B4-BE49-F238E27FC236}">
                  <a16:creationId xmlns:a16="http://schemas.microsoft.com/office/drawing/2014/main" id="{C4357A83-0719-0D02-15EC-7714F6C1E6A1}"/>
                </a:ext>
              </a:extLst>
            </p:cNvPr>
            <p:cNvSpPr/>
            <p:nvPr/>
          </p:nvSpPr>
          <p:spPr>
            <a:xfrm>
              <a:off x="3744479" y="3233295"/>
              <a:ext cx="32696" cy="29307"/>
            </a:xfrm>
            <a:custGeom>
              <a:avLst/>
              <a:gdLst/>
              <a:ahLst/>
              <a:cxnLst/>
              <a:rect l="l" t="t" r="r" b="b"/>
              <a:pathLst>
                <a:path w="984" h="882" extrusionOk="0">
                  <a:moveTo>
                    <a:pt x="564" y="1"/>
                  </a:moveTo>
                  <a:cubicBezTo>
                    <a:pt x="520" y="1"/>
                    <a:pt x="478" y="10"/>
                    <a:pt x="440" y="28"/>
                  </a:cubicBezTo>
                  <a:cubicBezTo>
                    <a:pt x="233" y="28"/>
                    <a:pt x="1" y="235"/>
                    <a:pt x="104" y="571"/>
                  </a:cubicBezTo>
                  <a:cubicBezTo>
                    <a:pt x="104" y="778"/>
                    <a:pt x="337" y="882"/>
                    <a:pt x="647" y="882"/>
                  </a:cubicBezTo>
                  <a:cubicBezTo>
                    <a:pt x="880" y="882"/>
                    <a:pt x="983" y="571"/>
                    <a:pt x="983" y="339"/>
                  </a:cubicBezTo>
                  <a:cubicBezTo>
                    <a:pt x="983" y="170"/>
                    <a:pt x="75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96;p77">
              <a:extLst>
                <a:ext uri="{FF2B5EF4-FFF2-40B4-BE49-F238E27FC236}">
                  <a16:creationId xmlns:a16="http://schemas.microsoft.com/office/drawing/2014/main" id="{107AB145-2A8A-B08D-E4D6-B6A27D3DBEC8}"/>
                </a:ext>
              </a:extLst>
            </p:cNvPr>
            <p:cNvSpPr/>
            <p:nvPr/>
          </p:nvSpPr>
          <p:spPr>
            <a:xfrm>
              <a:off x="3683505" y="3262569"/>
              <a:ext cx="64461" cy="42996"/>
            </a:xfrm>
            <a:custGeom>
              <a:avLst/>
              <a:gdLst/>
              <a:ahLst/>
              <a:cxnLst/>
              <a:rect l="l" t="t" r="r" b="b"/>
              <a:pathLst>
                <a:path w="1940" h="1294" extrusionOk="0">
                  <a:moveTo>
                    <a:pt x="1732" y="1"/>
                  </a:moveTo>
                  <a:cubicBezTo>
                    <a:pt x="1629" y="1"/>
                    <a:pt x="1526" y="104"/>
                    <a:pt x="1526" y="207"/>
                  </a:cubicBezTo>
                  <a:lnTo>
                    <a:pt x="1526" y="337"/>
                  </a:lnTo>
                  <a:cubicBezTo>
                    <a:pt x="1526" y="440"/>
                    <a:pt x="1422" y="647"/>
                    <a:pt x="1293" y="750"/>
                  </a:cubicBezTo>
                  <a:cubicBezTo>
                    <a:pt x="1189" y="854"/>
                    <a:pt x="983" y="983"/>
                    <a:pt x="776" y="983"/>
                  </a:cubicBezTo>
                  <a:cubicBezTo>
                    <a:pt x="543" y="983"/>
                    <a:pt x="440" y="854"/>
                    <a:pt x="336" y="750"/>
                  </a:cubicBezTo>
                  <a:cubicBezTo>
                    <a:pt x="336" y="647"/>
                    <a:pt x="233" y="647"/>
                    <a:pt x="130" y="647"/>
                  </a:cubicBezTo>
                  <a:cubicBezTo>
                    <a:pt x="0" y="750"/>
                    <a:pt x="0" y="854"/>
                    <a:pt x="0" y="983"/>
                  </a:cubicBezTo>
                  <a:cubicBezTo>
                    <a:pt x="233" y="1190"/>
                    <a:pt x="543" y="1293"/>
                    <a:pt x="776" y="1293"/>
                  </a:cubicBezTo>
                  <a:cubicBezTo>
                    <a:pt x="1086" y="1293"/>
                    <a:pt x="1293" y="1190"/>
                    <a:pt x="1526" y="1086"/>
                  </a:cubicBezTo>
                  <a:cubicBezTo>
                    <a:pt x="1732" y="854"/>
                    <a:pt x="1939" y="647"/>
                    <a:pt x="1939" y="337"/>
                  </a:cubicBezTo>
                  <a:lnTo>
                    <a:pt x="1939" y="207"/>
                  </a:lnTo>
                  <a:cubicBezTo>
                    <a:pt x="1939" y="104"/>
                    <a:pt x="1836" y="1"/>
                    <a:pt x="1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97;p77">
              <a:extLst>
                <a:ext uri="{FF2B5EF4-FFF2-40B4-BE49-F238E27FC236}">
                  <a16:creationId xmlns:a16="http://schemas.microsoft.com/office/drawing/2014/main" id="{FF88A828-C876-6830-2F47-7BD155263972}"/>
                </a:ext>
              </a:extLst>
            </p:cNvPr>
            <p:cNvSpPr/>
            <p:nvPr/>
          </p:nvSpPr>
          <p:spPr>
            <a:xfrm>
              <a:off x="3605319" y="3148330"/>
              <a:ext cx="132312" cy="89349"/>
            </a:xfrm>
            <a:custGeom>
              <a:avLst/>
              <a:gdLst/>
              <a:ahLst/>
              <a:cxnLst/>
              <a:rect l="l" t="t" r="r" b="b"/>
              <a:pathLst>
                <a:path w="3982" h="2689" extrusionOk="0">
                  <a:moveTo>
                    <a:pt x="3439" y="0"/>
                  </a:moveTo>
                  <a:lnTo>
                    <a:pt x="1" y="1707"/>
                  </a:lnTo>
                  <a:lnTo>
                    <a:pt x="415" y="2689"/>
                  </a:lnTo>
                  <a:lnTo>
                    <a:pt x="3982" y="854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98;p77">
              <a:extLst>
                <a:ext uri="{FF2B5EF4-FFF2-40B4-BE49-F238E27FC236}">
                  <a16:creationId xmlns:a16="http://schemas.microsoft.com/office/drawing/2014/main" id="{2E1523EF-4837-466D-046D-5A06FA114DF3}"/>
                </a:ext>
              </a:extLst>
            </p:cNvPr>
            <p:cNvSpPr/>
            <p:nvPr/>
          </p:nvSpPr>
          <p:spPr>
            <a:xfrm>
              <a:off x="3612197" y="3304138"/>
              <a:ext cx="336761" cy="277151"/>
            </a:xfrm>
            <a:custGeom>
              <a:avLst/>
              <a:gdLst/>
              <a:ahLst/>
              <a:cxnLst/>
              <a:rect l="l" t="t" r="r" b="b"/>
              <a:pathLst>
                <a:path w="10135" h="8341" extrusionOk="0">
                  <a:moveTo>
                    <a:pt x="6716" y="1"/>
                  </a:moveTo>
                  <a:cubicBezTo>
                    <a:pt x="5228" y="1"/>
                    <a:pt x="2909" y="1202"/>
                    <a:pt x="1629" y="2420"/>
                  </a:cubicBezTo>
                  <a:cubicBezTo>
                    <a:pt x="1" y="3920"/>
                    <a:pt x="2043" y="8133"/>
                    <a:pt x="2146" y="8340"/>
                  </a:cubicBezTo>
                  <a:lnTo>
                    <a:pt x="10134" y="5212"/>
                  </a:lnTo>
                  <a:cubicBezTo>
                    <a:pt x="10031" y="4669"/>
                    <a:pt x="8842" y="1024"/>
                    <a:pt x="7652" y="249"/>
                  </a:cubicBezTo>
                  <a:cubicBezTo>
                    <a:pt x="7413" y="77"/>
                    <a:pt x="7091" y="1"/>
                    <a:pt x="6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99;p77">
              <a:extLst>
                <a:ext uri="{FF2B5EF4-FFF2-40B4-BE49-F238E27FC236}">
                  <a16:creationId xmlns:a16="http://schemas.microsoft.com/office/drawing/2014/main" id="{80F32280-143C-3785-BF00-4AA9C45DE8BE}"/>
                </a:ext>
              </a:extLst>
            </p:cNvPr>
            <p:cNvSpPr/>
            <p:nvPr/>
          </p:nvSpPr>
          <p:spPr>
            <a:xfrm>
              <a:off x="3655161" y="3312378"/>
              <a:ext cx="293798" cy="268910"/>
            </a:xfrm>
            <a:custGeom>
              <a:avLst/>
              <a:gdLst/>
              <a:ahLst/>
              <a:cxnLst/>
              <a:rect l="l" t="t" r="r" b="b"/>
              <a:pathLst>
                <a:path w="8842" h="8093" extrusionOk="0">
                  <a:moveTo>
                    <a:pt x="5506" y="1"/>
                  </a:moveTo>
                  <a:cubicBezTo>
                    <a:pt x="4214" y="1"/>
                    <a:pt x="2146" y="880"/>
                    <a:pt x="543" y="2379"/>
                  </a:cubicBezTo>
                  <a:cubicBezTo>
                    <a:pt x="104" y="2715"/>
                    <a:pt x="0" y="3232"/>
                    <a:pt x="0" y="3878"/>
                  </a:cubicBezTo>
                  <a:cubicBezTo>
                    <a:pt x="0" y="5610"/>
                    <a:pt x="1086" y="7989"/>
                    <a:pt x="1086" y="7989"/>
                  </a:cubicBezTo>
                  <a:cubicBezTo>
                    <a:pt x="1086" y="8092"/>
                    <a:pt x="1189" y="8092"/>
                    <a:pt x="1189" y="8092"/>
                  </a:cubicBezTo>
                  <a:cubicBezTo>
                    <a:pt x="1293" y="8092"/>
                    <a:pt x="1293" y="7989"/>
                    <a:pt x="1293" y="7989"/>
                  </a:cubicBezTo>
                  <a:cubicBezTo>
                    <a:pt x="1293" y="7989"/>
                    <a:pt x="1189" y="7756"/>
                    <a:pt x="1086" y="7549"/>
                  </a:cubicBezTo>
                  <a:cubicBezTo>
                    <a:pt x="853" y="6800"/>
                    <a:pt x="207" y="5068"/>
                    <a:pt x="207" y="3878"/>
                  </a:cubicBezTo>
                  <a:cubicBezTo>
                    <a:pt x="207" y="3232"/>
                    <a:pt x="336" y="2819"/>
                    <a:pt x="647" y="2483"/>
                  </a:cubicBezTo>
                  <a:cubicBezTo>
                    <a:pt x="2275" y="1087"/>
                    <a:pt x="4317" y="234"/>
                    <a:pt x="5506" y="234"/>
                  </a:cubicBezTo>
                  <a:lnTo>
                    <a:pt x="5920" y="234"/>
                  </a:lnTo>
                  <a:cubicBezTo>
                    <a:pt x="6256" y="337"/>
                    <a:pt x="6566" y="647"/>
                    <a:pt x="6799" y="1087"/>
                  </a:cubicBezTo>
                  <a:cubicBezTo>
                    <a:pt x="7316" y="1733"/>
                    <a:pt x="7755" y="2819"/>
                    <a:pt x="8091" y="3568"/>
                  </a:cubicBezTo>
                  <a:cubicBezTo>
                    <a:pt x="8195" y="4008"/>
                    <a:pt x="8402" y="4421"/>
                    <a:pt x="8505" y="4654"/>
                  </a:cubicBezTo>
                  <a:cubicBezTo>
                    <a:pt x="8505" y="4964"/>
                    <a:pt x="8608" y="5068"/>
                    <a:pt x="8608" y="5068"/>
                  </a:cubicBezTo>
                  <a:cubicBezTo>
                    <a:pt x="8608" y="5171"/>
                    <a:pt x="8738" y="5171"/>
                    <a:pt x="8738" y="5171"/>
                  </a:cubicBezTo>
                  <a:cubicBezTo>
                    <a:pt x="8841" y="5171"/>
                    <a:pt x="8841" y="5068"/>
                    <a:pt x="8841" y="4964"/>
                  </a:cubicBezTo>
                  <a:cubicBezTo>
                    <a:pt x="8841" y="4964"/>
                    <a:pt x="8402" y="3878"/>
                    <a:pt x="7859" y="2586"/>
                  </a:cubicBezTo>
                  <a:cubicBezTo>
                    <a:pt x="7652" y="2069"/>
                    <a:pt x="7316" y="1423"/>
                    <a:pt x="7006" y="983"/>
                  </a:cubicBezTo>
                  <a:cubicBezTo>
                    <a:pt x="6670" y="440"/>
                    <a:pt x="6359" y="130"/>
                    <a:pt x="6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00;p77">
              <a:extLst>
                <a:ext uri="{FF2B5EF4-FFF2-40B4-BE49-F238E27FC236}">
                  <a16:creationId xmlns:a16="http://schemas.microsoft.com/office/drawing/2014/main" id="{D6D7D10C-27D0-2D92-D100-81DF3D7F9DED}"/>
                </a:ext>
              </a:extLst>
            </p:cNvPr>
            <p:cNvSpPr/>
            <p:nvPr/>
          </p:nvSpPr>
          <p:spPr>
            <a:xfrm>
              <a:off x="3726436" y="3376808"/>
              <a:ext cx="128889" cy="128889"/>
            </a:xfrm>
            <a:custGeom>
              <a:avLst/>
              <a:gdLst/>
              <a:ahLst/>
              <a:cxnLst/>
              <a:rect l="l" t="t" r="r" b="b"/>
              <a:pathLst>
                <a:path w="3879" h="3879" extrusionOk="0">
                  <a:moveTo>
                    <a:pt x="1190" y="1"/>
                  </a:moveTo>
                  <a:lnTo>
                    <a:pt x="1293" y="1629"/>
                  </a:lnTo>
                  <a:lnTo>
                    <a:pt x="1" y="2818"/>
                  </a:lnTo>
                  <a:lnTo>
                    <a:pt x="1526" y="2379"/>
                  </a:lnTo>
                  <a:lnTo>
                    <a:pt x="1629" y="3878"/>
                  </a:lnTo>
                  <a:lnTo>
                    <a:pt x="2172" y="2275"/>
                  </a:lnTo>
                  <a:lnTo>
                    <a:pt x="3672" y="2922"/>
                  </a:lnTo>
                  <a:lnTo>
                    <a:pt x="2715" y="1836"/>
                  </a:lnTo>
                  <a:lnTo>
                    <a:pt x="3878" y="880"/>
                  </a:lnTo>
                  <a:lnTo>
                    <a:pt x="2172" y="1190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01;p77">
              <a:extLst>
                <a:ext uri="{FF2B5EF4-FFF2-40B4-BE49-F238E27FC236}">
                  <a16:creationId xmlns:a16="http://schemas.microsoft.com/office/drawing/2014/main" id="{B45C2DC8-D974-9B5C-CCB9-73309A0EE6EF}"/>
                </a:ext>
              </a:extLst>
            </p:cNvPr>
            <p:cNvSpPr/>
            <p:nvPr/>
          </p:nvSpPr>
          <p:spPr>
            <a:xfrm>
              <a:off x="3676627" y="3459281"/>
              <a:ext cx="272333" cy="115133"/>
            </a:xfrm>
            <a:custGeom>
              <a:avLst/>
              <a:gdLst/>
              <a:ahLst/>
              <a:cxnLst/>
              <a:rect l="l" t="t" r="r" b="b"/>
              <a:pathLst>
                <a:path w="8196" h="3465" extrusionOk="0">
                  <a:moveTo>
                    <a:pt x="8092" y="0"/>
                  </a:moveTo>
                  <a:lnTo>
                    <a:pt x="104" y="3232"/>
                  </a:lnTo>
                  <a:cubicBezTo>
                    <a:pt x="1" y="3232"/>
                    <a:pt x="1" y="3335"/>
                    <a:pt x="1" y="3335"/>
                  </a:cubicBezTo>
                  <a:cubicBezTo>
                    <a:pt x="1" y="3464"/>
                    <a:pt x="104" y="3464"/>
                    <a:pt x="207" y="3464"/>
                  </a:cubicBezTo>
                  <a:lnTo>
                    <a:pt x="8092" y="233"/>
                  </a:lnTo>
                  <a:cubicBezTo>
                    <a:pt x="8195" y="233"/>
                    <a:pt x="8195" y="233"/>
                    <a:pt x="8195" y="104"/>
                  </a:cubicBezTo>
                  <a:cubicBezTo>
                    <a:pt x="8195" y="0"/>
                    <a:pt x="8092" y="0"/>
                    <a:pt x="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02;p77">
              <a:extLst>
                <a:ext uri="{FF2B5EF4-FFF2-40B4-BE49-F238E27FC236}">
                  <a16:creationId xmlns:a16="http://schemas.microsoft.com/office/drawing/2014/main" id="{CEBC7726-E9D9-6FC4-0DFF-9C4901F0E198}"/>
                </a:ext>
              </a:extLst>
            </p:cNvPr>
            <p:cNvSpPr/>
            <p:nvPr/>
          </p:nvSpPr>
          <p:spPr>
            <a:xfrm>
              <a:off x="3912847" y="3241103"/>
              <a:ext cx="143476" cy="279177"/>
            </a:xfrm>
            <a:custGeom>
              <a:avLst/>
              <a:gdLst/>
              <a:ahLst/>
              <a:cxnLst/>
              <a:rect l="l" t="t" r="r" b="b"/>
              <a:pathLst>
                <a:path w="4318" h="8402" extrusionOk="0">
                  <a:moveTo>
                    <a:pt x="1190" y="0"/>
                  </a:moveTo>
                  <a:lnTo>
                    <a:pt x="853" y="104"/>
                  </a:lnTo>
                  <a:lnTo>
                    <a:pt x="543" y="207"/>
                  </a:lnTo>
                  <a:lnTo>
                    <a:pt x="207" y="336"/>
                  </a:lnTo>
                  <a:lnTo>
                    <a:pt x="0" y="440"/>
                  </a:lnTo>
                  <a:lnTo>
                    <a:pt x="3232" y="8402"/>
                  </a:lnTo>
                  <a:lnTo>
                    <a:pt x="3439" y="8298"/>
                  </a:lnTo>
                  <a:lnTo>
                    <a:pt x="4085" y="8091"/>
                  </a:lnTo>
                  <a:lnTo>
                    <a:pt x="4317" y="7962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03;p77">
              <a:extLst>
                <a:ext uri="{FF2B5EF4-FFF2-40B4-BE49-F238E27FC236}">
                  <a16:creationId xmlns:a16="http://schemas.microsoft.com/office/drawing/2014/main" id="{45EB6F7C-ED65-68AE-5F71-F836B334E959}"/>
                </a:ext>
              </a:extLst>
            </p:cNvPr>
            <p:cNvSpPr/>
            <p:nvPr/>
          </p:nvSpPr>
          <p:spPr>
            <a:xfrm>
              <a:off x="3919726" y="3247982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04;p77">
              <a:extLst>
                <a:ext uri="{FF2B5EF4-FFF2-40B4-BE49-F238E27FC236}">
                  <a16:creationId xmlns:a16="http://schemas.microsoft.com/office/drawing/2014/main" id="{C0B52898-CF3B-B69A-3664-C72212B349CB}"/>
                </a:ext>
              </a:extLst>
            </p:cNvPr>
            <p:cNvSpPr/>
            <p:nvPr/>
          </p:nvSpPr>
          <p:spPr>
            <a:xfrm>
              <a:off x="3930890" y="3244526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1"/>
                  </a:moveTo>
                  <a:lnTo>
                    <a:pt x="3128" y="8092"/>
                  </a:lnTo>
                  <a:lnTo>
                    <a:pt x="3232" y="8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05;p77">
              <a:extLst>
                <a:ext uri="{FF2B5EF4-FFF2-40B4-BE49-F238E27FC236}">
                  <a16:creationId xmlns:a16="http://schemas.microsoft.com/office/drawing/2014/main" id="{8B2B0C6B-ADD8-39CA-9585-1EB833EEE35F}"/>
                </a:ext>
              </a:extLst>
            </p:cNvPr>
            <p:cNvSpPr/>
            <p:nvPr/>
          </p:nvSpPr>
          <p:spPr>
            <a:xfrm>
              <a:off x="3941191" y="3241103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06;p77">
              <a:extLst>
                <a:ext uri="{FF2B5EF4-FFF2-40B4-BE49-F238E27FC236}">
                  <a16:creationId xmlns:a16="http://schemas.microsoft.com/office/drawing/2014/main" id="{9983A644-02A9-F9D9-220B-3F213BBE035A}"/>
                </a:ext>
              </a:extLst>
            </p:cNvPr>
            <p:cNvSpPr/>
            <p:nvPr/>
          </p:nvSpPr>
          <p:spPr>
            <a:xfrm>
              <a:off x="3912847" y="3191261"/>
              <a:ext cx="39541" cy="82504"/>
            </a:xfrm>
            <a:custGeom>
              <a:avLst/>
              <a:gdLst/>
              <a:ahLst/>
              <a:cxnLst/>
              <a:rect l="l" t="t" r="r" b="b"/>
              <a:pathLst>
                <a:path w="1190" h="2483" extrusionOk="0">
                  <a:moveTo>
                    <a:pt x="0" y="1"/>
                  </a:moveTo>
                  <a:lnTo>
                    <a:pt x="0" y="854"/>
                  </a:lnTo>
                  <a:lnTo>
                    <a:pt x="0" y="1940"/>
                  </a:lnTo>
                  <a:lnTo>
                    <a:pt x="647" y="2483"/>
                  </a:lnTo>
                  <a:lnTo>
                    <a:pt x="647" y="2043"/>
                  </a:lnTo>
                  <a:lnTo>
                    <a:pt x="1086" y="2147"/>
                  </a:lnTo>
                  <a:lnTo>
                    <a:pt x="1190" y="1500"/>
                  </a:ln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07;p77">
              <a:extLst>
                <a:ext uri="{FF2B5EF4-FFF2-40B4-BE49-F238E27FC236}">
                  <a16:creationId xmlns:a16="http://schemas.microsoft.com/office/drawing/2014/main" id="{888551ED-901B-2562-9A1D-4220409604A6}"/>
                </a:ext>
              </a:extLst>
            </p:cNvPr>
            <p:cNvSpPr/>
            <p:nvPr/>
          </p:nvSpPr>
          <p:spPr>
            <a:xfrm>
              <a:off x="4020208" y="3502213"/>
              <a:ext cx="36118" cy="18076"/>
            </a:xfrm>
            <a:custGeom>
              <a:avLst/>
              <a:gdLst/>
              <a:ahLst/>
              <a:cxnLst/>
              <a:rect l="l" t="t" r="r" b="b"/>
              <a:pathLst>
                <a:path w="1087" h="544" extrusionOk="0">
                  <a:moveTo>
                    <a:pt x="750" y="1"/>
                  </a:moveTo>
                  <a:cubicBezTo>
                    <a:pt x="647" y="1"/>
                    <a:pt x="544" y="1"/>
                    <a:pt x="440" y="104"/>
                  </a:cubicBezTo>
                  <a:cubicBezTo>
                    <a:pt x="337" y="104"/>
                    <a:pt x="208" y="233"/>
                    <a:pt x="104" y="337"/>
                  </a:cubicBezTo>
                  <a:lnTo>
                    <a:pt x="1" y="440"/>
                  </a:lnTo>
                  <a:lnTo>
                    <a:pt x="1" y="544"/>
                  </a:lnTo>
                  <a:lnTo>
                    <a:pt x="208" y="440"/>
                  </a:lnTo>
                  <a:lnTo>
                    <a:pt x="854" y="233"/>
                  </a:lnTo>
                  <a:lnTo>
                    <a:pt x="1086" y="104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08;p77">
              <a:extLst>
                <a:ext uri="{FF2B5EF4-FFF2-40B4-BE49-F238E27FC236}">
                  <a16:creationId xmlns:a16="http://schemas.microsoft.com/office/drawing/2014/main" id="{1DB5EE24-734E-C423-09C0-1B3685BBA1AD}"/>
                </a:ext>
              </a:extLst>
            </p:cNvPr>
            <p:cNvSpPr/>
            <p:nvPr/>
          </p:nvSpPr>
          <p:spPr>
            <a:xfrm>
              <a:off x="3912847" y="3191261"/>
              <a:ext cx="18076" cy="28410"/>
            </a:xfrm>
            <a:custGeom>
              <a:avLst/>
              <a:gdLst/>
              <a:ahLst/>
              <a:cxnLst/>
              <a:rect l="l" t="t" r="r" b="b"/>
              <a:pathLst>
                <a:path w="544" h="855" extrusionOk="0">
                  <a:moveTo>
                    <a:pt x="0" y="1"/>
                  </a:moveTo>
                  <a:lnTo>
                    <a:pt x="0" y="854"/>
                  </a:lnTo>
                  <a:cubicBezTo>
                    <a:pt x="207" y="854"/>
                    <a:pt x="336" y="854"/>
                    <a:pt x="440" y="751"/>
                  </a:cubicBez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9;p77">
              <a:extLst>
                <a:ext uri="{FF2B5EF4-FFF2-40B4-BE49-F238E27FC236}">
                  <a16:creationId xmlns:a16="http://schemas.microsoft.com/office/drawing/2014/main" id="{B911CCA9-E518-AFDC-9BF0-D9A850318762}"/>
                </a:ext>
              </a:extLst>
            </p:cNvPr>
            <p:cNvSpPr/>
            <p:nvPr/>
          </p:nvSpPr>
          <p:spPr>
            <a:xfrm>
              <a:off x="4027087" y="3508061"/>
              <a:ext cx="21498" cy="8805"/>
            </a:xfrm>
            <a:custGeom>
              <a:avLst/>
              <a:gdLst/>
              <a:ahLst/>
              <a:cxnLst/>
              <a:rect l="l" t="t" r="r" b="b"/>
              <a:pathLst>
                <a:path w="647" h="265" extrusionOk="0">
                  <a:moveTo>
                    <a:pt x="406" y="0"/>
                  </a:moveTo>
                  <a:cubicBezTo>
                    <a:pt x="360" y="0"/>
                    <a:pt x="302" y="14"/>
                    <a:pt x="233" y="57"/>
                  </a:cubicBezTo>
                  <a:cubicBezTo>
                    <a:pt x="1" y="161"/>
                    <a:pt x="1" y="264"/>
                    <a:pt x="1" y="264"/>
                  </a:cubicBezTo>
                  <a:lnTo>
                    <a:pt x="647" y="57"/>
                  </a:lnTo>
                  <a:lnTo>
                    <a:pt x="543" y="57"/>
                  </a:lnTo>
                  <a:cubicBezTo>
                    <a:pt x="543" y="57"/>
                    <a:pt x="497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10;p77">
              <a:extLst>
                <a:ext uri="{FF2B5EF4-FFF2-40B4-BE49-F238E27FC236}">
                  <a16:creationId xmlns:a16="http://schemas.microsoft.com/office/drawing/2014/main" id="{FF68AA7F-C1C9-0F5A-3C3C-4E0A57792A5A}"/>
                </a:ext>
              </a:extLst>
            </p:cNvPr>
            <p:cNvSpPr/>
            <p:nvPr/>
          </p:nvSpPr>
          <p:spPr>
            <a:xfrm>
              <a:off x="3562388" y="3638815"/>
              <a:ext cx="304098" cy="53264"/>
            </a:xfrm>
            <a:custGeom>
              <a:avLst/>
              <a:gdLst/>
              <a:ahLst/>
              <a:cxnLst/>
              <a:rect l="l" t="t" r="r" b="b"/>
              <a:pathLst>
                <a:path w="9152" h="1603" extrusionOk="0">
                  <a:moveTo>
                    <a:pt x="104" y="0"/>
                  </a:moveTo>
                  <a:lnTo>
                    <a:pt x="104" y="310"/>
                  </a:lnTo>
                  <a:lnTo>
                    <a:pt x="0" y="646"/>
                  </a:lnTo>
                  <a:lnTo>
                    <a:pt x="0" y="1060"/>
                  </a:lnTo>
                  <a:lnTo>
                    <a:pt x="0" y="1293"/>
                  </a:lnTo>
                  <a:lnTo>
                    <a:pt x="9048" y="1603"/>
                  </a:lnTo>
                  <a:lnTo>
                    <a:pt x="9048" y="1396"/>
                  </a:lnTo>
                  <a:lnTo>
                    <a:pt x="9151" y="646"/>
                  </a:lnTo>
                  <a:lnTo>
                    <a:pt x="9151" y="31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11;p77">
              <a:extLst>
                <a:ext uri="{FF2B5EF4-FFF2-40B4-BE49-F238E27FC236}">
                  <a16:creationId xmlns:a16="http://schemas.microsoft.com/office/drawing/2014/main" id="{24BED2D9-330F-6752-A316-20CB1C48FA52}"/>
                </a:ext>
              </a:extLst>
            </p:cNvPr>
            <p:cNvSpPr/>
            <p:nvPr/>
          </p:nvSpPr>
          <p:spPr>
            <a:xfrm>
              <a:off x="3562388" y="3674004"/>
              <a:ext cx="300676" cy="11198"/>
            </a:xfrm>
            <a:custGeom>
              <a:avLst/>
              <a:gdLst/>
              <a:ahLst/>
              <a:cxnLst/>
              <a:rect l="l" t="t" r="r" b="b"/>
              <a:pathLst>
                <a:path w="9049" h="337" extrusionOk="0">
                  <a:moveTo>
                    <a:pt x="0" y="1"/>
                  </a:moveTo>
                  <a:lnTo>
                    <a:pt x="9048" y="337"/>
                  </a:lnTo>
                  <a:lnTo>
                    <a:pt x="9048" y="3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12;p77">
              <a:extLst>
                <a:ext uri="{FF2B5EF4-FFF2-40B4-BE49-F238E27FC236}">
                  <a16:creationId xmlns:a16="http://schemas.microsoft.com/office/drawing/2014/main" id="{D1D5F6EA-E6D3-E258-D4B7-6E6B060CC2C9}"/>
                </a:ext>
              </a:extLst>
            </p:cNvPr>
            <p:cNvSpPr/>
            <p:nvPr/>
          </p:nvSpPr>
          <p:spPr>
            <a:xfrm>
              <a:off x="3562388" y="3660280"/>
              <a:ext cx="300676" cy="13756"/>
            </a:xfrm>
            <a:custGeom>
              <a:avLst/>
              <a:gdLst/>
              <a:ahLst/>
              <a:cxnLst/>
              <a:rect l="l" t="t" r="r" b="b"/>
              <a:pathLst>
                <a:path w="9049" h="414" extrusionOk="0">
                  <a:moveTo>
                    <a:pt x="0" y="0"/>
                  </a:moveTo>
                  <a:lnTo>
                    <a:pt x="9048" y="414"/>
                  </a:lnTo>
                  <a:lnTo>
                    <a:pt x="9048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13;p77">
              <a:extLst>
                <a:ext uri="{FF2B5EF4-FFF2-40B4-BE49-F238E27FC236}">
                  <a16:creationId xmlns:a16="http://schemas.microsoft.com/office/drawing/2014/main" id="{AC8F7818-6774-2B48-3F3F-2C19FA808775}"/>
                </a:ext>
              </a:extLst>
            </p:cNvPr>
            <p:cNvSpPr/>
            <p:nvPr/>
          </p:nvSpPr>
          <p:spPr>
            <a:xfrm>
              <a:off x="3562388" y="3649116"/>
              <a:ext cx="304098" cy="11198"/>
            </a:xfrm>
            <a:custGeom>
              <a:avLst/>
              <a:gdLst/>
              <a:ahLst/>
              <a:cxnLst/>
              <a:rect l="l" t="t" r="r" b="b"/>
              <a:pathLst>
                <a:path w="9152" h="337" extrusionOk="0">
                  <a:moveTo>
                    <a:pt x="0" y="0"/>
                  </a:moveTo>
                  <a:lnTo>
                    <a:pt x="9151" y="336"/>
                  </a:lnTo>
                  <a:lnTo>
                    <a:pt x="9151" y="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14;p77">
              <a:extLst>
                <a:ext uri="{FF2B5EF4-FFF2-40B4-BE49-F238E27FC236}">
                  <a16:creationId xmlns:a16="http://schemas.microsoft.com/office/drawing/2014/main" id="{9F001872-81B1-EFCD-3639-F1B05342C128}"/>
                </a:ext>
              </a:extLst>
            </p:cNvPr>
            <p:cNvSpPr/>
            <p:nvPr/>
          </p:nvSpPr>
          <p:spPr>
            <a:xfrm>
              <a:off x="3501414" y="3638815"/>
              <a:ext cx="85926" cy="42963"/>
            </a:xfrm>
            <a:custGeom>
              <a:avLst/>
              <a:gdLst/>
              <a:ahLst/>
              <a:cxnLst/>
              <a:rect l="l" t="t" r="r" b="b"/>
              <a:pathLst>
                <a:path w="2586" h="1293" extrusionOk="0">
                  <a:moveTo>
                    <a:pt x="1939" y="0"/>
                  </a:moveTo>
                  <a:lnTo>
                    <a:pt x="853" y="207"/>
                  </a:lnTo>
                  <a:lnTo>
                    <a:pt x="0" y="414"/>
                  </a:lnTo>
                  <a:lnTo>
                    <a:pt x="750" y="853"/>
                  </a:lnTo>
                  <a:lnTo>
                    <a:pt x="1835" y="1293"/>
                  </a:lnTo>
                  <a:lnTo>
                    <a:pt x="2585" y="853"/>
                  </a:lnTo>
                  <a:lnTo>
                    <a:pt x="2249" y="750"/>
                  </a:lnTo>
                  <a:lnTo>
                    <a:pt x="2585" y="414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15;p77">
              <a:extLst>
                <a:ext uri="{FF2B5EF4-FFF2-40B4-BE49-F238E27FC236}">
                  <a16:creationId xmlns:a16="http://schemas.microsoft.com/office/drawing/2014/main" id="{133A805D-FCF9-B553-CAC8-B39EDAD83C6A}"/>
                </a:ext>
              </a:extLst>
            </p:cNvPr>
            <p:cNvSpPr/>
            <p:nvPr/>
          </p:nvSpPr>
          <p:spPr>
            <a:xfrm>
              <a:off x="3855296" y="3649116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336" y="0"/>
                  </a:moveTo>
                  <a:lnTo>
                    <a:pt x="130" y="207"/>
                  </a:lnTo>
                  <a:lnTo>
                    <a:pt x="130" y="336"/>
                  </a:lnTo>
                  <a:cubicBezTo>
                    <a:pt x="0" y="440"/>
                    <a:pt x="0" y="543"/>
                    <a:pt x="0" y="646"/>
                  </a:cubicBezTo>
                  <a:lnTo>
                    <a:pt x="0" y="750"/>
                  </a:lnTo>
                  <a:cubicBezTo>
                    <a:pt x="0" y="853"/>
                    <a:pt x="0" y="983"/>
                    <a:pt x="130" y="1086"/>
                  </a:cubicBezTo>
                  <a:lnTo>
                    <a:pt x="233" y="1189"/>
                  </a:lnTo>
                  <a:lnTo>
                    <a:pt x="233" y="1086"/>
                  </a:lnTo>
                  <a:lnTo>
                    <a:pt x="336" y="33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16;p77">
              <a:extLst>
                <a:ext uri="{FF2B5EF4-FFF2-40B4-BE49-F238E27FC236}">
                  <a16:creationId xmlns:a16="http://schemas.microsoft.com/office/drawing/2014/main" id="{6D954E61-FF58-F87B-D5B8-0220D3BF1A45}"/>
                </a:ext>
              </a:extLst>
            </p:cNvPr>
            <p:cNvSpPr/>
            <p:nvPr/>
          </p:nvSpPr>
          <p:spPr>
            <a:xfrm>
              <a:off x="3501414" y="3645660"/>
              <a:ext cx="28376" cy="21531"/>
            </a:xfrm>
            <a:custGeom>
              <a:avLst/>
              <a:gdLst/>
              <a:ahLst/>
              <a:cxnLst/>
              <a:rect l="l" t="t" r="r" b="b"/>
              <a:pathLst>
                <a:path w="854" h="648" extrusionOk="0">
                  <a:moveTo>
                    <a:pt x="853" y="1"/>
                  </a:moveTo>
                  <a:lnTo>
                    <a:pt x="0" y="208"/>
                  </a:lnTo>
                  <a:lnTo>
                    <a:pt x="750" y="647"/>
                  </a:lnTo>
                  <a:cubicBezTo>
                    <a:pt x="853" y="440"/>
                    <a:pt x="853" y="311"/>
                    <a:pt x="853" y="208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17;p77">
              <a:extLst>
                <a:ext uri="{FF2B5EF4-FFF2-40B4-BE49-F238E27FC236}">
                  <a16:creationId xmlns:a16="http://schemas.microsoft.com/office/drawing/2014/main" id="{BD26A1C2-F542-A2ED-C0BD-727A914BD27A}"/>
                </a:ext>
              </a:extLst>
            </p:cNvPr>
            <p:cNvSpPr/>
            <p:nvPr/>
          </p:nvSpPr>
          <p:spPr>
            <a:xfrm>
              <a:off x="3859582" y="3660280"/>
              <a:ext cx="6911" cy="24921"/>
            </a:xfrm>
            <a:custGeom>
              <a:avLst/>
              <a:gdLst/>
              <a:ahLst/>
              <a:cxnLst/>
              <a:rect l="l" t="t" r="r" b="b"/>
              <a:pathLst>
                <a:path w="208" h="750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04" y="104"/>
                    <a:pt x="1" y="207"/>
                    <a:pt x="1" y="310"/>
                  </a:cubicBezTo>
                  <a:lnTo>
                    <a:pt x="1" y="414"/>
                  </a:lnTo>
                  <a:cubicBezTo>
                    <a:pt x="1" y="517"/>
                    <a:pt x="104" y="647"/>
                    <a:pt x="104" y="750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18;p77">
              <a:extLst>
                <a:ext uri="{FF2B5EF4-FFF2-40B4-BE49-F238E27FC236}">
                  <a16:creationId xmlns:a16="http://schemas.microsoft.com/office/drawing/2014/main" id="{4F436EF0-B718-2B09-0847-A934B8E470C0}"/>
                </a:ext>
              </a:extLst>
            </p:cNvPr>
            <p:cNvSpPr/>
            <p:nvPr/>
          </p:nvSpPr>
          <p:spPr>
            <a:xfrm>
              <a:off x="3752221" y="3477324"/>
              <a:ext cx="268013" cy="272299"/>
            </a:xfrm>
            <a:custGeom>
              <a:avLst/>
              <a:gdLst/>
              <a:ahLst/>
              <a:cxnLst/>
              <a:rect l="l" t="t" r="r" b="b"/>
              <a:pathLst>
                <a:path w="8066" h="8195" extrusionOk="0">
                  <a:moveTo>
                    <a:pt x="3981" y="0"/>
                  </a:moveTo>
                  <a:cubicBezTo>
                    <a:pt x="3749" y="0"/>
                    <a:pt x="3542" y="0"/>
                    <a:pt x="3232" y="104"/>
                  </a:cubicBezTo>
                  <a:lnTo>
                    <a:pt x="3102" y="104"/>
                  </a:lnTo>
                  <a:cubicBezTo>
                    <a:pt x="2249" y="336"/>
                    <a:pt x="1500" y="750"/>
                    <a:pt x="957" y="1396"/>
                  </a:cubicBezTo>
                  <a:lnTo>
                    <a:pt x="853" y="1499"/>
                  </a:lnTo>
                  <a:cubicBezTo>
                    <a:pt x="311" y="2146"/>
                    <a:pt x="0" y="3128"/>
                    <a:pt x="0" y="4085"/>
                  </a:cubicBezTo>
                  <a:lnTo>
                    <a:pt x="0" y="4524"/>
                  </a:lnTo>
                  <a:lnTo>
                    <a:pt x="0" y="4627"/>
                  </a:lnTo>
                  <a:cubicBezTo>
                    <a:pt x="104" y="5713"/>
                    <a:pt x="750" y="6670"/>
                    <a:pt x="1603" y="7316"/>
                  </a:cubicBezTo>
                  <a:lnTo>
                    <a:pt x="1707" y="7445"/>
                  </a:lnTo>
                  <a:cubicBezTo>
                    <a:pt x="2353" y="7859"/>
                    <a:pt x="3102" y="8195"/>
                    <a:pt x="3981" y="8195"/>
                  </a:cubicBezTo>
                  <a:cubicBezTo>
                    <a:pt x="4292" y="8195"/>
                    <a:pt x="4524" y="8195"/>
                    <a:pt x="4834" y="8091"/>
                  </a:cubicBezTo>
                  <a:lnTo>
                    <a:pt x="4938" y="8091"/>
                  </a:lnTo>
                  <a:cubicBezTo>
                    <a:pt x="5920" y="7859"/>
                    <a:pt x="6773" y="7212"/>
                    <a:pt x="7419" y="6359"/>
                  </a:cubicBezTo>
                  <a:lnTo>
                    <a:pt x="7419" y="6256"/>
                  </a:lnTo>
                  <a:cubicBezTo>
                    <a:pt x="7859" y="5713"/>
                    <a:pt x="8066" y="4860"/>
                    <a:pt x="8066" y="4085"/>
                  </a:cubicBezTo>
                  <a:lnTo>
                    <a:pt x="8066" y="3567"/>
                  </a:lnTo>
                  <a:lnTo>
                    <a:pt x="8066" y="3438"/>
                  </a:lnTo>
                  <a:cubicBezTo>
                    <a:pt x="7859" y="2378"/>
                    <a:pt x="7213" y="1396"/>
                    <a:pt x="6334" y="750"/>
                  </a:cubicBezTo>
                  <a:lnTo>
                    <a:pt x="6230" y="646"/>
                  </a:lnTo>
                  <a:cubicBezTo>
                    <a:pt x="5584" y="207"/>
                    <a:pt x="4834" y="0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19;p77">
              <a:extLst>
                <a:ext uri="{FF2B5EF4-FFF2-40B4-BE49-F238E27FC236}">
                  <a16:creationId xmlns:a16="http://schemas.microsoft.com/office/drawing/2014/main" id="{2E70D49C-76E3-0E07-89CE-10F79A54611D}"/>
                </a:ext>
              </a:extLst>
            </p:cNvPr>
            <p:cNvSpPr/>
            <p:nvPr/>
          </p:nvSpPr>
          <p:spPr>
            <a:xfrm>
              <a:off x="3752221" y="3480747"/>
              <a:ext cx="107391" cy="150354"/>
            </a:xfrm>
            <a:custGeom>
              <a:avLst/>
              <a:gdLst/>
              <a:ahLst/>
              <a:cxnLst/>
              <a:rect l="l" t="t" r="r" b="b"/>
              <a:pathLst>
                <a:path w="3232" h="4525" extrusionOk="0">
                  <a:moveTo>
                    <a:pt x="3102" y="1"/>
                  </a:moveTo>
                  <a:cubicBezTo>
                    <a:pt x="2999" y="750"/>
                    <a:pt x="2689" y="1629"/>
                    <a:pt x="2249" y="2275"/>
                  </a:cubicBezTo>
                  <a:lnTo>
                    <a:pt x="2146" y="2379"/>
                  </a:lnTo>
                  <a:cubicBezTo>
                    <a:pt x="1707" y="3128"/>
                    <a:pt x="1060" y="3671"/>
                    <a:pt x="311" y="4214"/>
                  </a:cubicBezTo>
                  <a:cubicBezTo>
                    <a:pt x="207" y="4214"/>
                    <a:pt x="104" y="4318"/>
                    <a:pt x="0" y="4421"/>
                  </a:cubicBezTo>
                  <a:lnTo>
                    <a:pt x="0" y="4524"/>
                  </a:lnTo>
                  <a:cubicBezTo>
                    <a:pt x="104" y="4421"/>
                    <a:pt x="311" y="4318"/>
                    <a:pt x="414" y="4214"/>
                  </a:cubicBezTo>
                  <a:cubicBezTo>
                    <a:pt x="1164" y="3775"/>
                    <a:pt x="1707" y="3128"/>
                    <a:pt x="2249" y="2482"/>
                  </a:cubicBezTo>
                  <a:lnTo>
                    <a:pt x="2249" y="2379"/>
                  </a:lnTo>
                  <a:cubicBezTo>
                    <a:pt x="2792" y="1629"/>
                    <a:pt x="3102" y="879"/>
                    <a:pt x="3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20;p77">
              <a:extLst>
                <a:ext uri="{FF2B5EF4-FFF2-40B4-BE49-F238E27FC236}">
                  <a16:creationId xmlns:a16="http://schemas.microsoft.com/office/drawing/2014/main" id="{950679F3-63AC-12F8-E6A7-78AF16D1234D}"/>
                </a:ext>
              </a:extLst>
            </p:cNvPr>
            <p:cNvSpPr/>
            <p:nvPr/>
          </p:nvSpPr>
          <p:spPr>
            <a:xfrm>
              <a:off x="3912847" y="3591564"/>
              <a:ext cx="107391" cy="154641"/>
            </a:xfrm>
            <a:custGeom>
              <a:avLst/>
              <a:gdLst/>
              <a:ahLst/>
              <a:cxnLst/>
              <a:rect l="l" t="t" r="r" b="b"/>
              <a:pathLst>
                <a:path w="3232" h="4654" extrusionOk="0">
                  <a:moveTo>
                    <a:pt x="3232" y="0"/>
                  </a:moveTo>
                  <a:cubicBezTo>
                    <a:pt x="2482" y="543"/>
                    <a:pt x="1939" y="1189"/>
                    <a:pt x="1396" y="1939"/>
                  </a:cubicBezTo>
                  <a:cubicBezTo>
                    <a:pt x="1939" y="1293"/>
                    <a:pt x="2585" y="647"/>
                    <a:pt x="3232" y="129"/>
                  </a:cubicBezTo>
                  <a:lnTo>
                    <a:pt x="3232" y="0"/>
                  </a:lnTo>
                  <a:close/>
                  <a:moveTo>
                    <a:pt x="1396" y="1939"/>
                  </a:moveTo>
                  <a:lnTo>
                    <a:pt x="1293" y="2068"/>
                  </a:lnTo>
                  <a:cubicBezTo>
                    <a:pt x="750" y="2818"/>
                    <a:pt x="207" y="3671"/>
                    <a:pt x="0" y="4653"/>
                  </a:cubicBezTo>
                  <a:lnTo>
                    <a:pt x="104" y="4653"/>
                  </a:lnTo>
                  <a:cubicBezTo>
                    <a:pt x="336" y="3671"/>
                    <a:pt x="853" y="2818"/>
                    <a:pt x="1396" y="2068"/>
                  </a:cubicBezTo>
                  <a:lnTo>
                    <a:pt x="1396" y="1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21;p77">
              <a:extLst>
                <a:ext uri="{FF2B5EF4-FFF2-40B4-BE49-F238E27FC236}">
                  <a16:creationId xmlns:a16="http://schemas.microsoft.com/office/drawing/2014/main" id="{ECD2D72C-26F5-3C78-A805-B2C7D7EFE7BE}"/>
                </a:ext>
              </a:extLst>
            </p:cNvPr>
            <p:cNvSpPr/>
            <p:nvPr/>
          </p:nvSpPr>
          <p:spPr>
            <a:xfrm>
              <a:off x="3805487" y="3498790"/>
              <a:ext cx="157199" cy="225947"/>
            </a:xfrm>
            <a:custGeom>
              <a:avLst/>
              <a:gdLst/>
              <a:ahLst/>
              <a:cxnLst/>
              <a:rect l="l" t="t" r="r" b="b"/>
              <a:pathLst>
                <a:path w="4731" h="6800" extrusionOk="0">
                  <a:moveTo>
                    <a:pt x="4627" y="0"/>
                  </a:moveTo>
                  <a:cubicBezTo>
                    <a:pt x="3981" y="1086"/>
                    <a:pt x="3231" y="2146"/>
                    <a:pt x="2482" y="3128"/>
                  </a:cubicBezTo>
                  <a:lnTo>
                    <a:pt x="2482" y="3232"/>
                  </a:lnTo>
                  <a:cubicBezTo>
                    <a:pt x="1629" y="4421"/>
                    <a:pt x="750" y="5610"/>
                    <a:pt x="0" y="6670"/>
                  </a:cubicBezTo>
                  <a:lnTo>
                    <a:pt x="104" y="6799"/>
                  </a:lnTo>
                  <a:cubicBezTo>
                    <a:pt x="853" y="5610"/>
                    <a:pt x="1732" y="4524"/>
                    <a:pt x="2482" y="3335"/>
                  </a:cubicBezTo>
                  <a:lnTo>
                    <a:pt x="2585" y="3232"/>
                  </a:lnTo>
                  <a:cubicBezTo>
                    <a:pt x="3335" y="2146"/>
                    <a:pt x="3981" y="1190"/>
                    <a:pt x="4731" y="104"/>
                  </a:cubicBezTo>
                  <a:lnTo>
                    <a:pt x="4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22;p77">
              <a:extLst>
                <a:ext uri="{FF2B5EF4-FFF2-40B4-BE49-F238E27FC236}">
                  <a16:creationId xmlns:a16="http://schemas.microsoft.com/office/drawing/2014/main" id="{35F3E424-9C2C-FB37-3534-CA564165FAC9}"/>
                </a:ext>
              </a:extLst>
            </p:cNvPr>
            <p:cNvSpPr/>
            <p:nvPr/>
          </p:nvSpPr>
          <p:spPr>
            <a:xfrm>
              <a:off x="3780565" y="3523711"/>
              <a:ext cx="218205" cy="164941"/>
            </a:xfrm>
            <a:custGeom>
              <a:avLst/>
              <a:gdLst/>
              <a:ahLst/>
              <a:cxnLst/>
              <a:rect l="l" t="t" r="r" b="b"/>
              <a:pathLst>
                <a:path w="6567" h="4964" extrusionOk="0">
                  <a:moveTo>
                    <a:pt x="104" y="0"/>
                  </a:moveTo>
                  <a:lnTo>
                    <a:pt x="0" y="103"/>
                  </a:lnTo>
                  <a:cubicBezTo>
                    <a:pt x="440" y="440"/>
                    <a:pt x="854" y="750"/>
                    <a:pt x="1293" y="1086"/>
                  </a:cubicBezTo>
                  <a:lnTo>
                    <a:pt x="1396" y="1189"/>
                  </a:lnTo>
                  <a:cubicBezTo>
                    <a:pt x="1939" y="1629"/>
                    <a:pt x="2585" y="2042"/>
                    <a:pt x="3232" y="2482"/>
                  </a:cubicBezTo>
                  <a:lnTo>
                    <a:pt x="3232" y="2585"/>
                  </a:lnTo>
                  <a:cubicBezTo>
                    <a:pt x="3981" y="3025"/>
                    <a:pt x="4628" y="3567"/>
                    <a:pt x="5274" y="4110"/>
                  </a:cubicBezTo>
                  <a:lnTo>
                    <a:pt x="5377" y="4110"/>
                  </a:lnTo>
                  <a:cubicBezTo>
                    <a:pt x="5713" y="4420"/>
                    <a:pt x="6127" y="4757"/>
                    <a:pt x="6566" y="4963"/>
                  </a:cubicBezTo>
                  <a:lnTo>
                    <a:pt x="6566" y="4860"/>
                  </a:lnTo>
                  <a:cubicBezTo>
                    <a:pt x="6256" y="4627"/>
                    <a:pt x="5817" y="4317"/>
                    <a:pt x="5377" y="3981"/>
                  </a:cubicBezTo>
                  <a:cubicBezTo>
                    <a:pt x="4628" y="3464"/>
                    <a:pt x="3981" y="3025"/>
                    <a:pt x="3335" y="2482"/>
                  </a:cubicBezTo>
                  <a:lnTo>
                    <a:pt x="3232" y="2378"/>
                  </a:lnTo>
                  <a:cubicBezTo>
                    <a:pt x="2585" y="1939"/>
                    <a:pt x="2043" y="1525"/>
                    <a:pt x="1396" y="1086"/>
                  </a:cubicBezTo>
                  <a:lnTo>
                    <a:pt x="1396" y="982"/>
                  </a:lnTo>
                  <a:cubicBezTo>
                    <a:pt x="957" y="646"/>
                    <a:pt x="543" y="336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23;p77">
              <a:extLst>
                <a:ext uri="{FF2B5EF4-FFF2-40B4-BE49-F238E27FC236}">
                  <a16:creationId xmlns:a16="http://schemas.microsoft.com/office/drawing/2014/main" id="{D8245488-E77D-BDAA-02D5-00583C07C57D}"/>
                </a:ext>
              </a:extLst>
            </p:cNvPr>
            <p:cNvSpPr/>
            <p:nvPr/>
          </p:nvSpPr>
          <p:spPr>
            <a:xfrm>
              <a:off x="3816651" y="3158630"/>
              <a:ext cx="71306" cy="82504"/>
            </a:xfrm>
            <a:custGeom>
              <a:avLst/>
              <a:gdLst/>
              <a:ahLst/>
              <a:cxnLst/>
              <a:rect l="l" t="t" r="r" b="b"/>
              <a:pathLst>
                <a:path w="2146" h="2483" extrusionOk="0">
                  <a:moveTo>
                    <a:pt x="517" y="1"/>
                  </a:moveTo>
                  <a:lnTo>
                    <a:pt x="957" y="1086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1060" y="1397"/>
                  </a:lnTo>
                  <a:lnTo>
                    <a:pt x="1396" y="2482"/>
                  </a:lnTo>
                  <a:lnTo>
                    <a:pt x="1396" y="1397"/>
                  </a:lnTo>
                  <a:lnTo>
                    <a:pt x="2146" y="1733"/>
                  </a:lnTo>
                  <a:lnTo>
                    <a:pt x="1499" y="1086"/>
                  </a:lnTo>
                  <a:lnTo>
                    <a:pt x="2042" y="233"/>
                  </a:lnTo>
                  <a:lnTo>
                    <a:pt x="1163" y="75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24;p77">
              <a:extLst>
                <a:ext uri="{FF2B5EF4-FFF2-40B4-BE49-F238E27FC236}">
                  <a16:creationId xmlns:a16="http://schemas.microsoft.com/office/drawing/2014/main" id="{9B8EC9A9-F8EF-452D-E4E7-804AFA257ED9}"/>
                </a:ext>
              </a:extLst>
            </p:cNvPr>
            <p:cNvSpPr/>
            <p:nvPr/>
          </p:nvSpPr>
          <p:spPr>
            <a:xfrm>
              <a:off x="3440406" y="3488489"/>
              <a:ext cx="103969" cy="107391"/>
            </a:xfrm>
            <a:custGeom>
              <a:avLst/>
              <a:gdLst/>
              <a:ahLst/>
              <a:cxnLst/>
              <a:rect l="l" t="t" r="r" b="b"/>
              <a:pathLst>
                <a:path w="3129" h="3232" extrusionOk="0">
                  <a:moveTo>
                    <a:pt x="1836" y="0"/>
                  </a:moveTo>
                  <a:lnTo>
                    <a:pt x="1293" y="1293"/>
                  </a:lnTo>
                  <a:lnTo>
                    <a:pt x="1" y="1060"/>
                  </a:lnTo>
                  <a:lnTo>
                    <a:pt x="1" y="1060"/>
                  </a:lnTo>
                  <a:lnTo>
                    <a:pt x="1190" y="1810"/>
                  </a:lnTo>
                  <a:lnTo>
                    <a:pt x="647" y="3231"/>
                  </a:lnTo>
                  <a:lnTo>
                    <a:pt x="647" y="3231"/>
                  </a:lnTo>
                  <a:lnTo>
                    <a:pt x="1500" y="2146"/>
                  </a:lnTo>
                  <a:lnTo>
                    <a:pt x="1939" y="2999"/>
                  </a:lnTo>
                  <a:lnTo>
                    <a:pt x="1939" y="1810"/>
                  </a:lnTo>
                  <a:lnTo>
                    <a:pt x="3129" y="1396"/>
                  </a:lnTo>
                  <a:lnTo>
                    <a:pt x="1836" y="1293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25;p77">
              <a:extLst>
                <a:ext uri="{FF2B5EF4-FFF2-40B4-BE49-F238E27FC236}">
                  <a16:creationId xmlns:a16="http://schemas.microsoft.com/office/drawing/2014/main" id="{8FAE6880-E268-78ED-7AF3-CE5EE4FCBB4F}"/>
                </a:ext>
              </a:extLst>
            </p:cNvPr>
            <p:cNvSpPr/>
            <p:nvPr/>
          </p:nvSpPr>
          <p:spPr>
            <a:xfrm>
              <a:off x="3701548" y="3706667"/>
              <a:ext cx="67884" cy="82471"/>
            </a:xfrm>
            <a:custGeom>
              <a:avLst/>
              <a:gdLst/>
              <a:ahLst/>
              <a:cxnLst/>
              <a:rect l="l" t="t" r="r" b="b"/>
              <a:pathLst>
                <a:path w="2043" h="2482" extrusionOk="0">
                  <a:moveTo>
                    <a:pt x="440" y="0"/>
                  </a:moveTo>
                  <a:lnTo>
                    <a:pt x="879" y="957"/>
                  </a:lnTo>
                  <a:lnTo>
                    <a:pt x="0" y="1500"/>
                  </a:lnTo>
                  <a:lnTo>
                    <a:pt x="0" y="1500"/>
                  </a:lnTo>
                  <a:lnTo>
                    <a:pt x="983" y="1396"/>
                  </a:lnTo>
                  <a:lnTo>
                    <a:pt x="1396" y="2482"/>
                  </a:lnTo>
                  <a:lnTo>
                    <a:pt x="1396" y="1396"/>
                  </a:lnTo>
                  <a:lnTo>
                    <a:pt x="2042" y="1706"/>
                  </a:lnTo>
                  <a:lnTo>
                    <a:pt x="2042" y="1706"/>
                  </a:lnTo>
                  <a:lnTo>
                    <a:pt x="1525" y="957"/>
                  </a:lnTo>
                  <a:lnTo>
                    <a:pt x="1939" y="104"/>
                  </a:lnTo>
                  <a:lnTo>
                    <a:pt x="1189" y="75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26;p77">
              <a:extLst>
                <a:ext uri="{FF2B5EF4-FFF2-40B4-BE49-F238E27FC236}">
                  <a16:creationId xmlns:a16="http://schemas.microsoft.com/office/drawing/2014/main" id="{149447C4-6495-B1E4-5A42-443A220D0AF9}"/>
                </a:ext>
              </a:extLst>
            </p:cNvPr>
            <p:cNvSpPr/>
            <p:nvPr/>
          </p:nvSpPr>
          <p:spPr>
            <a:xfrm>
              <a:off x="3966943" y="3545177"/>
              <a:ext cx="78218" cy="79048"/>
            </a:xfrm>
            <a:custGeom>
              <a:avLst/>
              <a:gdLst/>
              <a:ahLst/>
              <a:cxnLst/>
              <a:rect l="l" t="t" r="r" b="b"/>
              <a:pathLst>
                <a:path w="2354" h="2379" extrusionOk="0">
                  <a:moveTo>
                    <a:pt x="1500" y="0"/>
                  </a:moveTo>
                  <a:lnTo>
                    <a:pt x="957" y="983"/>
                  </a:lnTo>
                  <a:lnTo>
                    <a:pt x="1" y="750"/>
                  </a:lnTo>
                  <a:lnTo>
                    <a:pt x="854" y="1396"/>
                  </a:lnTo>
                  <a:lnTo>
                    <a:pt x="311" y="2379"/>
                  </a:lnTo>
                  <a:lnTo>
                    <a:pt x="1061" y="1629"/>
                  </a:lnTo>
                  <a:lnTo>
                    <a:pt x="1294" y="2379"/>
                  </a:lnTo>
                  <a:lnTo>
                    <a:pt x="1397" y="1396"/>
                  </a:lnTo>
                  <a:lnTo>
                    <a:pt x="2353" y="1293"/>
                  </a:lnTo>
                  <a:lnTo>
                    <a:pt x="1397" y="1086"/>
                  </a:lnTo>
                  <a:lnTo>
                    <a:pt x="1500" y="0"/>
                  </a:lnTo>
                  <a:close/>
                  <a:moveTo>
                    <a:pt x="1294" y="2379"/>
                  </a:moveTo>
                  <a:lnTo>
                    <a:pt x="1294" y="2379"/>
                  </a:lnTo>
                  <a:lnTo>
                    <a:pt x="1294" y="23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3215;p77">
            <a:extLst>
              <a:ext uri="{FF2B5EF4-FFF2-40B4-BE49-F238E27FC236}">
                <a16:creationId xmlns:a16="http://schemas.microsoft.com/office/drawing/2014/main" id="{D8185C1A-8709-C7B0-A235-80922869BC92}"/>
              </a:ext>
            </a:extLst>
          </p:cNvPr>
          <p:cNvGrpSpPr/>
          <p:nvPr/>
        </p:nvGrpSpPr>
        <p:grpSpPr>
          <a:xfrm>
            <a:off x="-23724" y="93467"/>
            <a:ext cx="1112840" cy="919801"/>
            <a:chOff x="3912844" y="2182893"/>
            <a:chExt cx="801464" cy="759504"/>
          </a:xfrm>
        </p:grpSpPr>
        <p:sp>
          <p:nvSpPr>
            <p:cNvPr id="126" name="Google Shape;3216;p77">
              <a:extLst>
                <a:ext uri="{FF2B5EF4-FFF2-40B4-BE49-F238E27FC236}">
                  <a16:creationId xmlns:a16="http://schemas.microsoft.com/office/drawing/2014/main" id="{0630306E-4A93-6D32-81CF-0E37AE183B38}"/>
                </a:ext>
              </a:extLst>
            </p:cNvPr>
            <p:cNvSpPr/>
            <p:nvPr/>
          </p:nvSpPr>
          <p:spPr>
            <a:xfrm>
              <a:off x="4385285" y="2319631"/>
              <a:ext cx="185576" cy="335864"/>
            </a:xfrm>
            <a:custGeom>
              <a:avLst/>
              <a:gdLst/>
              <a:ahLst/>
              <a:cxnLst/>
              <a:rect l="l" t="t" r="r" b="b"/>
              <a:pathLst>
                <a:path w="5585" h="10108" extrusionOk="0">
                  <a:moveTo>
                    <a:pt x="5274" y="0"/>
                  </a:moveTo>
                  <a:cubicBezTo>
                    <a:pt x="4628" y="543"/>
                    <a:pt x="4188" y="1293"/>
                    <a:pt x="3749" y="1939"/>
                  </a:cubicBezTo>
                  <a:cubicBezTo>
                    <a:pt x="2146" y="4421"/>
                    <a:pt x="957" y="7109"/>
                    <a:pt x="0" y="9901"/>
                  </a:cubicBezTo>
                  <a:lnTo>
                    <a:pt x="414" y="10108"/>
                  </a:lnTo>
                  <a:cubicBezTo>
                    <a:pt x="1396" y="7316"/>
                    <a:pt x="2586" y="4627"/>
                    <a:pt x="4188" y="2146"/>
                  </a:cubicBezTo>
                  <a:cubicBezTo>
                    <a:pt x="4524" y="1499"/>
                    <a:pt x="4938" y="853"/>
                    <a:pt x="5584" y="414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17;p77">
              <a:extLst>
                <a:ext uri="{FF2B5EF4-FFF2-40B4-BE49-F238E27FC236}">
                  <a16:creationId xmlns:a16="http://schemas.microsoft.com/office/drawing/2014/main" id="{23646EC8-4ADE-08CF-1F6C-8EB28685DF6C}"/>
                </a:ext>
              </a:extLst>
            </p:cNvPr>
            <p:cNvSpPr/>
            <p:nvPr/>
          </p:nvSpPr>
          <p:spPr>
            <a:xfrm>
              <a:off x="4327733" y="2250180"/>
              <a:ext cx="200162" cy="61338"/>
            </a:xfrm>
            <a:custGeom>
              <a:avLst/>
              <a:gdLst/>
              <a:ahLst/>
              <a:cxnLst/>
              <a:rect l="l" t="t" r="r" b="b"/>
              <a:pathLst>
                <a:path w="6024" h="1846" extrusionOk="0">
                  <a:moveTo>
                    <a:pt x="1949" y="0"/>
                  </a:moveTo>
                  <a:cubicBezTo>
                    <a:pt x="1662" y="0"/>
                    <a:pt x="1374" y="20"/>
                    <a:pt x="1086" y="62"/>
                  </a:cubicBezTo>
                  <a:cubicBezTo>
                    <a:pt x="854" y="62"/>
                    <a:pt x="647" y="62"/>
                    <a:pt x="440" y="165"/>
                  </a:cubicBezTo>
                  <a:cubicBezTo>
                    <a:pt x="207" y="269"/>
                    <a:pt x="104" y="476"/>
                    <a:pt x="104" y="708"/>
                  </a:cubicBezTo>
                  <a:cubicBezTo>
                    <a:pt x="0" y="1018"/>
                    <a:pt x="311" y="1354"/>
                    <a:pt x="647" y="1561"/>
                  </a:cubicBezTo>
                  <a:cubicBezTo>
                    <a:pt x="1086" y="1768"/>
                    <a:pt x="1500" y="1768"/>
                    <a:pt x="2043" y="1768"/>
                  </a:cubicBezTo>
                  <a:cubicBezTo>
                    <a:pt x="2689" y="1820"/>
                    <a:pt x="3335" y="1846"/>
                    <a:pt x="3994" y="1846"/>
                  </a:cubicBezTo>
                  <a:cubicBezTo>
                    <a:pt x="4654" y="1846"/>
                    <a:pt x="5326" y="1820"/>
                    <a:pt x="6024" y="1768"/>
                  </a:cubicBezTo>
                  <a:cubicBezTo>
                    <a:pt x="5920" y="1561"/>
                    <a:pt x="5817" y="1225"/>
                    <a:pt x="5610" y="1122"/>
                  </a:cubicBezTo>
                  <a:cubicBezTo>
                    <a:pt x="4549" y="422"/>
                    <a:pt x="3262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18;p77">
              <a:extLst>
                <a:ext uri="{FF2B5EF4-FFF2-40B4-BE49-F238E27FC236}">
                  <a16:creationId xmlns:a16="http://schemas.microsoft.com/office/drawing/2014/main" id="{CF43BC8E-5204-703B-3D21-45477D3360B5}"/>
                </a:ext>
              </a:extLst>
            </p:cNvPr>
            <p:cNvSpPr/>
            <p:nvPr/>
          </p:nvSpPr>
          <p:spPr>
            <a:xfrm>
              <a:off x="4338034" y="2308928"/>
              <a:ext cx="189862" cy="109950"/>
            </a:xfrm>
            <a:custGeom>
              <a:avLst/>
              <a:gdLst/>
              <a:ahLst/>
              <a:cxnLst/>
              <a:rect l="l" t="t" r="r" b="b"/>
              <a:pathLst>
                <a:path w="5714" h="3309" extrusionOk="0">
                  <a:moveTo>
                    <a:pt x="5610" y="0"/>
                  </a:moveTo>
                  <a:cubicBezTo>
                    <a:pt x="4654" y="103"/>
                    <a:pt x="3568" y="0"/>
                    <a:pt x="2586" y="336"/>
                  </a:cubicBezTo>
                  <a:cubicBezTo>
                    <a:pt x="1526" y="543"/>
                    <a:pt x="544" y="1189"/>
                    <a:pt x="130" y="2172"/>
                  </a:cubicBezTo>
                  <a:cubicBezTo>
                    <a:pt x="130" y="2378"/>
                    <a:pt x="1" y="2585"/>
                    <a:pt x="130" y="2818"/>
                  </a:cubicBezTo>
                  <a:cubicBezTo>
                    <a:pt x="233" y="3025"/>
                    <a:pt x="337" y="3231"/>
                    <a:pt x="544" y="3231"/>
                  </a:cubicBezTo>
                  <a:cubicBezTo>
                    <a:pt x="660" y="3283"/>
                    <a:pt x="770" y="3309"/>
                    <a:pt x="876" y="3309"/>
                  </a:cubicBezTo>
                  <a:cubicBezTo>
                    <a:pt x="983" y="3309"/>
                    <a:pt x="1086" y="3283"/>
                    <a:pt x="1190" y="3231"/>
                  </a:cubicBezTo>
                  <a:cubicBezTo>
                    <a:pt x="2069" y="3128"/>
                    <a:pt x="2715" y="2818"/>
                    <a:pt x="3465" y="2378"/>
                  </a:cubicBezTo>
                  <a:cubicBezTo>
                    <a:pt x="4214" y="1835"/>
                    <a:pt x="4964" y="1189"/>
                    <a:pt x="5714" y="543"/>
                  </a:cubicBezTo>
                  <a:cubicBezTo>
                    <a:pt x="5714" y="440"/>
                    <a:pt x="5714" y="233"/>
                    <a:pt x="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19;p77">
              <a:extLst>
                <a:ext uri="{FF2B5EF4-FFF2-40B4-BE49-F238E27FC236}">
                  <a16:creationId xmlns:a16="http://schemas.microsoft.com/office/drawing/2014/main" id="{D284AAD4-6D19-0A90-16E6-4423B2AC4342}"/>
                </a:ext>
              </a:extLst>
            </p:cNvPr>
            <p:cNvSpPr/>
            <p:nvPr/>
          </p:nvSpPr>
          <p:spPr>
            <a:xfrm>
              <a:off x="4402464" y="2323053"/>
              <a:ext cx="140054" cy="193617"/>
            </a:xfrm>
            <a:custGeom>
              <a:avLst/>
              <a:gdLst/>
              <a:ahLst/>
              <a:cxnLst/>
              <a:rect l="l" t="t" r="r" b="b"/>
              <a:pathLst>
                <a:path w="4215" h="5827" extrusionOk="0">
                  <a:moveTo>
                    <a:pt x="3671" y="1"/>
                  </a:moveTo>
                  <a:cubicBezTo>
                    <a:pt x="2482" y="957"/>
                    <a:pt x="1293" y="2146"/>
                    <a:pt x="543" y="3439"/>
                  </a:cubicBezTo>
                  <a:cubicBezTo>
                    <a:pt x="233" y="3878"/>
                    <a:pt x="0" y="4318"/>
                    <a:pt x="0" y="4731"/>
                  </a:cubicBezTo>
                  <a:cubicBezTo>
                    <a:pt x="0" y="5171"/>
                    <a:pt x="130" y="5610"/>
                    <a:pt x="440" y="5713"/>
                  </a:cubicBezTo>
                  <a:cubicBezTo>
                    <a:pt x="568" y="5792"/>
                    <a:pt x="708" y="5826"/>
                    <a:pt x="850" y="5826"/>
                  </a:cubicBezTo>
                  <a:cubicBezTo>
                    <a:pt x="1081" y="5826"/>
                    <a:pt x="1318" y="5738"/>
                    <a:pt x="1526" y="5610"/>
                  </a:cubicBezTo>
                  <a:cubicBezTo>
                    <a:pt x="2275" y="5067"/>
                    <a:pt x="2715" y="4318"/>
                    <a:pt x="3025" y="3542"/>
                  </a:cubicBezTo>
                  <a:cubicBezTo>
                    <a:pt x="3464" y="2586"/>
                    <a:pt x="3878" y="1603"/>
                    <a:pt x="4214" y="543"/>
                  </a:cubicBezTo>
                  <a:cubicBezTo>
                    <a:pt x="4007" y="440"/>
                    <a:pt x="3878" y="207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20;p77">
              <a:extLst>
                <a:ext uri="{FF2B5EF4-FFF2-40B4-BE49-F238E27FC236}">
                  <a16:creationId xmlns:a16="http://schemas.microsoft.com/office/drawing/2014/main" id="{748439DD-75D5-8D0D-8BED-7198C0E08243}"/>
                </a:ext>
              </a:extLst>
            </p:cNvPr>
            <p:cNvSpPr/>
            <p:nvPr/>
          </p:nvSpPr>
          <p:spPr>
            <a:xfrm>
              <a:off x="4514145" y="2341096"/>
              <a:ext cx="71306" cy="221627"/>
            </a:xfrm>
            <a:custGeom>
              <a:avLst/>
              <a:gdLst/>
              <a:ahLst/>
              <a:cxnLst/>
              <a:rect l="l" t="t" r="r" b="b"/>
              <a:pathLst>
                <a:path w="2146" h="6670" extrusionOk="0">
                  <a:moveTo>
                    <a:pt x="853" y="0"/>
                  </a:moveTo>
                  <a:cubicBezTo>
                    <a:pt x="414" y="1707"/>
                    <a:pt x="103" y="3438"/>
                    <a:pt x="0" y="5170"/>
                  </a:cubicBezTo>
                  <a:cubicBezTo>
                    <a:pt x="0" y="5584"/>
                    <a:pt x="103" y="6127"/>
                    <a:pt x="310" y="6463"/>
                  </a:cubicBezTo>
                  <a:cubicBezTo>
                    <a:pt x="414" y="6566"/>
                    <a:pt x="517" y="6670"/>
                    <a:pt x="646" y="6670"/>
                  </a:cubicBezTo>
                  <a:lnTo>
                    <a:pt x="853" y="6670"/>
                  </a:lnTo>
                  <a:cubicBezTo>
                    <a:pt x="1293" y="6463"/>
                    <a:pt x="1499" y="5920"/>
                    <a:pt x="1706" y="5481"/>
                  </a:cubicBezTo>
                  <a:cubicBezTo>
                    <a:pt x="1810" y="4938"/>
                    <a:pt x="2042" y="4421"/>
                    <a:pt x="2042" y="3775"/>
                  </a:cubicBezTo>
                  <a:cubicBezTo>
                    <a:pt x="2146" y="2585"/>
                    <a:pt x="1706" y="1396"/>
                    <a:pt x="1396" y="207"/>
                  </a:cubicBezTo>
                  <a:cubicBezTo>
                    <a:pt x="1163" y="104"/>
                    <a:pt x="1060" y="104"/>
                    <a:pt x="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21;p77">
              <a:extLst>
                <a:ext uri="{FF2B5EF4-FFF2-40B4-BE49-F238E27FC236}">
                  <a16:creationId xmlns:a16="http://schemas.microsoft.com/office/drawing/2014/main" id="{3A86D98A-204E-A4B7-FC6C-F3C3C9CFAB5B}"/>
                </a:ext>
              </a:extLst>
            </p:cNvPr>
            <p:cNvSpPr/>
            <p:nvPr/>
          </p:nvSpPr>
          <p:spPr>
            <a:xfrm>
              <a:off x="4567377" y="2356282"/>
              <a:ext cx="92804" cy="180359"/>
            </a:xfrm>
            <a:custGeom>
              <a:avLst/>
              <a:gdLst/>
              <a:ahLst/>
              <a:cxnLst/>
              <a:rect l="l" t="t" r="r" b="b"/>
              <a:pathLst>
                <a:path w="2793" h="5428" extrusionOk="0">
                  <a:moveTo>
                    <a:pt x="413" y="1"/>
                  </a:moveTo>
                  <a:cubicBezTo>
                    <a:pt x="337" y="1"/>
                    <a:pt x="267" y="26"/>
                    <a:pt x="208" y="86"/>
                  </a:cubicBezTo>
                  <a:cubicBezTo>
                    <a:pt x="1" y="190"/>
                    <a:pt x="208" y="603"/>
                    <a:pt x="208" y="836"/>
                  </a:cubicBezTo>
                  <a:cubicBezTo>
                    <a:pt x="337" y="1250"/>
                    <a:pt x="337" y="1586"/>
                    <a:pt x="440" y="1896"/>
                  </a:cubicBezTo>
                  <a:cubicBezTo>
                    <a:pt x="440" y="2671"/>
                    <a:pt x="544" y="3421"/>
                    <a:pt x="647" y="4171"/>
                  </a:cubicBezTo>
                  <a:cubicBezTo>
                    <a:pt x="750" y="4610"/>
                    <a:pt x="854" y="5024"/>
                    <a:pt x="1086" y="5256"/>
                  </a:cubicBezTo>
                  <a:cubicBezTo>
                    <a:pt x="1268" y="5377"/>
                    <a:pt x="1494" y="5428"/>
                    <a:pt x="1692" y="5428"/>
                  </a:cubicBezTo>
                  <a:cubicBezTo>
                    <a:pt x="1832" y="5428"/>
                    <a:pt x="1957" y="5403"/>
                    <a:pt x="2043" y="5360"/>
                  </a:cubicBezTo>
                  <a:cubicBezTo>
                    <a:pt x="2379" y="5127"/>
                    <a:pt x="2689" y="4920"/>
                    <a:pt x="2689" y="4610"/>
                  </a:cubicBezTo>
                  <a:cubicBezTo>
                    <a:pt x="2793" y="4274"/>
                    <a:pt x="2793" y="3964"/>
                    <a:pt x="2793" y="3628"/>
                  </a:cubicBezTo>
                  <a:cubicBezTo>
                    <a:pt x="2689" y="2542"/>
                    <a:pt x="2146" y="1586"/>
                    <a:pt x="1397" y="733"/>
                  </a:cubicBezTo>
                  <a:cubicBezTo>
                    <a:pt x="1227" y="541"/>
                    <a:pt x="760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22;p77">
              <a:extLst>
                <a:ext uri="{FF2B5EF4-FFF2-40B4-BE49-F238E27FC236}">
                  <a16:creationId xmlns:a16="http://schemas.microsoft.com/office/drawing/2014/main" id="{CB6A7354-B554-1999-EBFD-B89B0F020C1E}"/>
                </a:ext>
              </a:extLst>
            </p:cNvPr>
            <p:cNvSpPr/>
            <p:nvPr/>
          </p:nvSpPr>
          <p:spPr>
            <a:xfrm>
              <a:off x="4488360" y="2283611"/>
              <a:ext cx="118556" cy="107325"/>
            </a:xfrm>
            <a:custGeom>
              <a:avLst/>
              <a:gdLst/>
              <a:ahLst/>
              <a:cxnLst/>
              <a:rect l="l" t="t" r="r" b="b"/>
              <a:pathLst>
                <a:path w="3568" h="3230" extrusionOk="0">
                  <a:moveTo>
                    <a:pt x="840" y="0"/>
                  </a:moveTo>
                  <a:cubicBezTo>
                    <a:pt x="537" y="0"/>
                    <a:pt x="267" y="94"/>
                    <a:pt x="130" y="334"/>
                  </a:cubicBezTo>
                  <a:cubicBezTo>
                    <a:pt x="1" y="438"/>
                    <a:pt x="1" y="541"/>
                    <a:pt x="1" y="748"/>
                  </a:cubicBezTo>
                  <a:cubicBezTo>
                    <a:pt x="1" y="1188"/>
                    <a:pt x="337" y="1498"/>
                    <a:pt x="647" y="1834"/>
                  </a:cubicBezTo>
                  <a:cubicBezTo>
                    <a:pt x="1422" y="2480"/>
                    <a:pt x="2172" y="3023"/>
                    <a:pt x="3128" y="3230"/>
                  </a:cubicBezTo>
                  <a:lnTo>
                    <a:pt x="3232" y="3230"/>
                  </a:lnTo>
                  <a:cubicBezTo>
                    <a:pt x="3361" y="3126"/>
                    <a:pt x="3464" y="3023"/>
                    <a:pt x="3464" y="2920"/>
                  </a:cubicBezTo>
                  <a:cubicBezTo>
                    <a:pt x="3568" y="2583"/>
                    <a:pt x="3464" y="2273"/>
                    <a:pt x="3232" y="1937"/>
                  </a:cubicBezTo>
                  <a:cubicBezTo>
                    <a:pt x="2922" y="1291"/>
                    <a:pt x="2482" y="748"/>
                    <a:pt x="1939" y="334"/>
                  </a:cubicBezTo>
                  <a:cubicBezTo>
                    <a:pt x="1652" y="147"/>
                    <a:pt x="1220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23;p77">
              <a:extLst>
                <a:ext uri="{FF2B5EF4-FFF2-40B4-BE49-F238E27FC236}">
                  <a16:creationId xmlns:a16="http://schemas.microsoft.com/office/drawing/2014/main" id="{5B9EA3D3-20D1-8AFA-7373-8184A1F25E84}"/>
                </a:ext>
              </a:extLst>
            </p:cNvPr>
            <p:cNvSpPr/>
            <p:nvPr/>
          </p:nvSpPr>
          <p:spPr>
            <a:xfrm>
              <a:off x="4410206" y="2487036"/>
              <a:ext cx="185542" cy="115200"/>
            </a:xfrm>
            <a:custGeom>
              <a:avLst/>
              <a:gdLst/>
              <a:ahLst/>
              <a:cxnLst/>
              <a:rect l="l" t="t" r="r" b="b"/>
              <a:pathLst>
                <a:path w="5584" h="3467" extrusionOk="0">
                  <a:moveTo>
                    <a:pt x="5160" y="1"/>
                  </a:moveTo>
                  <a:cubicBezTo>
                    <a:pt x="4341" y="1"/>
                    <a:pt x="3519" y="300"/>
                    <a:pt x="2792" y="675"/>
                  </a:cubicBezTo>
                  <a:cubicBezTo>
                    <a:pt x="1939" y="1192"/>
                    <a:pt x="1293" y="1838"/>
                    <a:pt x="646" y="2485"/>
                  </a:cubicBezTo>
                  <a:cubicBezTo>
                    <a:pt x="414" y="2821"/>
                    <a:pt x="104" y="3131"/>
                    <a:pt x="0" y="3467"/>
                  </a:cubicBezTo>
                  <a:cubicBezTo>
                    <a:pt x="1060" y="3027"/>
                    <a:pt x="2146" y="2717"/>
                    <a:pt x="3231" y="2278"/>
                  </a:cubicBezTo>
                  <a:cubicBezTo>
                    <a:pt x="4188" y="1838"/>
                    <a:pt x="5170" y="1089"/>
                    <a:pt x="5584" y="29"/>
                  </a:cubicBezTo>
                  <a:cubicBezTo>
                    <a:pt x="5443" y="10"/>
                    <a:pt x="5301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4;p77">
              <a:extLst>
                <a:ext uri="{FF2B5EF4-FFF2-40B4-BE49-F238E27FC236}">
                  <a16:creationId xmlns:a16="http://schemas.microsoft.com/office/drawing/2014/main" id="{DDE2CBF8-C5EB-FEE2-A1D5-52AA727C97CE}"/>
                </a:ext>
              </a:extLst>
            </p:cNvPr>
            <p:cNvSpPr/>
            <p:nvPr/>
          </p:nvSpPr>
          <p:spPr>
            <a:xfrm>
              <a:off x="4352655" y="2402070"/>
              <a:ext cx="75593" cy="203618"/>
            </a:xfrm>
            <a:custGeom>
              <a:avLst/>
              <a:gdLst/>
              <a:ahLst/>
              <a:cxnLst/>
              <a:rect l="l" t="t" r="r" b="b"/>
              <a:pathLst>
                <a:path w="2275" h="6128" extrusionOk="0">
                  <a:moveTo>
                    <a:pt x="336" y="1"/>
                  </a:moveTo>
                  <a:cubicBezTo>
                    <a:pt x="104" y="414"/>
                    <a:pt x="0" y="854"/>
                    <a:pt x="0" y="1397"/>
                  </a:cubicBezTo>
                  <a:cubicBezTo>
                    <a:pt x="0" y="2353"/>
                    <a:pt x="207" y="3439"/>
                    <a:pt x="646" y="4292"/>
                  </a:cubicBezTo>
                  <a:cubicBezTo>
                    <a:pt x="982" y="4938"/>
                    <a:pt x="1396" y="5481"/>
                    <a:pt x="1732" y="6127"/>
                  </a:cubicBezTo>
                  <a:cubicBezTo>
                    <a:pt x="1836" y="5274"/>
                    <a:pt x="2146" y="4525"/>
                    <a:pt x="2146" y="3542"/>
                  </a:cubicBezTo>
                  <a:cubicBezTo>
                    <a:pt x="2275" y="2689"/>
                    <a:pt x="2146" y="1707"/>
                    <a:pt x="1499" y="1061"/>
                  </a:cubicBezTo>
                  <a:cubicBezTo>
                    <a:pt x="1189" y="647"/>
                    <a:pt x="646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25;p77">
              <a:extLst>
                <a:ext uri="{FF2B5EF4-FFF2-40B4-BE49-F238E27FC236}">
                  <a16:creationId xmlns:a16="http://schemas.microsoft.com/office/drawing/2014/main" id="{B2FD647B-4803-7A74-C033-D41013482121}"/>
                </a:ext>
              </a:extLst>
            </p:cNvPr>
            <p:cNvSpPr/>
            <p:nvPr/>
          </p:nvSpPr>
          <p:spPr>
            <a:xfrm>
              <a:off x="4048582" y="2422406"/>
              <a:ext cx="182120" cy="111977"/>
            </a:xfrm>
            <a:custGeom>
              <a:avLst/>
              <a:gdLst/>
              <a:ahLst/>
              <a:cxnLst/>
              <a:rect l="l" t="t" r="r" b="b"/>
              <a:pathLst>
                <a:path w="5481" h="3370" extrusionOk="0">
                  <a:moveTo>
                    <a:pt x="521" y="0"/>
                  </a:moveTo>
                  <a:cubicBezTo>
                    <a:pt x="347" y="0"/>
                    <a:pt x="173" y="12"/>
                    <a:pt x="0" y="35"/>
                  </a:cubicBezTo>
                  <a:cubicBezTo>
                    <a:pt x="440" y="1095"/>
                    <a:pt x="1396" y="1741"/>
                    <a:pt x="2378" y="2181"/>
                  </a:cubicBezTo>
                  <a:cubicBezTo>
                    <a:pt x="3438" y="2723"/>
                    <a:pt x="4524" y="2930"/>
                    <a:pt x="5480" y="3370"/>
                  </a:cubicBezTo>
                  <a:cubicBezTo>
                    <a:pt x="5377" y="3034"/>
                    <a:pt x="5170" y="2827"/>
                    <a:pt x="4963" y="2491"/>
                  </a:cubicBezTo>
                  <a:cubicBezTo>
                    <a:pt x="4317" y="1741"/>
                    <a:pt x="3542" y="1095"/>
                    <a:pt x="2792" y="681"/>
                  </a:cubicBezTo>
                  <a:cubicBezTo>
                    <a:pt x="2093" y="237"/>
                    <a:pt x="1308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26;p77">
              <a:extLst>
                <a:ext uri="{FF2B5EF4-FFF2-40B4-BE49-F238E27FC236}">
                  <a16:creationId xmlns:a16="http://schemas.microsoft.com/office/drawing/2014/main" id="{F2D70026-AC72-51EA-375E-C21F4BD868E9}"/>
                </a:ext>
              </a:extLst>
            </p:cNvPr>
            <p:cNvSpPr/>
            <p:nvPr/>
          </p:nvSpPr>
          <p:spPr>
            <a:xfrm>
              <a:off x="4216917" y="2333354"/>
              <a:ext cx="74762" cy="207904"/>
            </a:xfrm>
            <a:custGeom>
              <a:avLst/>
              <a:gdLst/>
              <a:ahLst/>
              <a:cxnLst/>
              <a:rect l="l" t="t" r="r" b="b"/>
              <a:pathLst>
                <a:path w="2250" h="6257" extrusionOk="0">
                  <a:moveTo>
                    <a:pt x="1836" y="1"/>
                  </a:moveTo>
                  <a:cubicBezTo>
                    <a:pt x="1500" y="440"/>
                    <a:pt x="1061" y="647"/>
                    <a:pt x="647" y="1086"/>
                  </a:cubicBezTo>
                  <a:cubicBezTo>
                    <a:pt x="104" y="1836"/>
                    <a:pt x="1" y="2715"/>
                    <a:pt x="1" y="3671"/>
                  </a:cubicBezTo>
                  <a:cubicBezTo>
                    <a:pt x="104" y="4525"/>
                    <a:pt x="414" y="5403"/>
                    <a:pt x="544" y="6257"/>
                  </a:cubicBezTo>
                  <a:cubicBezTo>
                    <a:pt x="750" y="5610"/>
                    <a:pt x="1190" y="4964"/>
                    <a:pt x="1500" y="4318"/>
                  </a:cubicBezTo>
                  <a:cubicBezTo>
                    <a:pt x="2043" y="3465"/>
                    <a:pt x="2250" y="2482"/>
                    <a:pt x="2250" y="1423"/>
                  </a:cubicBezTo>
                  <a:cubicBezTo>
                    <a:pt x="2146" y="983"/>
                    <a:pt x="2146" y="440"/>
                    <a:pt x="1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7;p77">
              <a:extLst>
                <a:ext uri="{FF2B5EF4-FFF2-40B4-BE49-F238E27FC236}">
                  <a16:creationId xmlns:a16="http://schemas.microsoft.com/office/drawing/2014/main" id="{AAFB846A-1A8D-CF8B-CC92-B32AF9D7C7E8}"/>
                </a:ext>
              </a:extLst>
            </p:cNvPr>
            <p:cNvSpPr/>
            <p:nvPr/>
          </p:nvSpPr>
          <p:spPr>
            <a:xfrm>
              <a:off x="4073470" y="2255201"/>
              <a:ext cx="189862" cy="347028"/>
            </a:xfrm>
            <a:custGeom>
              <a:avLst/>
              <a:gdLst/>
              <a:ahLst/>
              <a:cxnLst/>
              <a:rect l="l" t="t" r="r" b="b"/>
              <a:pathLst>
                <a:path w="5714" h="10444" extrusionOk="0">
                  <a:moveTo>
                    <a:pt x="337" y="0"/>
                  </a:moveTo>
                  <a:lnTo>
                    <a:pt x="1" y="311"/>
                  </a:lnTo>
                  <a:cubicBezTo>
                    <a:pt x="544" y="853"/>
                    <a:pt x="983" y="1500"/>
                    <a:pt x="1397" y="2146"/>
                  </a:cubicBezTo>
                  <a:cubicBezTo>
                    <a:pt x="3025" y="4524"/>
                    <a:pt x="4421" y="7652"/>
                    <a:pt x="5274" y="10444"/>
                  </a:cubicBezTo>
                  <a:lnTo>
                    <a:pt x="5714" y="10237"/>
                  </a:lnTo>
                  <a:cubicBezTo>
                    <a:pt x="4861" y="7419"/>
                    <a:pt x="3439" y="4292"/>
                    <a:pt x="1836" y="1836"/>
                  </a:cubicBezTo>
                  <a:cubicBezTo>
                    <a:pt x="1397" y="1189"/>
                    <a:pt x="983" y="543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28;p77">
              <a:extLst>
                <a:ext uri="{FF2B5EF4-FFF2-40B4-BE49-F238E27FC236}">
                  <a16:creationId xmlns:a16="http://schemas.microsoft.com/office/drawing/2014/main" id="{3E35BECB-CB7F-FD02-E8C4-56AE3D2AF09D}"/>
                </a:ext>
              </a:extLst>
            </p:cNvPr>
            <p:cNvSpPr/>
            <p:nvPr/>
          </p:nvSpPr>
          <p:spPr>
            <a:xfrm>
              <a:off x="4116434" y="2182893"/>
              <a:ext cx="200162" cy="63066"/>
            </a:xfrm>
            <a:custGeom>
              <a:avLst/>
              <a:gdLst/>
              <a:ahLst/>
              <a:cxnLst/>
              <a:rect l="l" t="t" r="r" b="b"/>
              <a:pathLst>
                <a:path w="6024" h="1898" extrusionOk="0">
                  <a:moveTo>
                    <a:pt x="4325" y="1"/>
                  </a:moveTo>
                  <a:cubicBezTo>
                    <a:pt x="2966" y="1"/>
                    <a:pt x="1582" y="351"/>
                    <a:pt x="440" y="1105"/>
                  </a:cubicBezTo>
                  <a:cubicBezTo>
                    <a:pt x="207" y="1311"/>
                    <a:pt x="104" y="1544"/>
                    <a:pt x="0" y="1751"/>
                  </a:cubicBezTo>
                  <a:cubicBezTo>
                    <a:pt x="987" y="1824"/>
                    <a:pt x="1923" y="1897"/>
                    <a:pt x="2843" y="1897"/>
                  </a:cubicBezTo>
                  <a:cubicBezTo>
                    <a:pt x="3224" y="1897"/>
                    <a:pt x="3603" y="1885"/>
                    <a:pt x="3981" y="1854"/>
                  </a:cubicBezTo>
                  <a:cubicBezTo>
                    <a:pt x="4524" y="1751"/>
                    <a:pt x="4964" y="1751"/>
                    <a:pt x="5377" y="1544"/>
                  </a:cubicBezTo>
                  <a:cubicBezTo>
                    <a:pt x="5713" y="1441"/>
                    <a:pt x="6023" y="1105"/>
                    <a:pt x="5920" y="794"/>
                  </a:cubicBezTo>
                  <a:cubicBezTo>
                    <a:pt x="5920" y="458"/>
                    <a:pt x="5713" y="355"/>
                    <a:pt x="5610" y="252"/>
                  </a:cubicBezTo>
                  <a:cubicBezTo>
                    <a:pt x="5377" y="148"/>
                    <a:pt x="5170" y="19"/>
                    <a:pt x="4860" y="19"/>
                  </a:cubicBezTo>
                  <a:cubicBezTo>
                    <a:pt x="4683" y="7"/>
                    <a:pt x="4504" y="1"/>
                    <a:pt x="4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29;p77">
              <a:extLst>
                <a:ext uri="{FF2B5EF4-FFF2-40B4-BE49-F238E27FC236}">
                  <a16:creationId xmlns:a16="http://schemas.microsoft.com/office/drawing/2014/main" id="{0924E0D7-98B8-7FED-79BC-9419FBA2265B}"/>
                </a:ext>
              </a:extLst>
            </p:cNvPr>
            <p:cNvSpPr/>
            <p:nvPr/>
          </p:nvSpPr>
          <p:spPr>
            <a:xfrm>
              <a:off x="4116434" y="2241043"/>
              <a:ext cx="189862" cy="110847"/>
            </a:xfrm>
            <a:custGeom>
              <a:avLst/>
              <a:gdLst/>
              <a:ahLst/>
              <a:cxnLst/>
              <a:rect l="l" t="t" r="r" b="b"/>
              <a:pathLst>
                <a:path w="5714" h="3336" extrusionOk="0">
                  <a:moveTo>
                    <a:pt x="104" y="1"/>
                  </a:moveTo>
                  <a:cubicBezTo>
                    <a:pt x="0" y="208"/>
                    <a:pt x="0" y="440"/>
                    <a:pt x="0" y="647"/>
                  </a:cubicBezTo>
                  <a:cubicBezTo>
                    <a:pt x="750" y="1293"/>
                    <a:pt x="1500" y="1836"/>
                    <a:pt x="2275" y="2379"/>
                  </a:cubicBezTo>
                  <a:cubicBezTo>
                    <a:pt x="2921" y="2793"/>
                    <a:pt x="3671" y="3232"/>
                    <a:pt x="4421" y="3336"/>
                  </a:cubicBezTo>
                  <a:lnTo>
                    <a:pt x="5067" y="3336"/>
                  </a:lnTo>
                  <a:cubicBezTo>
                    <a:pt x="5274" y="3232"/>
                    <a:pt x="5506" y="3129"/>
                    <a:pt x="5610" y="2922"/>
                  </a:cubicBezTo>
                  <a:cubicBezTo>
                    <a:pt x="5713" y="2689"/>
                    <a:pt x="5610" y="2379"/>
                    <a:pt x="5506" y="2146"/>
                  </a:cubicBezTo>
                  <a:cubicBezTo>
                    <a:pt x="5170" y="1293"/>
                    <a:pt x="4085" y="647"/>
                    <a:pt x="3128" y="337"/>
                  </a:cubicBezTo>
                  <a:cubicBezTo>
                    <a:pt x="2146" y="104"/>
                    <a:pt x="1086" y="104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30;p77">
              <a:extLst>
                <a:ext uri="{FF2B5EF4-FFF2-40B4-BE49-F238E27FC236}">
                  <a16:creationId xmlns:a16="http://schemas.microsoft.com/office/drawing/2014/main" id="{94CE5385-71D0-7F73-6A94-1374F6A47B0B}"/>
                </a:ext>
              </a:extLst>
            </p:cNvPr>
            <p:cNvSpPr/>
            <p:nvPr/>
          </p:nvSpPr>
          <p:spPr>
            <a:xfrm>
              <a:off x="4101814" y="2259086"/>
              <a:ext cx="140054" cy="191191"/>
            </a:xfrm>
            <a:custGeom>
              <a:avLst/>
              <a:gdLst/>
              <a:ahLst/>
              <a:cxnLst/>
              <a:rect l="l" t="t" r="r" b="b"/>
              <a:pathLst>
                <a:path w="4215" h="5754" extrusionOk="0">
                  <a:moveTo>
                    <a:pt x="440" y="1"/>
                  </a:moveTo>
                  <a:cubicBezTo>
                    <a:pt x="337" y="208"/>
                    <a:pt x="233" y="311"/>
                    <a:pt x="1" y="544"/>
                  </a:cubicBezTo>
                  <a:cubicBezTo>
                    <a:pt x="337" y="1500"/>
                    <a:pt x="647" y="2482"/>
                    <a:pt x="1087" y="3439"/>
                  </a:cubicBezTo>
                  <a:cubicBezTo>
                    <a:pt x="1526" y="4318"/>
                    <a:pt x="1940" y="5067"/>
                    <a:pt x="2715" y="5481"/>
                  </a:cubicBezTo>
                  <a:cubicBezTo>
                    <a:pt x="2944" y="5653"/>
                    <a:pt x="3186" y="5754"/>
                    <a:pt x="3422" y="5754"/>
                  </a:cubicBezTo>
                  <a:cubicBezTo>
                    <a:pt x="3507" y="5754"/>
                    <a:pt x="3590" y="5741"/>
                    <a:pt x="3672" y="5714"/>
                  </a:cubicBezTo>
                  <a:cubicBezTo>
                    <a:pt x="4008" y="5481"/>
                    <a:pt x="4214" y="5067"/>
                    <a:pt x="4214" y="4731"/>
                  </a:cubicBezTo>
                  <a:cubicBezTo>
                    <a:pt x="4111" y="4318"/>
                    <a:pt x="3878" y="3775"/>
                    <a:pt x="3672" y="3439"/>
                  </a:cubicBezTo>
                  <a:cubicBezTo>
                    <a:pt x="2922" y="2043"/>
                    <a:pt x="1733" y="957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31;p77">
              <a:extLst>
                <a:ext uri="{FF2B5EF4-FFF2-40B4-BE49-F238E27FC236}">
                  <a16:creationId xmlns:a16="http://schemas.microsoft.com/office/drawing/2014/main" id="{68FC3E49-18A9-46B4-7638-87AA9A259697}"/>
                </a:ext>
              </a:extLst>
            </p:cNvPr>
            <p:cNvSpPr/>
            <p:nvPr/>
          </p:nvSpPr>
          <p:spPr>
            <a:xfrm>
              <a:off x="4058883" y="2273706"/>
              <a:ext cx="68748" cy="221627"/>
            </a:xfrm>
            <a:custGeom>
              <a:avLst/>
              <a:gdLst/>
              <a:ahLst/>
              <a:cxnLst/>
              <a:rect l="l" t="t" r="r" b="b"/>
              <a:pathLst>
                <a:path w="2069" h="6670" extrusionOk="0">
                  <a:moveTo>
                    <a:pt x="1293" y="0"/>
                  </a:moveTo>
                  <a:cubicBezTo>
                    <a:pt x="1086" y="104"/>
                    <a:pt x="879" y="207"/>
                    <a:pt x="776" y="207"/>
                  </a:cubicBezTo>
                  <a:cubicBezTo>
                    <a:pt x="440" y="1396"/>
                    <a:pt x="0" y="2689"/>
                    <a:pt x="130" y="3878"/>
                  </a:cubicBezTo>
                  <a:cubicBezTo>
                    <a:pt x="130" y="4395"/>
                    <a:pt x="233" y="5041"/>
                    <a:pt x="440" y="5584"/>
                  </a:cubicBezTo>
                  <a:cubicBezTo>
                    <a:pt x="543" y="6023"/>
                    <a:pt x="776" y="6566"/>
                    <a:pt x="1293" y="6670"/>
                  </a:cubicBezTo>
                  <a:lnTo>
                    <a:pt x="1525" y="6670"/>
                  </a:lnTo>
                  <a:cubicBezTo>
                    <a:pt x="1629" y="6670"/>
                    <a:pt x="1732" y="6566"/>
                    <a:pt x="1836" y="6463"/>
                  </a:cubicBezTo>
                  <a:cubicBezTo>
                    <a:pt x="2068" y="6127"/>
                    <a:pt x="2068" y="5687"/>
                    <a:pt x="2068" y="5274"/>
                  </a:cubicBezTo>
                  <a:cubicBezTo>
                    <a:pt x="2068" y="3438"/>
                    <a:pt x="1629" y="1706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32;p77">
              <a:extLst>
                <a:ext uri="{FF2B5EF4-FFF2-40B4-BE49-F238E27FC236}">
                  <a16:creationId xmlns:a16="http://schemas.microsoft.com/office/drawing/2014/main" id="{66BF26BD-3F10-CB37-3365-3FB6546E32B4}"/>
                </a:ext>
              </a:extLst>
            </p:cNvPr>
            <p:cNvSpPr/>
            <p:nvPr/>
          </p:nvSpPr>
          <p:spPr>
            <a:xfrm>
              <a:off x="3980696" y="2288659"/>
              <a:ext cx="96260" cy="182020"/>
            </a:xfrm>
            <a:custGeom>
              <a:avLst/>
              <a:gdLst/>
              <a:ahLst/>
              <a:cxnLst/>
              <a:rect l="l" t="t" r="r" b="b"/>
              <a:pathLst>
                <a:path w="2897" h="5478" extrusionOk="0">
                  <a:moveTo>
                    <a:pt x="2513" y="0"/>
                  </a:moveTo>
                  <a:cubicBezTo>
                    <a:pt x="2142" y="0"/>
                    <a:pt x="1588" y="645"/>
                    <a:pt x="1500" y="843"/>
                  </a:cubicBezTo>
                  <a:cubicBezTo>
                    <a:pt x="751" y="1592"/>
                    <a:pt x="208" y="2652"/>
                    <a:pt x="104" y="3738"/>
                  </a:cubicBezTo>
                  <a:cubicBezTo>
                    <a:pt x="1" y="3945"/>
                    <a:pt x="1" y="4281"/>
                    <a:pt x="104" y="4591"/>
                  </a:cubicBezTo>
                  <a:cubicBezTo>
                    <a:pt x="208" y="4927"/>
                    <a:pt x="415" y="5237"/>
                    <a:pt x="751" y="5367"/>
                  </a:cubicBezTo>
                  <a:cubicBezTo>
                    <a:pt x="867" y="5444"/>
                    <a:pt x="1001" y="5478"/>
                    <a:pt x="1134" y="5478"/>
                  </a:cubicBezTo>
                  <a:cubicBezTo>
                    <a:pt x="1357" y="5478"/>
                    <a:pt x="1578" y="5383"/>
                    <a:pt x="1707" y="5237"/>
                  </a:cubicBezTo>
                  <a:cubicBezTo>
                    <a:pt x="2043" y="5030"/>
                    <a:pt x="2147" y="4591"/>
                    <a:pt x="2250" y="4281"/>
                  </a:cubicBezTo>
                  <a:cubicBezTo>
                    <a:pt x="2353" y="3531"/>
                    <a:pt x="2353" y="2782"/>
                    <a:pt x="2483" y="2006"/>
                  </a:cubicBezTo>
                  <a:cubicBezTo>
                    <a:pt x="2586" y="1592"/>
                    <a:pt x="2586" y="1256"/>
                    <a:pt x="2689" y="946"/>
                  </a:cubicBezTo>
                  <a:cubicBezTo>
                    <a:pt x="2689" y="713"/>
                    <a:pt x="2896" y="300"/>
                    <a:pt x="2689" y="67"/>
                  </a:cubicBezTo>
                  <a:cubicBezTo>
                    <a:pt x="2639" y="20"/>
                    <a:pt x="2579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33;p77">
              <a:extLst>
                <a:ext uri="{FF2B5EF4-FFF2-40B4-BE49-F238E27FC236}">
                  <a16:creationId xmlns:a16="http://schemas.microsoft.com/office/drawing/2014/main" id="{F6691D8A-C996-ACE3-FB80-F44D4F841F7E}"/>
                </a:ext>
              </a:extLst>
            </p:cNvPr>
            <p:cNvSpPr/>
            <p:nvPr/>
          </p:nvSpPr>
          <p:spPr>
            <a:xfrm>
              <a:off x="4037417" y="2216855"/>
              <a:ext cx="118556" cy="106228"/>
            </a:xfrm>
            <a:custGeom>
              <a:avLst/>
              <a:gdLst/>
              <a:ahLst/>
              <a:cxnLst/>
              <a:rect l="l" t="t" r="r" b="b"/>
              <a:pathLst>
                <a:path w="3568" h="3197" extrusionOk="0">
                  <a:moveTo>
                    <a:pt x="2788" y="0"/>
                  </a:moveTo>
                  <a:cubicBezTo>
                    <a:pt x="2366" y="0"/>
                    <a:pt x="1899" y="198"/>
                    <a:pt x="1629" y="405"/>
                  </a:cubicBezTo>
                  <a:cubicBezTo>
                    <a:pt x="1086" y="715"/>
                    <a:pt x="543" y="1258"/>
                    <a:pt x="336" y="1904"/>
                  </a:cubicBezTo>
                  <a:cubicBezTo>
                    <a:pt x="129" y="2214"/>
                    <a:pt x="0" y="2550"/>
                    <a:pt x="0" y="2990"/>
                  </a:cubicBezTo>
                  <a:cubicBezTo>
                    <a:pt x="129" y="3093"/>
                    <a:pt x="129" y="3197"/>
                    <a:pt x="233" y="3197"/>
                  </a:cubicBezTo>
                  <a:lnTo>
                    <a:pt x="440" y="3197"/>
                  </a:lnTo>
                  <a:cubicBezTo>
                    <a:pt x="1422" y="3093"/>
                    <a:pt x="2171" y="2447"/>
                    <a:pt x="2818" y="1801"/>
                  </a:cubicBezTo>
                  <a:cubicBezTo>
                    <a:pt x="3231" y="1568"/>
                    <a:pt x="3567" y="1154"/>
                    <a:pt x="3567" y="715"/>
                  </a:cubicBezTo>
                  <a:cubicBezTo>
                    <a:pt x="3567" y="612"/>
                    <a:pt x="3567" y="405"/>
                    <a:pt x="3464" y="275"/>
                  </a:cubicBezTo>
                  <a:cubicBezTo>
                    <a:pt x="3295" y="77"/>
                    <a:pt x="3050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34;p77">
              <a:extLst>
                <a:ext uri="{FF2B5EF4-FFF2-40B4-BE49-F238E27FC236}">
                  <a16:creationId xmlns:a16="http://schemas.microsoft.com/office/drawing/2014/main" id="{55ED4DEB-0FB7-655A-A4BD-E43B30200C6C}"/>
                </a:ext>
              </a:extLst>
            </p:cNvPr>
            <p:cNvSpPr/>
            <p:nvPr/>
          </p:nvSpPr>
          <p:spPr>
            <a:xfrm>
              <a:off x="3987574" y="2513485"/>
              <a:ext cx="286056" cy="131714"/>
            </a:xfrm>
            <a:custGeom>
              <a:avLst/>
              <a:gdLst/>
              <a:ahLst/>
              <a:cxnLst/>
              <a:rect l="l" t="t" r="r" b="b"/>
              <a:pathLst>
                <a:path w="8609" h="3964" extrusionOk="0">
                  <a:moveTo>
                    <a:pt x="4652" y="0"/>
                  </a:moveTo>
                  <a:cubicBezTo>
                    <a:pt x="3971" y="0"/>
                    <a:pt x="3311" y="146"/>
                    <a:pt x="2689" y="293"/>
                  </a:cubicBezTo>
                  <a:cubicBezTo>
                    <a:pt x="1500" y="732"/>
                    <a:pt x="544" y="1585"/>
                    <a:pt x="1" y="2774"/>
                  </a:cubicBezTo>
                  <a:cubicBezTo>
                    <a:pt x="1196" y="2044"/>
                    <a:pt x="2561" y="1541"/>
                    <a:pt x="3870" y="1541"/>
                  </a:cubicBezTo>
                  <a:cubicBezTo>
                    <a:pt x="4090" y="1541"/>
                    <a:pt x="4309" y="1555"/>
                    <a:pt x="4525" y="1585"/>
                  </a:cubicBezTo>
                  <a:cubicBezTo>
                    <a:pt x="6153" y="1689"/>
                    <a:pt x="7756" y="2568"/>
                    <a:pt x="8402" y="3963"/>
                  </a:cubicBezTo>
                  <a:cubicBezTo>
                    <a:pt x="8609" y="3110"/>
                    <a:pt x="8402" y="2128"/>
                    <a:pt x="7859" y="1378"/>
                  </a:cubicBezTo>
                  <a:cubicBezTo>
                    <a:pt x="7213" y="732"/>
                    <a:pt x="6360" y="189"/>
                    <a:pt x="5507" y="86"/>
                  </a:cubicBezTo>
                  <a:cubicBezTo>
                    <a:pt x="5219" y="25"/>
                    <a:pt x="4934" y="0"/>
                    <a:pt x="4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35;p77">
              <a:extLst>
                <a:ext uri="{FF2B5EF4-FFF2-40B4-BE49-F238E27FC236}">
                  <a16:creationId xmlns:a16="http://schemas.microsoft.com/office/drawing/2014/main" id="{045868C6-D4C5-2D02-43C9-2CD2DDF0D60A}"/>
                </a:ext>
              </a:extLst>
            </p:cNvPr>
            <p:cNvSpPr/>
            <p:nvPr/>
          </p:nvSpPr>
          <p:spPr>
            <a:xfrm>
              <a:off x="4449715" y="2451847"/>
              <a:ext cx="257712" cy="146965"/>
            </a:xfrm>
            <a:custGeom>
              <a:avLst/>
              <a:gdLst/>
              <a:ahLst/>
              <a:cxnLst/>
              <a:rect l="l" t="t" r="r" b="b"/>
              <a:pathLst>
                <a:path w="7756" h="4423" extrusionOk="0">
                  <a:moveTo>
                    <a:pt x="6754" y="0"/>
                  </a:moveTo>
                  <a:cubicBezTo>
                    <a:pt x="5647" y="0"/>
                    <a:pt x="4534" y="359"/>
                    <a:pt x="3542" y="855"/>
                  </a:cubicBezTo>
                  <a:cubicBezTo>
                    <a:pt x="2249" y="1501"/>
                    <a:pt x="1293" y="2587"/>
                    <a:pt x="414" y="3776"/>
                  </a:cubicBezTo>
                  <a:cubicBezTo>
                    <a:pt x="207" y="3983"/>
                    <a:pt x="104" y="4190"/>
                    <a:pt x="0" y="4423"/>
                  </a:cubicBezTo>
                  <a:cubicBezTo>
                    <a:pt x="647" y="4086"/>
                    <a:pt x="1396" y="3880"/>
                    <a:pt x="2146" y="3544"/>
                  </a:cubicBezTo>
                  <a:cubicBezTo>
                    <a:pt x="4188" y="2794"/>
                    <a:pt x="6023" y="1398"/>
                    <a:pt x="7755" y="105"/>
                  </a:cubicBezTo>
                  <a:cubicBezTo>
                    <a:pt x="7425" y="33"/>
                    <a:pt x="7090" y="0"/>
                    <a:pt x="6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36;p77">
              <a:extLst>
                <a:ext uri="{FF2B5EF4-FFF2-40B4-BE49-F238E27FC236}">
                  <a16:creationId xmlns:a16="http://schemas.microsoft.com/office/drawing/2014/main" id="{C5CF68F6-E06C-9CC4-0286-59BE8BB0B528}"/>
                </a:ext>
              </a:extLst>
            </p:cNvPr>
            <p:cNvSpPr/>
            <p:nvPr/>
          </p:nvSpPr>
          <p:spPr>
            <a:xfrm>
              <a:off x="4445395" y="2450385"/>
              <a:ext cx="262032" cy="151850"/>
            </a:xfrm>
            <a:custGeom>
              <a:avLst/>
              <a:gdLst/>
              <a:ahLst/>
              <a:cxnLst/>
              <a:rect l="l" t="t" r="r" b="b"/>
              <a:pathLst>
                <a:path w="7886" h="4570" extrusionOk="0">
                  <a:moveTo>
                    <a:pt x="7847" y="0"/>
                  </a:moveTo>
                  <a:cubicBezTo>
                    <a:pt x="7828" y="0"/>
                    <a:pt x="7799" y="12"/>
                    <a:pt x="7756" y="46"/>
                  </a:cubicBezTo>
                  <a:cubicBezTo>
                    <a:pt x="7446" y="46"/>
                    <a:pt x="7110" y="149"/>
                    <a:pt x="6903" y="149"/>
                  </a:cubicBezTo>
                  <a:cubicBezTo>
                    <a:pt x="5611" y="589"/>
                    <a:pt x="4318" y="1132"/>
                    <a:pt x="3129" y="1778"/>
                  </a:cubicBezTo>
                  <a:cubicBezTo>
                    <a:pt x="1940" y="2424"/>
                    <a:pt x="880" y="3277"/>
                    <a:pt x="1" y="4363"/>
                  </a:cubicBezTo>
                  <a:lnTo>
                    <a:pt x="1" y="4570"/>
                  </a:lnTo>
                  <a:lnTo>
                    <a:pt x="234" y="4570"/>
                  </a:lnTo>
                  <a:cubicBezTo>
                    <a:pt x="983" y="3484"/>
                    <a:pt x="2069" y="2631"/>
                    <a:pt x="3232" y="1985"/>
                  </a:cubicBezTo>
                  <a:cubicBezTo>
                    <a:pt x="4421" y="1339"/>
                    <a:pt x="5611" y="796"/>
                    <a:pt x="6903" y="486"/>
                  </a:cubicBezTo>
                  <a:cubicBezTo>
                    <a:pt x="7239" y="356"/>
                    <a:pt x="7549" y="253"/>
                    <a:pt x="7756" y="253"/>
                  </a:cubicBezTo>
                  <a:cubicBezTo>
                    <a:pt x="7885" y="253"/>
                    <a:pt x="7885" y="149"/>
                    <a:pt x="7885" y="46"/>
                  </a:cubicBezTo>
                  <a:cubicBezTo>
                    <a:pt x="7885" y="46"/>
                    <a:pt x="7885" y="0"/>
                    <a:pt x="7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237;p77">
              <a:extLst>
                <a:ext uri="{FF2B5EF4-FFF2-40B4-BE49-F238E27FC236}">
                  <a16:creationId xmlns:a16="http://schemas.microsoft.com/office/drawing/2014/main" id="{89CBA2A5-5FE9-6882-C3A5-BCDDFD9479C8}"/>
                </a:ext>
              </a:extLst>
            </p:cNvPr>
            <p:cNvSpPr/>
            <p:nvPr/>
          </p:nvSpPr>
          <p:spPr>
            <a:xfrm>
              <a:off x="4463438" y="2545551"/>
              <a:ext cx="236248" cy="60142"/>
            </a:xfrm>
            <a:custGeom>
              <a:avLst/>
              <a:gdLst/>
              <a:ahLst/>
              <a:cxnLst/>
              <a:rect l="l" t="t" r="r" b="b"/>
              <a:pathLst>
                <a:path w="7110" h="1810" extrusionOk="0">
                  <a:moveTo>
                    <a:pt x="4336" y="0"/>
                  </a:moveTo>
                  <a:cubicBezTo>
                    <a:pt x="3760" y="0"/>
                    <a:pt x="3195" y="117"/>
                    <a:pt x="2689" y="310"/>
                  </a:cubicBezTo>
                  <a:cubicBezTo>
                    <a:pt x="1733" y="620"/>
                    <a:pt x="880" y="1266"/>
                    <a:pt x="1" y="1809"/>
                  </a:cubicBezTo>
                  <a:cubicBezTo>
                    <a:pt x="1463" y="1421"/>
                    <a:pt x="3044" y="1098"/>
                    <a:pt x="4574" y="1098"/>
                  </a:cubicBezTo>
                  <a:cubicBezTo>
                    <a:pt x="5181" y="1098"/>
                    <a:pt x="5780" y="1149"/>
                    <a:pt x="6360" y="1266"/>
                  </a:cubicBezTo>
                  <a:cubicBezTo>
                    <a:pt x="6567" y="1266"/>
                    <a:pt x="6903" y="1370"/>
                    <a:pt x="7110" y="1499"/>
                  </a:cubicBezTo>
                  <a:lnTo>
                    <a:pt x="7110" y="1370"/>
                  </a:lnTo>
                  <a:cubicBezTo>
                    <a:pt x="6800" y="853"/>
                    <a:pt x="6257" y="413"/>
                    <a:pt x="5610" y="207"/>
                  </a:cubicBezTo>
                  <a:cubicBezTo>
                    <a:pt x="5193" y="64"/>
                    <a:pt x="4762" y="0"/>
                    <a:pt x="4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238;p77">
              <a:extLst>
                <a:ext uri="{FF2B5EF4-FFF2-40B4-BE49-F238E27FC236}">
                  <a16:creationId xmlns:a16="http://schemas.microsoft.com/office/drawing/2014/main" id="{97F17F70-66FF-AE88-1BA8-4A73A7958726}"/>
                </a:ext>
              </a:extLst>
            </p:cNvPr>
            <p:cNvSpPr/>
            <p:nvPr/>
          </p:nvSpPr>
          <p:spPr>
            <a:xfrm>
              <a:off x="4463438" y="2562697"/>
              <a:ext cx="243990" cy="44525"/>
            </a:xfrm>
            <a:custGeom>
              <a:avLst/>
              <a:gdLst/>
              <a:ahLst/>
              <a:cxnLst/>
              <a:rect l="l" t="t" r="r" b="b"/>
              <a:pathLst>
                <a:path w="7343" h="1340" extrusionOk="0">
                  <a:moveTo>
                    <a:pt x="4214" y="1"/>
                  </a:moveTo>
                  <a:cubicBezTo>
                    <a:pt x="2819" y="1"/>
                    <a:pt x="1293" y="440"/>
                    <a:pt x="104" y="1087"/>
                  </a:cubicBezTo>
                  <a:cubicBezTo>
                    <a:pt x="1" y="1190"/>
                    <a:pt x="1" y="1190"/>
                    <a:pt x="1" y="1293"/>
                  </a:cubicBezTo>
                  <a:cubicBezTo>
                    <a:pt x="70" y="1293"/>
                    <a:pt x="93" y="1339"/>
                    <a:pt x="139" y="1339"/>
                  </a:cubicBezTo>
                  <a:cubicBezTo>
                    <a:pt x="162" y="1339"/>
                    <a:pt x="190" y="1328"/>
                    <a:pt x="234" y="1293"/>
                  </a:cubicBezTo>
                  <a:cubicBezTo>
                    <a:pt x="1397" y="647"/>
                    <a:pt x="2819" y="208"/>
                    <a:pt x="4214" y="208"/>
                  </a:cubicBezTo>
                  <a:cubicBezTo>
                    <a:pt x="4525" y="208"/>
                    <a:pt x="4964" y="337"/>
                    <a:pt x="5274" y="337"/>
                  </a:cubicBezTo>
                  <a:cubicBezTo>
                    <a:pt x="5921" y="440"/>
                    <a:pt x="6696" y="647"/>
                    <a:pt x="7110" y="1087"/>
                  </a:cubicBezTo>
                  <a:lnTo>
                    <a:pt x="7213" y="1087"/>
                  </a:lnTo>
                  <a:cubicBezTo>
                    <a:pt x="7342" y="1087"/>
                    <a:pt x="7342" y="983"/>
                    <a:pt x="7213" y="983"/>
                  </a:cubicBezTo>
                  <a:cubicBezTo>
                    <a:pt x="6800" y="440"/>
                    <a:pt x="5921" y="208"/>
                    <a:pt x="5274" y="104"/>
                  </a:cubicBezTo>
                  <a:cubicBezTo>
                    <a:pt x="4964" y="1"/>
                    <a:pt x="4628" y="1"/>
                    <a:pt x="4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239;p77">
              <a:extLst>
                <a:ext uri="{FF2B5EF4-FFF2-40B4-BE49-F238E27FC236}">
                  <a16:creationId xmlns:a16="http://schemas.microsoft.com/office/drawing/2014/main" id="{F1831248-5375-C438-6A56-1108114D0F47}"/>
                </a:ext>
              </a:extLst>
            </p:cNvPr>
            <p:cNvSpPr/>
            <p:nvPr/>
          </p:nvSpPr>
          <p:spPr>
            <a:xfrm>
              <a:off x="4291647" y="2326476"/>
              <a:ext cx="115133" cy="286089"/>
            </a:xfrm>
            <a:custGeom>
              <a:avLst/>
              <a:gdLst/>
              <a:ahLst/>
              <a:cxnLst/>
              <a:rect l="l" t="t" r="r" b="b"/>
              <a:pathLst>
                <a:path w="3465" h="8610" extrusionOk="0">
                  <a:moveTo>
                    <a:pt x="3025" y="1"/>
                  </a:moveTo>
                  <a:cubicBezTo>
                    <a:pt x="2043" y="544"/>
                    <a:pt x="1293" y="1397"/>
                    <a:pt x="983" y="2379"/>
                  </a:cubicBezTo>
                  <a:cubicBezTo>
                    <a:pt x="544" y="3336"/>
                    <a:pt x="337" y="4421"/>
                    <a:pt x="233" y="5507"/>
                  </a:cubicBezTo>
                  <a:cubicBezTo>
                    <a:pt x="104" y="6464"/>
                    <a:pt x="104" y="7549"/>
                    <a:pt x="1" y="8609"/>
                  </a:cubicBezTo>
                  <a:cubicBezTo>
                    <a:pt x="1086" y="7446"/>
                    <a:pt x="1940" y="6024"/>
                    <a:pt x="2586" y="4525"/>
                  </a:cubicBezTo>
                  <a:cubicBezTo>
                    <a:pt x="2922" y="3982"/>
                    <a:pt x="3129" y="3336"/>
                    <a:pt x="3335" y="2689"/>
                  </a:cubicBezTo>
                  <a:cubicBezTo>
                    <a:pt x="3465" y="1836"/>
                    <a:pt x="3335" y="854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240;p77">
              <a:extLst>
                <a:ext uri="{FF2B5EF4-FFF2-40B4-BE49-F238E27FC236}">
                  <a16:creationId xmlns:a16="http://schemas.microsoft.com/office/drawing/2014/main" id="{F7AFD454-2D42-41D6-4452-75D9C0960D3D}"/>
                </a:ext>
              </a:extLst>
            </p:cNvPr>
            <p:cNvSpPr/>
            <p:nvPr/>
          </p:nvSpPr>
          <p:spPr>
            <a:xfrm>
              <a:off x="4291647" y="2323053"/>
              <a:ext cx="103969" cy="292734"/>
            </a:xfrm>
            <a:custGeom>
              <a:avLst/>
              <a:gdLst/>
              <a:ahLst/>
              <a:cxnLst/>
              <a:rect l="l" t="t" r="r" b="b"/>
              <a:pathLst>
                <a:path w="3129" h="8810" extrusionOk="0">
                  <a:moveTo>
                    <a:pt x="3025" y="1"/>
                  </a:moveTo>
                  <a:cubicBezTo>
                    <a:pt x="2922" y="1"/>
                    <a:pt x="2922" y="1"/>
                    <a:pt x="2922" y="104"/>
                  </a:cubicBezTo>
                  <a:cubicBezTo>
                    <a:pt x="2689" y="1603"/>
                    <a:pt x="2482" y="3128"/>
                    <a:pt x="2043" y="4524"/>
                  </a:cubicBezTo>
                  <a:cubicBezTo>
                    <a:pt x="1629" y="6024"/>
                    <a:pt x="983" y="7420"/>
                    <a:pt x="1" y="8609"/>
                  </a:cubicBezTo>
                  <a:lnTo>
                    <a:pt x="1" y="8712"/>
                  </a:lnTo>
                  <a:cubicBezTo>
                    <a:pt x="52" y="8777"/>
                    <a:pt x="78" y="8809"/>
                    <a:pt x="107" y="8809"/>
                  </a:cubicBezTo>
                  <a:cubicBezTo>
                    <a:pt x="136" y="8809"/>
                    <a:pt x="169" y="8777"/>
                    <a:pt x="233" y="8712"/>
                  </a:cubicBezTo>
                  <a:cubicBezTo>
                    <a:pt x="1190" y="7549"/>
                    <a:pt x="1836" y="6127"/>
                    <a:pt x="2276" y="4628"/>
                  </a:cubicBezTo>
                  <a:cubicBezTo>
                    <a:pt x="2689" y="3128"/>
                    <a:pt x="2922" y="1603"/>
                    <a:pt x="3129" y="104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241;p77">
              <a:extLst>
                <a:ext uri="{FF2B5EF4-FFF2-40B4-BE49-F238E27FC236}">
                  <a16:creationId xmlns:a16="http://schemas.microsoft.com/office/drawing/2014/main" id="{5A69640B-204F-59E3-A116-2B7B38808600}"/>
                </a:ext>
              </a:extLst>
            </p:cNvPr>
            <p:cNvSpPr/>
            <p:nvPr/>
          </p:nvSpPr>
          <p:spPr>
            <a:xfrm>
              <a:off x="4227251" y="2359139"/>
              <a:ext cx="67884" cy="253426"/>
            </a:xfrm>
            <a:custGeom>
              <a:avLst/>
              <a:gdLst/>
              <a:ahLst/>
              <a:cxnLst/>
              <a:rect l="l" t="t" r="r" b="b"/>
              <a:pathLst>
                <a:path w="2043" h="7627" extrusionOk="0">
                  <a:moveTo>
                    <a:pt x="646" y="0"/>
                  </a:moveTo>
                  <a:cubicBezTo>
                    <a:pt x="103" y="1164"/>
                    <a:pt x="0" y="2585"/>
                    <a:pt x="233" y="3878"/>
                  </a:cubicBezTo>
                  <a:cubicBezTo>
                    <a:pt x="543" y="5170"/>
                    <a:pt x="1086" y="6463"/>
                    <a:pt x="1732" y="7626"/>
                  </a:cubicBezTo>
                  <a:cubicBezTo>
                    <a:pt x="1939" y="6334"/>
                    <a:pt x="2042" y="4938"/>
                    <a:pt x="1939" y="3645"/>
                  </a:cubicBezTo>
                  <a:cubicBezTo>
                    <a:pt x="1835" y="2353"/>
                    <a:pt x="1396" y="1164"/>
                    <a:pt x="750" y="104"/>
                  </a:cubicBez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242;p77">
              <a:extLst>
                <a:ext uri="{FF2B5EF4-FFF2-40B4-BE49-F238E27FC236}">
                  <a16:creationId xmlns:a16="http://schemas.microsoft.com/office/drawing/2014/main" id="{F5974BBC-9DFA-560B-83A6-F5FEA4D4EEDE}"/>
                </a:ext>
              </a:extLst>
            </p:cNvPr>
            <p:cNvSpPr/>
            <p:nvPr/>
          </p:nvSpPr>
          <p:spPr>
            <a:xfrm>
              <a:off x="4241838" y="2354853"/>
              <a:ext cx="46419" cy="257712"/>
            </a:xfrm>
            <a:custGeom>
              <a:avLst/>
              <a:gdLst/>
              <a:ahLst/>
              <a:cxnLst/>
              <a:rect l="l" t="t" r="r" b="b"/>
              <a:pathLst>
                <a:path w="1397" h="7756" extrusionOk="0">
                  <a:moveTo>
                    <a:pt x="104" y="0"/>
                  </a:moveTo>
                  <a:cubicBezTo>
                    <a:pt x="104" y="0"/>
                    <a:pt x="0" y="129"/>
                    <a:pt x="0" y="233"/>
                  </a:cubicBezTo>
                  <a:lnTo>
                    <a:pt x="0" y="646"/>
                  </a:lnTo>
                  <a:cubicBezTo>
                    <a:pt x="0" y="3024"/>
                    <a:pt x="440" y="5403"/>
                    <a:pt x="1190" y="7652"/>
                  </a:cubicBezTo>
                  <a:cubicBezTo>
                    <a:pt x="1190" y="7755"/>
                    <a:pt x="1293" y="7755"/>
                    <a:pt x="1293" y="7755"/>
                  </a:cubicBezTo>
                  <a:cubicBezTo>
                    <a:pt x="1396" y="7755"/>
                    <a:pt x="1396" y="7652"/>
                    <a:pt x="1396" y="7548"/>
                  </a:cubicBezTo>
                  <a:cubicBezTo>
                    <a:pt x="647" y="5403"/>
                    <a:pt x="207" y="3024"/>
                    <a:pt x="207" y="646"/>
                  </a:cubicBezTo>
                  <a:lnTo>
                    <a:pt x="207" y="233"/>
                  </a:lnTo>
                  <a:cubicBezTo>
                    <a:pt x="207" y="129"/>
                    <a:pt x="207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243;p77">
              <a:extLst>
                <a:ext uri="{FF2B5EF4-FFF2-40B4-BE49-F238E27FC236}">
                  <a16:creationId xmlns:a16="http://schemas.microsoft.com/office/drawing/2014/main" id="{8EF314C8-4ABC-AEF7-D9DA-F8C0BFEA8D19}"/>
                </a:ext>
              </a:extLst>
            </p:cNvPr>
            <p:cNvSpPr/>
            <p:nvPr/>
          </p:nvSpPr>
          <p:spPr>
            <a:xfrm>
              <a:off x="4084635" y="2338106"/>
              <a:ext cx="504227" cy="257281"/>
            </a:xfrm>
            <a:custGeom>
              <a:avLst/>
              <a:gdLst/>
              <a:ahLst/>
              <a:cxnLst/>
              <a:rect l="l" t="t" r="r" b="b"/>
              <a:pathLst>
                <a:path w="15175" h="7743" extrusionOk="0">
                  <a:moveTo>
                    <a:pt x="8031" y="1"/>
                  </a:moveTo>
                  <a:cubicBezTo>
                    <a:pt x="7073" y="1"/>
                    <a:pt x="6123" y="204"/>
                    <a:pt x="5274" y="633"/>
                  </a:cubicBezTo>
                  <a:cubicBezTo>
                    <a:pt x="4395" y="943"/>
                    <a:pt x="3646" y="1590"/>
                    <a:pt x="2793" y="2443"/>
                  </a:cubicBezTo>
                  <a:cubicBezTo>
                    <a:pt x="1397" y="3865"/>
                    <a:pt x="518" y="5467"/>
                    <a:pt x="208" y="6967"/>
                  </a:cubicBezTo>
                  <a:cubicBezTo>
                    <a:pt x="104" y="7199"/>
                    <a:pt x="104" y="7406"/>
                    <a:pt x="1" y="7742"/>
                  </a:cubicBezTo>
                  <a:lnTo>
                    <a:pt x="518" y="7742"/>
                  </a:lnTo>
                  <a:cubicBezTo>
                    <a:pt x="518" y="7509"/>
                    <a:pt x="647" y="7199"/>
                    <a:pt x="647" y="6967"/>
                  </a:cubicBezTo>
                  <a:cubicBezTo>
                    <a:pt x="1061" y="5571"/>
                    <a:pt x="1810" y="4175"/>
                    <a:pt x="3103" y="2882"/>
                  </a:cubicBezTo>
                  <a:cubicBezTo>
                    <a:pt x="3982" y="2029"/>
                    <a:pt x="4731" y="1383"/>
                    <a:pt x="5481" y="1047"/>
                  </a:cubicBezTo>
                  <a:cubicBezTo>
                    <a:pt x="6268" y="658"/>
                    <a:pt x="7159" y="468"/>
                    <a:pt x="8063" y="468"/>
                  </a:cubicBezTo>
                  <a:cubicBezTo>
                    <a:pt x="9623" y="468"/>
                    <a:pt x="11221" y="1036"/>
                    <a:pt x="12383" y="2133"/>
                  </a:cubicBezTo>
                  <a:cubicBezTo>
                    <a:pt x="12797" y="2572"/>
                    <a:pt x="13236" y="3089"/>
                    <a:pt x="13572" y="3632"/>
                  </a:cubicBezTo>
                  <a:cubicBezTo>
                    <a:pt x="14089" y="4614"/>
                    <a:pt x="14425" y="5803"/>
                    <a:pt x="14632" y="6967"/>
                  </a:cubicBezTo>
                  <a:cubicBezTo>
                    <a:pt x="14632" y="7199"/>
                    <a:pt x="14736" y="7406"/>
                    <a:pt x="14736" y="7742"/>
                  </a:cubicBezTo>
                  <a:lnTo>
                    <a:pt x="15175" y="7613"/>
                  </a:lnTo>
                  <a:cubicBezTo>
                    <a:pt x="15175" y="7406"/>
                    <a:pt x="15175" y="7199"/>
                    <a:pt x="15072" y="6967"/>
                  </a:cubicBezTo>
                  <a:cubicBezTo>
                    <a:pt x="14865" y="5803"/>
                    <a:pt x="14632" y="4511"/>
                    <a:pt x="13986" y="3425"/>
                  </a:cubicBezTo>
                  <a:cubicBezTo>
                    <a:pt x="13676" y="2779"/>
                    <a:pt x="13236" y="2236"/>
                    <a:pt x="12693" y="1797"/>
                  </a:cubicBezTo>
                  <a:cubicBezTo>
                    <a:pt x="11454" y="640"/>
                    <a:pt x="9729" y="1"/>
                    <a:pt x="8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244;p77">
              <a:extLst>
                <a:ext uri="{FF2B5EF4-FFF2-40B4-BE49-F238E27FC236}">
                  <a16:creationId xmlns:a16="http://schemas.microsoft.com/office/drawing/2014/main" id="{ED1BE08B-15B0-260C-6E21-953299C95235}"/>
                </a:ext>
              </a:extLst>
            </p:cNvPr>
            <p:cNvSpPr/>
            <p:nvPr/>
          </p:nvSpPr>
          <p:spPr>
            <a:xfrm>
              <a:off x="4084635" y="2569575"/>
              <a:ext cx="21531" cy="25818"/>
            </a:xfrm>
            <a:custGeom>
              <a:avLst/>
              <a:gdLst/>
              <a:ahLst/>
              <a:cxnLst/>
              <a:rect l="l" t="t" r="r" b="b"/>
              <a:pathLst>
                <a:path w="648" h="777" extrusionOk="0">
                  <a:moveTo>
                    <a:pt x="208" y="1"/>
                  </a:moveTo>
                  <a:cubicBezTo>
                    <a:pt x="104" y="233"/>
                    <a:pt x="104" y="440"/>
                    <a:pt x="1" y="776"/>
                  </a:cubicBezTo>
                  <a:lnTo>
                    <a:pt x="518" y="776"/>
                  </a:lnTo>
                  <a:cubicBezTo>
                    <a:pt x="518" y="543"/>
                    <a:pt x="647" y="233"/>
                    <a:pt x="647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45;p77">
              <a:extLst>
                <a:ext uri="{FF2B5EF4-FFF2-40B4-BE49-F238E27FC236}">
                  <a16:creationId xmlns:a16="http://schemas.microsoft.com/office/drawing/2014/main" id="{A549104E-FA6A-4903-11FD-F59FF3A98347}"/>
                </a:ext>
              </a:extLst>
            </p:cNvPr>
            <p:cNvSpPr/>
            <p:nvPr/>
          </p:nvSpPr>
          <p:spPr>
            <a:xfrm>
              <a:off x="4570832" y="2569575"/>
              <a:ext cx="18043" cy="25818"/>
            </a:xfrm>
            <a:custGeom>
              <a:avLst/>
              <a:gdLst/>
              <a:ahLst/>
              <a:cxnLst/>
              <a:rect l="l" t="t" r="r" b="b"/>
              <a:pathLst>
                <a:path w="543" h="777" extrusionOk="0">
                  <a:moveTo>
                    <a:pt x="0" y="1"/>
                  </a:moveTo>
                  <a:cubicBezTo>
                    <a:pt x="0" y="233"/>
                    <a:pt x="104" y="440"/>
                    <a:pt x="104" y="776"/>
                  </a:cubicBezTo>
                  <a:lnTo>
                    <a:pt x="543" y="647"/>
                  </a:lnTo>
                  <a:cubicBezTo>
                    <a:pt x="543" y="440"/>
                    <a:pt x="543" y="233"/>
                    <a:pt x="440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46;p77">
              <a:extLst>
                <a:ext uri="{FF2B5EF4-FFF2-40B4-BE49-F238E27FC236}">
                  <a16:creationId xmlns:a16="http://schemas.microsoft.com/office/drawing/2014/main" id="{9A56FE48-5297-E48D-AC76-A65DC0BD5164}"/>
                </a:ext>
              </a:extLst>
            </p:cNvPr>
            <p:cNvSpPr/>
            <p:nvPr/>
          </p:nvSpPr>
          <p:spPr>
            <a:xfrm>
              <a:off x="4058883" y="2605661"/>
              <a:ext cx="558355" cy="322141"/>
            </a:xfrm>
            <a:custGeom>
              <a:avLst/>
              <a:gdLst/>
              <a:ahLst/>
              <a:cxnLst/>
              <a:rect l="l" t="t" r="r" b="b"/>
              <a:pathLst>
                <a:path w="16804" h="9695" extrusionOk="0">
                  <a:moveTo>
                    <a:pt x="0" y="0"/>
                  </a:moveTo>
                  <a:lnTo>
                    <a:pt x="130" y="440"/>
                  </a:lnTo>
                  <a:lnTo>
                    <a:pt x="233" y="543"/>
                  </a:lnTo>
                  <a:lnTo>
                    <a:pt x="336" y="1293"/>
                  </a:lnTo>
                  <a:lnTo>
                    <a:pt x="440" y="1629"/>
                  </a:lnTo>
                  <a:lnTo>
                    <a:pt x="440" y="1732"/>
                  </a:lnTo>
                  <a:lnTo>
                    <a:pt x="776" y="2792"/>
                  </a:lnTo>
                  <a:lnTo>
                    <a:pt x="776" y="2921"/>
                  </a:lnTo>
                  <a:lnTo>
                    <a:pt x="1086" y="3981"/>
                  </a:lnTo>
                  <a:lnTo>
                    <a:pt x="1293" y="5170"/>
                  </a:lnTo>
                  <a:lnTo>
                    <a:pt x="1422" y="5170"/>
                  </a:lnTo>
                  <a:lnTo>
                    <a:pt x="1629" y="6256"/>
                  </a:lnTo>
                  <a:lnTo>
                    <a:pt x="1629" y="6359"/>
                  </a:lnTo>
                  <a:lnTo>
                    <a:pt x="1939" y="7445"/>
                  </a:lnTo>
                  <a:lnTo>
                    <a:pt x="1939" y="7549"/>
                  </a:lnTo>
                  <a:lnTo>
                    <a:pt x="2172" y="8505"/>
                  </a:lnTo>
                  <a:lnTo>
                    <a:pt x="2275" y="8608"/>
                  </a:lnTo>
                  <a:cubicBezTo>
                    <a:pt x="2379" y="9048"/>
                    <a:pt x="2715" y="9255"/>
                    <a:pt x="3128" y="9255"/>
                  </a:cubicBezTo>
                  <a:lnTo>
                    <a:pt x="3232" y="9384"/>
                  </a:lnTo>
                  <a:cubicBezTo>
                    <a:pt x="3878" y="9487"/>
                    <a:pt x="5067" y="9591"/>
                    <a:pt x="6360" y="9694"/>
                  </a:cubicBezTo>
                  <a:lnTo>
                    <a:pt x="9048" y="9694"/>
                  </a:lnTo>
                  <a:cubicBezTo>
                    <a:pt x="9694" y="9694"/>
                    <a:pt x="10470" y="9591"/>
                    <a:pt x="11116" y="9487"/>
                  </a:cubicBezTo>
                  <a:lnTo>
                    <a:pt x="11219" y="9487"/>
                  </a:lnTo>
                  <a:cubicBezTo>
                    <a:pt x="11866" y="9384"/>
                    <a:pt x="12615" y="9255"/>
                    <a:pt x="13262" y="9048"/>
                  </a:cubicBezTo>
                  <a:lnTo>
                    <a:pt x="13365" y="9048"/>
                  </a:lnTo>
                  <a:cubicBezTo>
                    <a:pt x="13572" y="9048"/>
                    <a:pt x="13804" y="8945"/>
                    <a:pt x="14011" y="8945"/>
                  </a:cubicBezTo>
                  <a:cubicBezTo>
                    <a:pt x="14115" y="8841"/>
                    <a:pt x="14347" y="8738"/>
                    <a:pt x="14451" y="8608"/>
                  </a:cubicBezTo>
                  <a:cubicBezTo>
                    <a:pt x="14657" y="8505"/>
                    <a:pt x="14761" y="8298"/>
                    <a:pt x="14761" y="8091"/>
                  </a:cubicBezTo>
                  <a:lnTo>
                    <a:pt x="14864" y="7549"/>
                  </a:lnTo>
                  <a:lnTo>
                    <a:pt x="14864" y="7445"/>
                  </a:lnTo>
                  <a:lnTo>
                    <a:pt x="14994" y="7316"/>
                  </a:lnTo>
                  <a:lnTo>
                    <a:pt x="15200" y="6359"/>
                  </a:lnTo>
                  <a:lnTo>
                    <a:pt x="15200" y="6256"/>
                  </a:lnTo>
                  <a:lnTo>
                    <a:pt x="15511" y="5170"/>
                  </a:lnTo>
                  <a:lnTo>
                    <a:pt x="15743" y="3981"/>
                  </a:lnTo>
                  <a:lnTo>
                    <a:pt x="15847" y="3981"/>
                  </a:lnTo>
                  <a:lnTo>
                    <a:pt x="15847" y="3671"/>
                  </a:lnTo>
                  <a:lnTo>
                    <a:pt x="15847" y="3568"/>
                  </a:lnTo>
                  <a:lnTo>
                    <a:pt x="15950" y="3438"/>
                  </a:lnTo>
                  <a:lnTo>
                    <a:pt x="16053" y="2921"/>
                  </a:lnTo>
                  <a:lnTo>
                    <a:pt x="16053" y="2792"/>
                  </a:lnTo>
                  <a:lnTo>
                    <a:pt x="16389" y="1732"/>
                  </a:lnTo>
                  <a:lnTo>
                    <a:pt x="16389" y="1629"/>
                  </a:lnTo>
                  <a:lnTo>
                    <a:pt x="16700" y="440"/>
                  </a:lnTo>
                  <a:lnTo>
                    <a:pt x="16700" y="336"/>
                  </a:lnTo>
                  <a:lnTo>
                    <a:pt x="16803" y="104"/>
                  </a:lnTo>
                  <a:lnTo>
                    <a:pt x="8945" y="104"/>
                  </a:lnTo>
                  <a:lnTo>
                    <a:pt x="7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47;p77">
              <a:extLst>
                <a:ext uri="{FF2B5EF4-FFF2-40B4-BE49-F238E27FC236}">
                  <a16:creationId xmlns:a16="http://schemas.microsoft.com/office/drawing/2014/main" id="{0D140254-0B2E-2D1E-D7F5-112E01BDD370}"/>
                </a:ext>
              </a:extLst>
            </p:cNvPr>
            <p:cNvSpPr/>
            <p:nvPr/>
          </p:nvSpPr>
          <p:spPr>
            <a:xfrm>
              <a:off x="4073470" y="2659757"/>
              <a:ext cx="530012" cy="3489"/>
            </a:xfrm>
            <a:custGeom>
              <a:avLst/>
              <a:gdLst/>
              <a:ahLst/>
              <a:cxnLst/>
              <a:rect l="l" t="t" r="r" b="b"/>
              <a:pathLst>
                <a:path w="15951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5950" y="104"/>
                  </a:lnTo>
                  <a:lnTo>
                    <a:pt x="15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48;p77">
              <a:extLst>
                <a:ext uri="{FF2B5EF4-FFF2-40B4-BE49-F238E27FC236}">
                  <a16:creationId xmlns:a16="http://schemas.microsoft.com/office/drawing/2014/main" id="{06EC362B-0571-E8E8-C534-AA18010EB8E6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49;p77">
              <a:extLst>
                <a:ext uri="{FF2B5EF4-FFF2-40B4-BE49-F238E27FC236}">
                  <a16:creationId xmlns:a16="http://schemas.microsoft.com/office/drawing/2014/main" id="{3B8713EB-281F-035E-265D-2CBCC9F6BB41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50;p77">
              <a:extLst>
                <a:ext uri="{FF2B5EF4-FFF2-40B4-BE49-F238E27FC236}">
                  <a16:creationId xmlns:a16="http://schemas.microsoft.com/office/drawing/2014/main" id="{179BA92D-7D6E-976D-114E-A25A5D915B56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51;p77">
              <a:extLst>
                <a:ext uri="{FF2B5EF4-FFF2-40B4-BE49-F238E27FC236}">
                  <a16:creationId xmlns:a16="http://schemas.microsoft.com/office/drawing/2014/main" id="{2BEBA2EB-0BC0-8354-E7BD-020449016CE3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52;p77">
              <a:extLst>
                <a:ext uri="{FF2B5EF4-FFF2-40B4-BE49-F238E27FC236}">
                  <a16:creationId xmlns:a16="http://schemas.microsoft.com/office/drawing/2014/main" id="{2D015207-9674-989B-C204-E50137306D9D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53;p77">
              <a:extLst>
                <a:ext uri="{FF2B5EF4-FFF2-40B4-BE49-F238E27FC236}">
                  <a16:creationId xmlns:a16="http://schemas.microsoft.com/office/drawing/2014/main" id="{EEEA2C84-FA65-A062-B956-92F321B1BB21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54;p77">
              <a:extLst>
                <a:ext uri="{FF2B5EF4-FFF2-40B4-BE49-F238E27FC236}">
                  <a16:creationId xmlns:a16="http://schemas.microsoft.com/office/drawing/2014/main" id="{C7FCE9EC-9091-C450-8414-21633AA40120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55;p77">
              <a:extLst>
                <a:ext uri="{FF2B5EF4-FFF2-40B4-BE49-F238E27FC236}">
                  <a16:creationId xmlns:a16="http://schemas.microsoft.com/office/drawing/2014/main" id="{36C30F03-4D31-9DAE-D883-9CB0FBC2C1AB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56;p77">
              <a:extLst>
                <a:ext uri="{FF2B5EF4-FFF2-40B4-BE49-F238E27FC236}">
                  <a16:creationId xmlns:a16="http://schemas.microsoft.com/office/drawing/2014/main" id="{5174D1F6-B391-746E-EFD7-37AA4536DBD0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57;p77">
              <a:extLst>
                <a:ext uri="{FF2B5EF4-FFF2-40B4-BE49-F238E27FC236}">
                  <a16:creationId xmlns:a16="http://schemas.microsoft.com/office/drawing/2014/main" id="{D82F486A-ACBB-947E-0A59-48162F0344DC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58;p77">
              <a:extLst>
                <a:ext uri="{FF2B5EF4-FFF2-40B4-BE49-F238E27FC236}">
                  <a16:creationId xmlns:a16="http://schemas.microsoft.com/office/drawing/2014/main" id="{594438F8-2D38-46C3-29C9-A3EC32F0CE7F}"/>
                </a:ext>
              </a:extLst>
            </p:cNvPr>
            <p:cNvSpPr/>
            <p:nvPr/>
          </p:nvSpPr>
          <p:spPr>
            <a:xfrm>
              <a:off x="4134477" y="2891692"/>
              <a:ext cx="404578" cy="33"/>
            </a:xfrm>
            <a:custGeom>
              <a:avLst/>
              <a:gdLst/>
              <a:ahLst/>
              <a:cxnLst/>
              <a:rect l="l" t="t" r="r" b="b"/>
              <a:pathLst>
                <a:path w="12176" h="1" extrusionOk="0">
                  <a:moveTo>
                    <a:pt x="12176" y="0"/>
                  </a:moveTo>
                  <a:lnTo>
                    <a:pt x="1217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59;p77">
              <a:extLst>
                <a:ext uri="{FF2B5EF4-FFF2-40B4-BE49-F238E27FC236}">
                  <a16:creationId xmlns:a16="http://schemas.microsoft.com/office/drawing/2014/main" id="{13C56BA2-D530-49FD-0ED6-5D907B2F3744}"/>
                </a:ext>
              </a:extLst>
            </p:cNvPr>
            <p:cNvSpPr/>
            <p:nvPr/>
          </p:nvSpPr>
          <p:spPr>
            <a:xfrm>
              <a:off x="4088090" y="2616826"/>
              <a:ext cx="78184" cy="300642"/>
            </a:xfrm>
            <a:custGeom>
              <a:avLst/>
              <a:gdLst/>
              <a:ahLst/>
              <a:cxnLst/>
              <a:rect l="l" t="t" r="r" b="b"/>
              <a:pathLst>
                <a:path w="2353" h="9048" extrusionOk="0">
                  <a:moveTo>
                    <a:pt x="0" y="0"/>
                  </a:moveTo>
                  <a:cubicBezTo>
                    <a:pt x="0" y="311"/>
                    <a:pt x="0" y="517"/>
                    <a:pt x="104" y="750"/>
                  </a:cubicBezTo>
                  <a:cubicBezTo>
                    <a:pt x="104" y="517"/>
                    <a:pt x="104" y="207"/>
                    <a:pt x="0" y="0"/>
                  </a:cubicBezTo>
                  <a:close/>
                  <a:moveTo>
                    <a:pt x="104" y="750"/>
                  </a:moveTo>
                  <a:cubicBezTo>
                    <a:pt x="104" y="957"/>
                    <a:pt x="104" y="1164"/>
                    <a:pt x="207" y="1293"/>
                  </a:cubicBezTo>
                  <a:cubicBezTo>
                    <a:pt x="207" y="1164"/>
                    <a:pt x="207" y="957"/>
                    <a:pt x="104" y="750"/>
                  </a:cubicBezTo>
                  <a:close/>
                  <a:moveTo>
                    <a:pt x="207" y="1396"/>
                  </a:moveTo>
                  <a:cubicBezTo>
                    <a:pt x="207" y="1706"/>
                    <a:pt x="310" y="2146"/>
                    <a:pt x="414" y="2456"/>
                  </a:cubicBezTo>
                  <a:cubicBezTo>
                    <a:pt x="414" y="2146"/>
                    <a:pt x="310" y="1706"/>
                    <a:pt x="207" y="1396"/>
                  </a:cubicBezTo>
                  <a:close/>
                  <a:moveTo>
                    <a:pt x="414" y="2585"/>
                  </a:moveTo>
                  <a:cubicBezTo>
                    <a:pt x="414" y="2896"/>
                    <a:pt x="543" y="3232"/>
                    <a:pt x="646" y="3645"/>
                  </a:cubicBezTo>
                  <a:cubicBezTo>
                    <a:pt x="543" y="3232"/>
                    <a:pt x="543" y="2896"/>
                    <a:pt x="414" y="2585"/>
                  </a:cubicBezTo>
                  <a:close/>
                  <a:moveTo>
                    <a:pt x="646" y="3645"/>
                  </a:moveTo>
                  <a:cubicBezTo>
                    <a:pt x="646" y="4085"/>
                    <a:pt x="750" y="4395"/>
                    <a:pt x="853" y="4834"/>
                  </a:cubicBezTo>
                  <a:cubicBezTo>
                    <a:pt x="957" y="5274"/>
                    <a:pt x="1060" y="5584"/>
                    <a:pt x="1189" y="5920"/>
                  </a:cubicBezTo>
                  <a:cubicBezTo>
                    <a:pt x="1060" y="5584"/>
                    <a:pt x="957" y="5274"/>
                    <a:pt x="957" y="4834"/>
                  </a:cubicBezTo>
                  <a:cubicBezTo>
                    <a:pt x="853" y="4395"/>
                    <a:pt x="750" y="4085"/>
                    <a:pt x="646" y="3645"/>
                  </a:cubicBezTo>
                  <a:close/>
                  <a:moveTo>
                    <a:pt x="1191" y="6028"/>
                  </a:moveTo>
                  <a:lnTo>
                    <a:pt x="1191" y="6028"/>
                  </a:lnTo>
                  <a:cubicBezTo>
                    <a:pt x="1294" y="6338"/>
                    <a:pt x="1397" y="6775"/>
                    <a:pt x="1500" y="7109"/>
                  </a:cubicBezTo>
                  <a:lnTo>
                    <a:pt x="1500" y="7213"/>
                  </a:lnTo>
                  <a:cubicBezTo>
                    <a:pt x="1603" y="7523"/>
                    <a:pt x="1836" y="7962"/>
                    <a:pt x="1939" y="8272"/>
                  </a:cubicBezTo>
                  <a:lnTo>
                    <a:pt x="2042" y="8402"/>
                  </a:lnTo>
                  <a:lnTo>
                    <a:pt x="2042" y="8272"/>
                  </a:lnTo>
                  <a:cubicBezTo>
                    <a:pt x="1836" y="7962"/>
                    <a:pt x="1706" y="7523"/>
                    <a:pt x="1603" y="7213"/>
                  </a:cubicBezTo>
                  <a:lnTo>
                    <a:pt x="1603" y="7109"/>
                  </a:lnTo>
                  <a:cubicBezTo>
                    <a:pt x="1397" y="6775"/>
                    <a:pt x="1294" y="6338"/>
                    <a:pt x="1191" y="6028"/>
                  </a:cubicBezTo>
                  <a:close/>
                  <a:moveTo>
                    <a:pt x="2042" y="8402"/>
                  </a:moveTo>
                  <a:cubicBezTo>
                    <a:pt x="2042" y="8609"/>
                    <a:pt x="2146" y="8815"/>
                    <a:pt x="2249" y="8919"/>
                  </a:cubicBezTo>
                  <a:lnTo>
                    <a:pt x="2353" y="9048"/>
                  </a:lnTo>
                  <a:cubicBezTo>
                    <a:pt x="2249" y="8815"/>
                    <a:pt x="2146" y="8609"/>
                    <a:pt x="2042" y="8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60;p77">
              <a:extLst>
                <a:ext uri="{FF2B5EF4-FFF2-40B4-BE49-F238E27FC236}">
                  <a16:creationId xmlns:a16="http://schemas.microsoft.com/office/drawing/2014/main" id="{FAA9C900-E413-5358-7994-C2E214032C18}"/>
                </a:ext>
              </a:extLst>
            </p:cNvPr>
            <p:cNvSpPr/>
            <p:nvPr/>
          </p:nvSpPr>
          <p:spPr>
            <a:xfrm>
              <a:off x="4180897" y="2663346"/>
              <a:ext cx="92738" cy="264458"/>
            </a:xfrm>
            <a:custGeom>
              <a:avLst/>
              <a:gdLst/>
              <a:ahLst/>
              <a:cxnLst/>
              <a:rect l="l" t="t" r="r" b="b"/>
              <a:pathLst>
                <a:path w="2791" h="7959" extrusionOk="0">
                  <a:moveTo>
                    <a:pt x="0" y="0"/>
                  </a:moveTo>
                  <a:lnTo>
                    <a:pt x="0" y="0"/>
                  </a:lnTo>
                  <a:cubicBezTo>
                    <a:pt x="103" y="310"/>
                    <a:pt x="206" y="747"/>
                    <a:pt x="206" y="1056"/>
                  </a:cubicBezTo>
                  <a:lnTo>
                    <a:pt x="335" y="1185"/>
                  </a:lnTo>
                  <a:lnTo>
                    <a:pt x="335" y="1056"/>
                  </a:lnTo>
                  <a:cubicBezTo>
                    <a:pt x="206" y="747"/>
                    <a:pt x="103" y="310"/>
                    <a:pt x="0" y="0"/>
                  </a:cubicBezTo>
                  <a:close/>
                  <a:moveTo>
                    <a:pt x="335" y="1185"/>
                  </a:moveTo>
                  <a:cubicBezTo>
                    <a:pt x="335" y="1496"/>
                    <a:pt x="439" y="1832"/>
                    <a:pt x="542" y="2245"/>
                  </a:cubicBezTo>
                  <a:cubicBezTo>
                    <a:pt x="645" y="2685"/>
                    <a:pt x="749" y="2995"/>
                    <a:pt x="852" y="3434"/>
                  </a:cubicBezTo>
                  <a:cubicBezTo>
                    <a:pt x="981" y="3641"/>
                    <a:pt x="981" y="3770"/>
                    <a:pt x="1085" y="3874"/>
                  </a:cubicBezTo>
                  <a:cubicBezTo>
                    <a:pt x="1085" y="3770"/>
                    <a:pt x="981" y="3641"/>
                    <a:pt x="981" y="3434"/>
                  </a:cubicBezTo>
                  <a:cubicBezTo>
                    <a:pt x="852" y="2995"/>
                    <a:pt x="749" y="2685"/>
                    <a:pt x="645" y="2245"/>
                  </a:cubicBezTo>
                  <a:cubicBezTo>
                    <a:pt x="542" y="1832"/>
                    <a:pt x="439" y="1496"/>
                    <a:pt x="335" y="1185"/>
                  </a:cubicBezTo>
                  <a:close/>
                  <a:moveTo>
                    <a:pt x="1085" y="3874"/>
                  </a:moveTo>
                  <a:cubicBezTo>
                    <a:pt x="1085" y="4081"/>
                    <a:pt x="1188" y="4287"/>
                    <a:pt x="1292" y="4520"/>
                  </a:cubicBezTo>
                  <a:cubicBezTo>
                    <a:pt x="1188" y="4287"/>
                    <a:pt x="1188" y="4081"/>
                    <a:pt x="1085" y="3874"/>
                  </a:cubicBezTo>
                  <a:close/>
                  <a:moveTo>
                    <a:pt x="1292" y="4624"/>
                  </a:moveTo>
                  <a:cubicBezTo>
                    <a:pt x="1395" y="4934"/>
                    <a:pt x="1498" y="5373"/>
                    <a:pt x="1628" y="5709"/>
                  </a:cubicBezTo>
                  <a:lnTo>
                    <a:pt x="1628" y="5813"/>
                  </a:lnTo>
                  <a:cubicBezTo>
                    <a:pt x="1731" y="6019"/>
                    <a:pt x="1938" y="6355"/>
                    <a:pt x="2041" y="6666"/>
                  </a:cubicBezTo>
                  <a:cubicBezTo>
                    <a:pt x="2041" y="6666"/>
                    <a:pt x="2041" y="6769"/>
                    <a:pt x="2145" y="6872"/>
                  </a:cubicBezTo>
                  <a:cubicBezTo>
                    <a:pt x="2145" y="6769"/>
                    <a:pt x="2145" y="6666"/>
                    <a:pt x="2041" y="6562"/>
                  </a:cubicBezTo>
                  <a:cubicBezTo>
                    <a:pt x="1938" y="6355"/>
                    <a:pt x="1834" y="6019"/>
                    <a:pt x="1731" y="5813"/>
                  </a:cubicBezTo>
                  <a:lnTo>
                    <a:pt x="1731" y="5709"/>
                  </a:lnTo>
                  <a:cubicBezTo>
                    <a:pt x="1628" y="5373"/>
                    <a:pt x="1395" y="4934"/>
                    <a:pt x="1292" y="4624"/>
                  </a:cubicBezTo>
                  <a:close/>
                  <a:moveTo>
                    <a:pt x="2145" y="6872"/>
                  </a:moveTo>
                  <a:cubicBezTo>
                    <a:pt x="2274" y="7312"/>
                    <a:pt x="2481" y="7648"/>
                    <a:pt x="2688" y="7958"/>
                  </a:cubicBezTo>
                  <a:lnTo>
                    <a:pt x="2791" y="7958"/>
                  </a:lnTo>
                  <a:cubicBezTo>
                    <a:pt x="2584" y="7648"/>
                    <a:pt x="2377" y="7312"/>
                    <a:pt x="2274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61;p77">
              <a:extLst>
                <a:ext uri="{FF2B5EF4-FFF2-40B4-BE49-F238E27FC236}">
                  <a16:creationId xmlns:a16="http://schemas.microsoft.com/office/drawing/2014/main" id="{E377602B-F675-D78A-C385-6C42CD528C11}"/>
                </a:ext>
              </a:extLst>
            </p:cNvPr>
            <p:cNvSpPr/>
            <p:nvPr/>
          </p:nvSpPr>
          <p:spPr>
            <a:xfrm>
              <a:off x="4263370" y="2663346"/>
              <a:ext cx="96160" cy="264458"/>
            </a:xfrm>
            <a:custGeom>
              <a:avLst/>
              <a:gdLst/>
              <a:ahLst/>
              <a:cxnLst/>
              <a:rect l="l" t="t" r="r" b="b"/>
              <a:pathLst>
                <a:path w="2894" h="7959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311"/>
                    <a:pt x="206" y="747"/>
                    <a:pt x="206" y="1056"/>
                  </a:cubicBezTo>
                  <a:lnTo>
                    <a:pt x="309" y="1185"/>
                  </a:lnTo>
                  <a:lnTo>
                    <a:pt x="309" y="1056"/>
                  </a:lnTo>
                  <a:cubicBezTo>
                    <a:pt x="206" y="747"/>
                    <a:pt x="103" y="311"/>
                    <a:pt x="0" y="1"/>
                  </a:cubicBezTo>
                  <a:close/>
                  <a:moveTo>
                    <a:pt x="309" y="1185"/>
                  </a:moveTo>
                  <a:cubicBezTo>
                    <a:pt x="309" y="1496"/>
                    <a:pt x="438" y="1832"/>
                    <a:pt x="542" y="2245"/>
                  </a:cubicBezTo>
                  <a:lnTo>
                    <a:pt x="645" y="2245"/>
                  </a:lnTo>
                  <a:cubicBezTo>
                    <a:pt x="542" y="1832"/>
                    <a:pt x="438" y="1496"/>
                    <a:pt x="309" y="1185"/>
                  </a:cubicBezTo>
                  <a:close/>
                  <a:moveTo>
                    <a:pt x="955" y="3434"/>
                  </a:moveTo>
                  <a:lnTo>
                    <a:pt x="955" y="3434"/>
                  </a:lnTo>
                  <a:cubicBezTo>
                    <a:pt x="1084" y="3874"/>
                    <a:pt x="1188" y="4184"/>
                    <a:pt x="1291" y="4520"/>
                  </a:cubicBezTo>
                  <a:lnTo>
                    <a:pt x="1291" y="4623"/>
                  </a:lnTo>
                  <a:cubicBezTo>
                    <a:pt x="1498" y="4934"/>
                    <a:pt x="1601" y="5373"/>
                    <a:pt x="1731" y="5709"/>
                  </a:cubicBezTo>
                  <a:lnTo>
                    <a:pt x="1731" y="5813"/>
                  </a:lnTo>
                  <a:cubicBezTo>
                    <a:pt x="1937" y="6123"/>
                    <a:pt x="2041" y="6562"/>
                    <a:pt x="2248" y="6872"/>
                  </a:cubicBezTo>
                  <a:cubicBezTo>
                    <a:pt x="2144" y="6459"/>
                    <a:pt x="1937" y="6123"/>
                    <a:pt x="1834" y="5813"/>
                  </a:cubicBezTo>
                  <a:lnTo>
                    <a:pt x="1834" y="5709"/>
                  </a:lnTo>
                  <a:cubicBezTo>
                    <a:pt x="1601" y="5373"/>
                    <a:pt x="1498" y="4934"/>
                    <a:pt x="1395" y="4623"/>
                  </a:cubicBezTo>
                  <a:lnTo>
                    <a:pt x="1395" y="4520"/>
                  </a:lnTo>
                  <a:cubicBezTo>
                    <a:pt x="1291" y="4184"/>
                    <a:pt x="1188" y="3874"/>
                    <a:pt x="955" y="3434"/>
                  </a:cubicBezTo>
                  <a:close/>
                  <a:moveTo>
                    <a:pt x="2248" y="6872"/>
                  </a:moveTo>
                  <a:cubicBezTo>
                    <a:pt x="2480" y="7312"/>
                    <a:pt x="2687" y="7648"/>
                    <a:pt x="2894" y="7958"/>
                  </a:cubicBezTo>
                  <a:cubicBezTo>
                    <a:pt x="2687" y="7648"/>
                    <a:pt x="2480" y="7312"/>
                    <a:pt x="2377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62;p77">
              <a:extLst>
                <a:ext uri="{FF2B5EF4-FFF2-40B4-BE49-F238E27FC236}">
                  <a16:creationId xmlns:a16="http://schemas.microsoft.com/office/drawing/2014/main" id="{F47B5028-C0F9-B269-5624-6C564C4431C6}"/>
                </a:ext>
              </a:extLst>
            </p:cNvPr>
            <p:cNvSpPr/>
            <p:nvPr/>
          </p:nvSpPr>
          <p:spPr>
            <a:xfrm>
              <a:off x="4334612" y="2620248"/>
              <a:ext cx="97091" cy="300676"/>
            </a:xfrm>
            <a:custGeom>
              <a:avLst/>
              <a:gdLst/>
              <a:ahLst/>
              <a:cxnLst/>
              <a:rect l="l" t="t" r="r" b="b"/>
              <a:pathLst>
                <a:path w="2922" h="9049" extrusionOk="0">
                  <a:moveTo>
                    <a:pt x="0" y="1"/>
                  </a:moveTo>
                  <a:cubicBezTo>
                    <a:pt x="0" y="414"/>
                    <a:pt x="104" y="854"/>
                    <a:pt x="104" y="1190"/>
                  </a:cubicBezTo>
                  <a:lnTo>
                    <a:pt x="233" y="1293"/>
                  </a:lnTo>
                  <a:lnTo>
                    <a:pt x="233" y="1190"/>
                  </a:lnTo>
                  <a:cubicBezTo>
                    <a:pt x="104" y="854"/>
                    <a:pt x="104" y="414"/>
                    <a:pt x="0" y="1"/>
                  </a:cubicBezTo>
                  <a:close/>
                  <a:moveTo>
                    <a:pt x="233" y="1293"/>
                  </a:moveTo>
                  <a:cubicBezTo>
                    <a:pt x="233" y="1603"/>
                    <a:pt x="336" y="2043"/>
                    <a:pt x="440" y="2353"/>
                  </a:cubicBezTo>
                  <a:cubicBezTo>
                    <a:pt x="440" y="2043"/>
                    <a:pt x="336" y="1603"/>
                    <a:pt x="233" y="1293"/>
                  </a:cubicBezTo>
                  <a:close/>
                  <a:moveTo>
                    <a:pt x="440" y="2483"/>
                  </a:moveTo>
                  <a:cubicBezTo>
                    <a:pt x="543" y="2793"/>
                    <a:pt x="543" y="3232"/>
                    <a:pt x="647" y="3542"/>
                  </a:cubicBezTo>
                  <a:cubicBezTo>
                    <a:pt x="750" y="3982"/>
                    <a:pt x="879" y="4292"/>
                    <a:pt x="983" y="4731"/>
                  </a:cubicBezTo>
                  <a:cubicBezTo>
                    <a:pt x="1086" y="5171"/>
                    <a:pt x="1189" y="5481"/>
                    <a:pt x="1396" y="5817"/>
                  </a:cubicBezTo>
                  <a:cubicBezTo>
                    <a:pt x="1293" y="5481"/>
                    <a:pt x="1189" y="5171"/>
                    <a:pt x="1086" y="4731"/>
                  </a:cubicBezTo>
                  <a:cubicBezTo>
                    <a:pt x="983" y="4292"/>
                    <a:pt x="879" y="3982"/>
                    <a:pt x="750" y="3542"/>
                  </a:cubicBezTo>
                  <a:cubicBezTo>
                    <a:pt x="647" y="3129"/>
                    <a:pt x="543" y="2793"/>
                    <a:pt x="440" y="2483"/>
                  </a:cubicBezTo>
                  <a:close/>
                  <a:moveTo>
                    <a:pt x="1396" y="5920"/>
                  </a:moveTo>
                  <a:cubicBezTo>
                    <a:pt x="1396" y="6024"/>
                    <a:pt x="1525" y="6231"/>
                    <a:pt x="1525" y="6360"/>
                  </a:cubicBezTo>
                  <a:cubicBezTo>
                    <a:pt x="1629" y="6567"/>
                    <a:pt x="1732" y="6774"/>
                    <a:pt x="1732" y="7006"/>
                  </a:cubicBezTo>
                  <a:lnTo>
                    <a:pt x="1836" y="7110"/>
                  </a:lnTo>
                  <a:lnTo>
                    <a:pt x="1836" y="7006"/>
                  </a:lnTo>
                  <a:cubicBezTo>
                    <a:pt x="1732" y="6774"/>
                    <a:pt x="1732" y="6567"/>
                    <a:pt x="1629" y="6360"/>
                  </a:cubicBezTo>
                  <a:cubicBezTo>
                    <a:pt x="1525" y="6231"/>
                    <a:pt x="1525" y="6024"/>
                    <a:pt x="1396" y="5920"/>
                  </a:cubicBezTo>
                  <a:close/>
                  <a:moveTo>
                    <a:pt x="1836" y="7110"/>
                  </a:moveTo>
                  <a:lnTo>
                    <a:pt x="1836" y="7110"/>
                  </a:lnTo>
                  <a:cubicBezTo>
                    <a:pt x="1939" y="7420"/>
                    <a:pt x="2042" y="7756"/>
                    <a:pt x="2275" y="8169"/>
                  </a:cubicBezTo>
                  <a:cubicBezTo>
                    <a:pt x="2482" y="8506"/>
                    <a:pt x="2585" y="8816"/>
                    <a:pt x="2818" y="9048"/>
                  </a:cubicBezTo>
                  <a:lnTo>
                    <a:pt x="2921" y="9048"/>
                  </a:lnTo>
                  <a:cubicBezTo>
                    <a:pt x="2689" y="8816"/>
                    <a:pt x="2482" y="8506"/>
                    <a:pt x="2379" y="8169"/>
                  </a:cubicBezTo>
                  <a:cubicBezTo>
                    <a:pt x="2172" y="7756"/>
                    <a:pt x="2042" y="7420"/>
                    <a:pt x="1836" y="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63;p77">
              <a:extLst>
                <a:ext uri="{FF2B5EF4-FFF2-40B4-BE49-F238E27FC236}">
                  <a16:creationId xmlns:a16="http://schemas.microsoft.com/office/drawing/2014/main" id="{D4CB3504-8D84-8077-9A39-165F679AB641}"/>
                </a:ext>
              </a:extLst>
            </p:cNvPr>
            <p:cNvSpPr/>
            <p:nvPr/>
          </p:nvSpPr>
          <p:spPr>
            <a:xfrm>
              <a:off x="4410240" y="2617025"/>
              <a:ext cx="92738" cy="289279"/>
            </a:xfrm>
            <a:custGeom>
              <a:avLst/>
              <a:gdLst/>
              <a:ahLst/>
              <a:cxnLst/>
              <a:rect l="l" t="t" r="r" b="b"/>
              <a:pathLst>
                <a:path w="2791" h="8706" extrusionOk="0">
                  <a:moveTo>
                    <a:pt x="1" y="1"/>
                  </a:moveTo>
                  <a:cubicBezTo>
                    <a:pt x="104" y="412"/>
                    <a:pt x="206" y="850"/>
                    <a:pt x="309" y="1287"/>
                  </a:cubicBezTo>
                  <a:lnTo>
                    <a:pt x="309" y="1390"/>
                  </a:lnTo>
                  <a:cubicBezTo>
                    <a:pt x="413" y="1700"/>
                    <a:pt x="542" y="2140"/>
                    <a:pt x="645" y="2450"/>
                  </a:cubicBezTo>
                  <a:cubicBezTo>
                    <a:pt x="542" y="2140"/>
                    <a:pt x="542" y="1700"/>
                    <a:pt x="413" y="1390"/>
                  </a:cubicBezTo>
                  <a:lnTo>
                    <a:pt x="413" y="1287"/>
                  </a:lnTo>
                  <a:cubicBezTo>
                    <a:pt x="207" y="850"/>
                    <a:pt x="104" y="412"/>
                    <a:pt x="1" y="1"/>
                  </a:cubicBezTo>
                  <a:close/>
                  <a:moveTo>
                    <a:pt x="645" y="2450"/>
                  </a:moveTo>
                  <a:lnTo>
                    <a:pt x="645" y="2579"/>
                  </a:lnTo>
                  <a:cubicBezTo>
                    <a:pt x="749" y="2890"/>
                    <a:pt x="852" y="3226"/>
                    <a:pt x="956" y="3639"/>
                  </a:cubicBezTo>
                  <a:cubicBezTo>
                    <a:pt x="852" y="3226"/>
                    <a:pt x="749" y="2890"/>
                    <a:pt x="749" y="2579"/>
                  </a:cubicBezTo>
                  <a:lnTo>
                    <a:pt x="645" y="2450"/>
                  </a:lnTo>
                  <a:close/>
                  <a:moveTo>
                    <a:pt x="956" y="3639"/>
                  </a:moveTo>
                  <a:cubicBezTo>
                    <a:pt x="956" y="3872"/>
                    <a:pt x="1059" y="4079"/>
                    <a:pt x="1059" y="4286"/>
                  </a:cubicBezTo>
                  <a:cubicBezTo>
                    <a:pt x="1188" y="4518"/>
                    <a:pt x="1188" y="4622"/>
                    <a:pt x="1292" y="4828"/>
                  </a:cubicBezTo>
                  <a:cubicBezTo>
                    <a:pt x="1292" y="4622"/>
                    <a:pt x="1188" y="4518"/>
                    <a:pt x="1188" y="4286"/>
                  </a:cubicBezTo>
                  <a:cubicBezTo>
                    <a:pt x="1059" y="4079"/>
                    <a:pt x="1059" y="3872"/>
                    <a:pt x="956" y="3639"/>
                  </a:cubicBezTo>
                  <a:close/>
                  <a:moveTo>
                    <a:pt x="1602" y="6018"/>
                  </a:moveTo>
                  <a:lnTo>
                    <a:pt x="1602" y="6018"/>
                  </a:lnTo>
                  <a:cubicBezTo>
                    <a:pt x="1705" y="6328"/>
                    <a:pt x="1835" y="6767"/>
                    <a:pt x="1938" y="7103"/>
                  </a:cubicBezTo>
                  <a:lnTo>
                    <a:pt x="1938" y="7207"/>
                  </a:lnTo>
                  <a:cubicBezTo>
                    <a:pt x="2145" y="7517"/>
                    <a:pt x="2248" y="7956"/>
                    <a:pt x="2481" y="8266"/>
                  </a:cubicBezTo>
                  <a:cubicBezTo>
                    <a:pt x="2352" y="7956"/>
                    <a:pt x="2248" y="7517"/>
                    <a:pt x="2041" y="7207"/>
                  </a:cubicBezTo>
                  <a:lnTo>
                    <a:pt x="2041" y="7103"/>
                  </a:lnTo>
                  <a:cubicBezTo>
                    <a:pt x="1938" y="6767"/>
                    <a:pt x="1705" y="6328"/>
                    <a:pt x="1602" y="6018"/>
                  </a:cubicBezTo>
                  <a:close/>
                  <a:moveTo>
                    <a:pt x="2481" y="8266"/>
                  </a:moveTo>
                  <a:cubicBezTo>
                    <a:pt x="2584" y="8499"/>
                    <a:pt x="2584" y="8603"/>
                    <a:pt x="2688" y="8706"/>
                  </a:cubicBezTo>
                  <a:lnTo>
                    <a:pt x="2791" y="8706"/>
                  </a:lnTo>
                  <a:cubicBezTo>
                    <a:pt x="2688" y="8603"/>
                    <a:pt x="2584" y="8499"/>
                    <a:pt x="2584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64;p77">
              <a:extLst>
                <a:ext uri="{FF2B5EF4-FFF2-40B4-BE49-F238E27FC236}">
                  <a16:creationId xmlns:a16="http://schemas.microsoft.com/office/drawing/2014/main" id="{53DFD2F1-8490-83C1-4FAE-F84456577A42}"/>
                </a:ext>
              </a:extLst>
            </p:cNvPr>
            <p:cNvSpPr/>
            <p:nvPr/>
          </p:nvSpPr>
          <p:spPr>
            <a:xfrm>
              <a:off x="4496102" y="2620248"/>
              <a:ext cx="61006" cy="232825"/>
            </a:xfrm>
            <a:custGeom>
              <a:avLst/>
              <a:gdLst/>
              <a:ahLst/>
              <a:cxnLst/>
              <a:rect l="l" t="t" r="r" b="b"/>
              <a:pathLst>
                <a:path w="1836" h="7007" extrusionOk="0">
                  <a:moveTo>
                    <a:pt x="0" y="1"/>
                  </a:moveTo>
                  <a:lnTo>
                    <a:pt x="0" y="208"/>
                  </a:lnTo>
                  <a:cubicBezTo>
                    <a:pt x="0" y="544"/>
                    <a:pt x="104" y="854"/>
                    <a:pt x="207" y="1190"/>
                  </a:cubicBezTo>
                  <a:cubicBezTo>
                    <a:pt x="207" y="854"/>
                    <a:pt x="104" y="544"/>
                    <a:pt x="104" y="208"/>
                  </a:cubicBezTo>
                  <a:cubicBezTo>
                    <a:pt x="0" y="104"/>
                    <a:pt x="0" y="104"/>
                    <a:pt x="0" y="1"/>
                  </a:cubicBezTo>
                  <a:close/>
                  <a:moveTo>
                    <a:pt x="207" y="1293"/>
                  </a:moveTo>
                  <a:cubicBezTo>
                    <a:pt x="207" y="1603"/>
                    <a:pt x="310" y="2043"/>
                    <a:pt x="414" y="2353"/>
                  </a:cubicBezTo>
                  <a:cubicBezTo>
                    <a:pt x="414" y="2043"/>
                    <a:pt x="310" y="1603"/>
                    <a:pt x="207" y="1293"/>
                  </a:cubicBezTo>
                  <a:close/>
                  <a:moveTo>
                    <a:pt x="414" y="2483"/>
                  </a:moveTo>
                  <a:lnTo>
                    <a:pt x="414" y="2483"/>
                  </a:lnTo>
                  <a:cubicBezTo>
                    <a:pt x="543" y="2793"/>
                    <a:pt x="543" y="3232"/>
                    <a:pt x="646" y="3542"/>
                  </a:cubicBezTo>
                  <a:cubicBezTo>
                    <a:pt x="750" y="3982"/>
                    <a:pt x="853" y="4292"/>
                    <a:pt x="957" y="4731"/>
                  </a:cubicBezTo>
                  <a:cubicBezTo>
                    <a:pt x="1060" y="5171"/>
                    <a:pt x="1189" y="5481"/>
                    <a:pt x="1293" y="5817"/>
                  </a:cubicBezTo>
                  <a:lnTo>
                    <a:pt x="1396" y="5920"/>
                  </a:lnTo>
                  <a:lnTo>
                    <a:pt x="1396" y="5817"/>
                  </a:lnTo>
                  <a:cubicBezTo>
                    <a:pt x="1293" y="5481"/>
                    <a:pt x="1189" y="5171"/>
                    <a:pt x="1060" y="4731"/>
                  </a:cubicBezTo>
                  <a:cubicBezTo>
                    <a:pt x="957" y="4292"/>
                    <a:pt x="853" y="3982"/>
                    <a:pt x="750" y="3542"/>
                  </a:cubicBezTo>
                  <a:cubicBezTo>
                    <a:pt x="646" y="3232"/>
                    <a:pt x="543" y="2793"/>
                    <a:pt x="414" y="2483"/>
                  </a:cubicBezTo>
                  <a:close/>
                  <a:moveTo>
                    <a:pt x="1396" y="5921"/>
                  </a:moveTo>
                  <a:lnTo>
                    <a:pt x="1396" y="5921"/>
                  </a:lnTo>
                  <a:cubicBezTo>
                    <a:pt x="1500" y="6231"/>
                    <a:pt x="1603" y="6670"/>
                    <a:pt x="1706" y="7006"/>
                  </a:cubicBezTo>
                  <a:lnTo>
                    <a:pt x="1836" y="6877"/>
                  </a:lnTo>
                  <a:cubicBezTo>
                    <a:pt x="1603" y="6567"/>
                    <a:pt x="1500" y="6231"/>
                    <a:pt x="1396" y="5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65;p77">
              <a:extLst>
                <a:ext uri="{FF2B5EF4-FFF2-40B4-BE49-F238E27FC236}">
                  <a16:creationId xmlns:a16="http://schemas.microsoft.com/office/drawing/2014/main" id="{07BFB49D-521C-E7D1-3AB2-79398B54498A}"/>
                </a:ext>
              </a:extLst>
            </p:cNvPr>
            <p:cNvSpPr/>
            <p:nvPr/>
          </p:nvSpPr>
          <p:spPr>
            <a:xfrm>
              <a:off x="4567377" y="2612539"/>
              <a:ext cx="21498" cy="111678"/>
            </a:xfrm>
            <a:custGeom>
              <a:avLst/>
              <a:gdLst/>
              <a:ahLst/>
              <a:cxnLst/>
              <a:rect l="l" t="t" r="r" b="b"/>
              <a:pathLst>
                <a:path w="647" h="3361" extrusionOk="0">
                  <a:moveTo>
                    <a:pt x="1" y="0"/>
                  </a:moveTo>
                  <a:cubicBezTo>
                    <a:pt x="104" y="440"/>
                    <a:pt x="104" y="982"/>
                    <a:pt x="208" y="1422"/>
                  </a:cubicBezTo>
                  <a:lnTo>
                    <a:pt x="208" y="1525"/>
                  </a:lnTo>
                  <a:cubicBezTo>
                    <a:pt x="337" y="1835"/>
                    <a:pt x="337" y="2275"/>
                    <a:pt x="440" y="2585"/>
                  </a:cubicBezTo>
                  <a:cubicBezTo>
                    <a:pt x="440" y="2275"/>
                    <a:pt x="337" y="1835"/>
                    <a:pt x="337" y="1525"/>
                  </a:cubicBezTo>
                  <a:lnTo>
                    <a:pt x="337" y="1422"/>
                  </a:lnTo>
                  <a:cubicBezTo>
                    <a:pt x="208" y="982"/>
                    <a:pt x="104" y="440"/>
                    <a:pt x="104" y="0"/>
                  </a:cubicBezTo>
                  <a:close/>
                  <a:moveTo>
                    <a:pt x="440" y="2585"/>
                  </a:moveTo>
                  <a:lnTo>
                    <a:pt x="440" y="2714"/>
                  </a:lnTo>
                  <a:cubicBezTo>
                    <a:pt x="440" y="2921"/>
                    <a:pt x="544" y="3128"/>
                    <a:pt x="544" y="3361"/>
                  </a:cubicBezTo>
                  <a:lnTo>
                    <a:pt x="647" y="3231"/>
                  </a:lnTo>
                  <a:cubicBezTo>
                    <a:pt x="544" y="3025"/>
                    <a:pt x="544" y="2921"/>
                    <a:pt x="544" y="2714"/>
                  </a:cubicBezTo>
                  <a:lnTo>
                    <a:pt x="440" y="2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66;p77">
              <a:extLst>
                <a:ext uri="{FF2B5EF4-FFF2-40B4-BE49-F238E27FC236}">
                  <a16:creationId xmlns:a16="http://schemas.microsoft.com/office/drawing/2014/main" id="{F019BF6E-6B5F-D256-09B6-FB582646CCBE}"/>
                </a:ext>
              </a:extLst>
            </p:cNvPr>
            <p:cNvSpPr/>
            <p:nvPr/>
          </p:nvSpPr>
          <p:spPr>
            <a:xfrm>
              <a:off x="4063169" y="2620248"/>
              <a:ext cx="550613" cy="28376"/>
            </a:xfrm>
            <a:custGeom>
              <a:avLst/>
              <a:gdLst/>
              <a:ahLst/>
              <a:cxnLst/>
              <a:rect l="l" t="t" r="r" b="b"/>
              <a:pathLst>
                <a:path w="16571" h="854" extrusionOk="0">
                  <a:moveTo>
                    <a:pt x="1" y="1"/>
                  </a:moveTo>
                  <a:lnTo>
                    <a:pt x="104" y="104"/>
                  </a:lnTo>
                  <a:lnTo>
                    <a:pt x="207" y="854"/>
                  </a:lnTo>
                  <a:lnTo>
                    <a:pt x="16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67;p77">
              <a:extLst>
                <a:ext uri="{FF2B5EF4-FFF2-40B4-BE49-F238E27FC236}">
                  <a16:creationId xmlns:a16="http://schemas.microsoft.com/office/drawing/2014/main" id="{4A731AB3-E649-8D7B-9D76-773A09CEBCD3}"/>
                </a:ext>
              </a:extLst>
            </p:cNvPr>
            <p:cNvSpPr/>
            <p:nvPr/>
          </p:nvSpPr>
          <p:spPr>
            <a:xfrm>
              <a:off x="4041703" y="2587618"/>
              <a:ext cx="586698" cy="32663"/>
            </a:xfrm>
            <a:custGeom>
              <a:avLst/>
              <a:gdLst/>
              <a:ahLst/>
              <a:cxnLst/>
              <a:rect l="l" t="t" r="r" b="b"/>
              <a:pathLst>
                <a:path w="17657" h="983" extrusionOk="0">
                  <a:moveTo>
                    <a:pt x="517" y="0"/>
                  </a:moveTo>
                  <a:cubicBezTo>
                    <a:pt x="414" y="0"/>
                    <a:pt x="311" y="104"/>
                    <a:pt x="207" y="104"/>
                  </a:cubicBezTo>
                  <a:cubicBezTo>
                    <a:pt x="104" y="233"/>
                    <a:pt x="0" y="337"/>
                    <a:pt x="0" y="543"/>
                  </a:cubicBezTo>
                  <a:cubicBezTo>
                    <a:pt x="0" y="750"/>
                    <a:pt x="207" y="983"/>
                    <a:pt x="517" y="983"/>
                  </a:cubicBezTo>
                  <a:lnTo>
                    <a:pt x="17320" y="983"/>
                  </a:lnTo>
                  <a:lnTo>
                    <a:pt x="17449" y="879"/>
                  </a:lnTo>
                  <a:cubicBezTo>
                    <a:pt x="17553" y="750"/>
                    <a:pt x="17656" y="647"/>
                    <a:pt x="17656" y="543"/>
                  </a:cubicBezTo>
                  <a:cubicBezTo>
                    <a:pt x="17656" y="233"/>
                    <a:pt x="17449" y="0"/>
                    <a:pt x="17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68;p77">
              <a:extLst>
                <a:ext uri="{FF2B5EF4-FFF2-40B4-BE49-F238E27FC236}">
                  <a16:creationId xmlns:a16="http://schemas.microsoft.com/office/drawing/2014/main" id="{D3839AEB-3B80-EFB0-779E-39DECF6960D0}"/>
                </a:ext>
              </a:extLst>
            </p:cNvPr>
            <p:cNvSpPr/>
            <p:nvPr/>
          </p:nvSpPr>
          <p:spPr>
            <a:xfrm>
              <a:off x="4106133" y="2587618"/>
              <a:ext cx="21498" cy="32663"/>
            </a:xfrm>
            <a:custGeom>
              <a:avLst/>
              <a:gdLst/>
              <a:ahLst/>
              <a:cxnLst/>
              <a:rect l="l" t="t" r="r" b="b"/>
              <a:pathLst>
                <a:path w="647" h="983" extrusionOk="0">
                  <a:moveTo>
                    <a:pt x="0" y="0"/>
                  </a:moveTo>
                  <a:cubicBezTo>
                    <a:pt x="207" y="337"/>
                    <a:pt x="310" y="647"/>
                    <a:pt x="517" y="983"/>
                  </a:cubicBezTo>
                  <a:lnTo>
                    <a:pt x="646" y="983"/>
                  </a:lnTo>
                  <a:cubicBezTo>
                    <a:pt x="414" y="647"/>
                    <a:pt x="207" y="33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69;p77">
              <a:extLst>
                <a:ext uri="{FF2B5EF4-FFF2-40B4-BE49-F238E27FC236}">
                  <a16:creationId xmlns:a16="http://schemas.microsoft.com/office/drawing/2014/main" id="{CF1F09A7-09B2-DA59-6E53-3F7C05DA429B}"/>
                </a:ext>
              </a:extLst>
            </p:cNvPr>
            <p:cNvSpPr/>
            <p:nvPr/>
          </p:nvSpPr>
          <p:spPr>
            <a:xfrm>
              <a:off x="4192062" y="2587718"/>
              <a:ext cx="24887" cy="32563"/>
            </a:xfrm>
            <a:custGeom>
              <a:avLst/>
              <a:gdLst/>
              <a:ahLst/>
              <a:cxnLst/>
              <a:rect l="l" t="t" r="r" b="b"/>
              <a:pathLst>
                <a:path w="749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104" y="232"/>
                    <a:pt x="206" y="438"/>
                    <a:pt x="309" y="644"/>
                  </a:cubicBezTo>
                  <a:cubicBezTo>
                    <a:pt x="413" y="747"/>
                    <a:pt x="516" y="876"/>
                    <a:pt x="645" y="980"/>
                  </a:cubicBezTo>
                  <a:lnTo>
                    <a:pt x="749" y="980"/>
                  </a:lnTo>
                  <a:lnTo>
                    <a:pt x="413" y="644"/>
                  </a:lnTo>
                  <a:cubicBezTo>
                    <a:pt x="207" y="438"/>
                    <a:pt x="104" y="23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70;p77">
              <a:extLst>
                <a:ext uri="{FF2B5EF4-FFF2-40B4-BE49-F238E27FC236}">
                  <a16:creationId xmlns:a16="http://schemas.microsoft.com/office/drawing/2014/main" id="{71A987C1-B613-44C8-2E51-86784F6D7191}"/>
                </a:ext>
              </a:extLst>
            </p:cNvPr>
            <p:cNvSpPr/>
            <p:nvPr/>
          </p:nvSpPr>
          <p:spPr>
            <a:xfrm>
              <a:off x="4273638" y="2587618"/>
              <a:ext cx="39541" cy="32663"/>
            </a:xfrm>
            <a:custGeom>
              <a:avLst/>
              <a:gdLst/>
              <a:ahLst/>
              <a:cxnLst/>
              <a:rect l="l" t="t" r="r" b="b"/>
              <a:pathLst>
                <a:path w="1190" h="983" extrusionOk="0">
                  <a:moveTo>
                    <a:pt x="0" y="1"/>
                  </a:moveTo>
                  <a:lnTo>
                    <a:pt x="0" y="1"/>
                  </a:lnTo>
                  <a:cubicBezTo>
                    <a:pt x="336" y="440"/>
                    <a:pt x="646" y="750"/>
                    <a:pt x="1086" y="983"/>
                  </a:cubicBezTo>
                  <a:lnTo>
                    <a:pt x="1189" y="983"/>
                  </a:lnTo>
                  <a:cubicBezTo>
                    <a:pt x="776" y="750"/>
                    <a:pt x="336" y="44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71;p77">
              <a:extLst>
                <a:ext uri="{FF2B5EF4-FFF2-40B4-BE49-F238E27FC236}">
                  <a16:creationId xmlns:a16="http://schemas.microsoft.com/office/drawing/2014/main" id="{5BCA6839-2192-CD7B-90F6-C16D5E1181CB}"/>
                </a:ext>
              </a:extLst>
            </p:cNvPr>
            <p:cNvSpPr/>
            <p:nvPr/>
          </p:nvSpPr>
          <p:spPr>
            <a:xfrm>
              <a:off x="4342321" y="2587618"/>
              <a:ext cx="35254" cy="32663"/>
            </a:xfrm>
            <a:custGeom>
              <a:avLst/>
              <a:gdLst/>
              <a:ahLst/>
              <a:cxnLst/>
              <a:rect l="l" t="t" r="r" b="b"/>
              <a:pathLst>
                <a:path w="1061" h="983" extrusionOk="0">
                  <a:moveTo>
                    <a:pt x="1" y="0"/>
                  </a:moveTo>
                  <a:cubicBezTo>
                    <a:pt x="104" y="337"/>
                    <a:pt x="311" y="543"/>
                    <a:pt x="518" y="750"/>
                  </a:cubicBezTo>
                  <a:cubicBezTo>
                    <a:pt x="647" y="879"/>
                    <a:pt x="751" y="879"/>
                    <a:pt x="854" y="983"/>
                  </a:cubicBezTo>
                  <a:lnTo>
                    <a:pt x="1061" y="983"/>
                  </a:lnTo>
                  <a:cubicBezTo>
                    <a:pt x="854" y="879"/>
                    <a:pt x="751" y="750"/>
                    <a:pt x="518" y="647"/>
                  </a:cubicBezTo>
                  <a:cubicBezTo>
                    <a:pt x="415" y="440"/>
                    <a:pt x="208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72;p77">
              <a:extLst>
                <a:ext uri="{FF2B5EF4-FFF2-40B4-BE49-F238E27FC236}">
                  <a16:creationId xmlns:a16="http://schemas.microsoft.com/office/drawing/2014/main" id="{3B088040-25DD-B0E4-C5F9-E39D9CEAE710}"/>
                </a:ext>
              </a:extLst>
            </p:cNvPr>
            <p:cNvSpPr/>
            <p:nvPr/>
          </p:nvSpPr>
          <p:spPr>
            <a:xfrm>
              <a:off x="4417051" y="2587618"/>
              <a:ext cx="49874" cy="32663"/>
            </a:xfrm>
            <a:custGeom>
              <a:avLst/>
              <a:gdLst/>
              <a:ahLst/>
              <a:cxnLst/>
              <a:rect l="l" t="t" r="r" b="b"/>
              <a:pathLst>
                <a:path w="1501" h="983" extrusionOk="0">
                  <a:moveTo>
                    <a:pt x="1" y="0"/>
                  </a:moveTo>
                  <a:cubicBezTo>
                    <a:pt x="337" y="440"/>
                    <a:pt x="854" y="750"/>
                    <a:pt x="1293" y="983"/>
                  </a:cubicBezTo>
                  <a:lnTo>
                    <a:pt x="1500" y="983"/>
                  </a:lnTo>
                  <a:cubicBezTo>
                    <a:pt x="983" y="750"/>
                    <a:pt x="440" y="44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73;p77">
              <a:extLst>
                <a:ext uri="{FF2B5EF4-FFF2-40B4-BE49-F238E27FC236}">
                  <a16:creationId xmlns:a16="http://schemas.microsoft.com/office/drawing/2014/main" id="{F98F32F2-7BB9-2D4D-8318-120D554DB192}"/>
                </a:ext>
              </a:extLst>
            </p:cNvPr>
            <p:cNvSpPr/>
            <p:nvPr/>
          </p:nvSpPr>
          <p:spPr>
            <a:xfrm>
              <a:off x="4520990" y="2587618"/>
              <a:ext cx="28376" cy="32663"/>
            </a:xfrm>
            <a:custGeom>
              <a:avLst/>
              <a:gdLst/>
              <a:ahLst/>
              <a:cxnLst/>
              <a:rect l="l" t="t" r="r" b="b"/>
              <a:pathLst>
                <a:path w="854" h="983" extrusionOk="0">
                  <a:moveTo>
                    <a:pt x="1" y="1"/>
                  </a:moveTo>
                  <a:cubicBezTo>
                    <a:pt x="104" y="233"/>
                    <a:pt x="208" y="440"/>
                    <a:pt x="311" y="543"/>
                  </a:cubicBezTo>
                  <a:cubicBezTo>
                    <a:pt x="208" y="337"/>
                    <a:pt x="104" y="233"/>
                    <a:pt x="1" y="1"/>
                  </a:cubicBezTo>
                  <a:close/>
                  <a:moveTo>
                    <a:pt x="311" y="543"/>
                  </a:moveTo>
                  <a:lnTo>
                    <a:pt x="311" y="543"/>
                  </a:lnTo>
                  <a:cubicBezTo>
                    <a:pt x="440" y="750"/>
                    <a:pt x="647" y="879"/>
                    <a:pt x="750" y="983"/>
                  </a:cubicBezTo>
                  <a:lnTo>
                    <a:pt x="854" y="983"/>
                  </a:lnTo>
                  <a:cubicBezTo>
                    <a:pt x="750" y="879"/>
                    <a:pt x="544" y="750"/>
                    <a:pt x="311" y="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74;p77">
              <a:extLst>
                <a:ext uri="{FF2B5EF4-FFF2-40B4-BE49-F238E27FC236}">
                  <a16:creationId xmlns:a16="http://schemas.microsoft.com/office/drawing/2014/main" id="{1ADCC37A-75D6-BEAC-3BF3-3C4278C8BC04}"/>
                </a:ext>
              </a:extLst>
            </p:cNvPr>
            <p:cNvSpPr/>
            <p:nvPr/>
          </p:nvSpPr>
          <p:spPr>
            <a:xfrm>
              <a:off x="4585420" y="2587618"/>
              <a:ext cx="31832" cy="32663"/>
            </a:xfrm>
            <a:custGeom>
              <a:avLst/>
              <a:gdLst/>
              <a:ahLst/>
              <a:cxnLst/>
              <a:rect l="l" t="t" r="r" b="b"/>
              <a:pathLst>
                <a:path w="958" h="983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440"/>
                    <a:pt x="543" y="750"/>
                    <a:pt x="854" y="983"/>
                  </a:cubicBezTo>
                  <a:lnTo>
                    <a:pt x="957" y="983"/>
                  </a:lnTo>
                  <a:cubicBezTo>
                    <a:pt x="543" y="750"/>
                    <a:pt x="311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75;p77">
              <a:extLst>
                <a:ext uri="{FF2B5EF4-FFF2-40B4-BE49-F238E27FC236}">
                  <a16:creationId xmlns:a16="http://schemas.microsoft.com/office/drawing/2014/main" id="{7874A915-11B5-8B2E-0A92-09C5A68DCFA1}"/>
                </a:ext>
              </a:extLst>
            </p:cNvPr>
            <p:cNvSpPr/>
            <p:nvPr/>
          </p:nvSpPr>
          <p:spPr>
            <a:xfrm>
              <a:off x="4033961" y="2694979"/>
              <a:ext cx="158096" cy="236248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76;p77">
              <a:extLst>
                <a:ext uri="{FF2B5EF4-FFF2-40B4-BE49-F238E27FC236}">
                  <a16:creationId xmlns:a16="http://schemas.microsoft.com/office/drawing/2014/main" id="{0D198F94-E516-1B38-F1B7-FE52DE6F7620}"/>
                </a:ext>
              </a:extLst>
            </p:cNvPr>
            <p:cNvSpPr/>
            <p:nvPr/>
          </p:nvSpPr>
          <p:spPr>
            <a:xfrm>
              <a:off x="3912844" y="2602205"/>
              <a:ext cx="203618" cy="150354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77;p77">
              <a:extLst>
                <a:ext uri="{FF2B5EF4-FFF2-40B4-BE49-F238E27FC236}">
                  <a16:creationId xmlns:a16="http://schemas.microsoft.com/office/drawing/2014/main" id="{F86B86DD-90AD-EA65-312B-07AFAEF482FB}"/>
                </a:ext>
              </a:extLst>
            </p:cNvPr>
            <p:cNvSpPr/>
            <p:nvPr/>
          </p:nvSpPr>
          <p:spPr>
            <a:xfrm>
              <a:off x="4037417" y="2706144"/>
              <a:ext cx="54128" cy="5329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78;p77">
              <a:extLst>
                <a:ext uri="{FF2B5EF4-FFF2-40B4-BE49-F238E27FC236}">
                  <a16:creationId xmlns:a16="http://schemas.microsoft.com/office/drawing/2014/main" id="{E6BEDE47-27E9-C602-EF57-110A3D836594}"/>
                </a:ext>
              </a:extLst>
            </p:cNvPr>
            <p:cNvSpPr/>
            <p:nvPr/>
          </p:nvSpPr>
          <p:spPr>
            <a:xfrm>
              <a:off x="4048582" y="2810082"/>
              <a:ext cx="128856" cy="99683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279;p77">
              <a:extLst>
                <a:ext uri="{FF2B5EF4-FFF2-40B4-BE49-F238E27FC236}">
                  <a16:creationId xmlns:a16="http://schemas.microsoft.com/office/drawing/2014/main" id="{3087D158-D3FE-AF52-1070-AD94ED68E80F}"/>
                </a:ext>
              </a:extLst>
            </p:cNvPr>
            <p:cNvSpPr/>
            <p:nvPr/>
          </p:nvSpPr>
          <p:spPr>
            <a:xfrm>
              <a:off x="4484937" y="2741366"/>
              <a:ext cx="128856" cy="193284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80;p77">
              <a:extLst>
                <a:ext uri="{FF2B5EF4-FFF2-40B4-BE49-F238E27FC236}">
                  <a16:creationId xmlns:a16="http://schemas.microsoft.com/office/drawing/2014/main" id="{7B3D348C-0383-AA29-5E31-22EE9CC03231}"/>
                </a:ext>
              </a:extLst>
            </p:cNvPr>
            <p:cNvSpPr/>
            <p:nvPr/>
          </p:nvSpPr>
          <p:spPr>
            <a:xfrm>
              <a:off x="4549334" y="2666635"/>
              <a:ext cx="164975" cy="122011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81;p77">
              <a:extLst>
                <a:ext uri="{FF2B5EF4-FFF2-40B4-BE49-F238E27FC236}">
                  <a16:creationId xmlns:a16="http://schemas.microsoft.com/office/drawing/2014/main" id="{983DCA46-BE5E-55A1-10D6-DFA01E5181BC}"/>
                </a:ext>
              </a:extLst>
            </p:cNvPr>
            <p:cNvSpPr/>
            <p:nvPr/>
          </p:nvSpPr>
          <p:spPr>
            <a:xfrm>
              <a:off x="4567377" y="2752531"/>
              <a:ext cx="42996" cy="4299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82;p77">
              <a:extLst>
                <a:ext uri="{FF2B5EF4-FFF2-40B4-BE49-F238E27FC236}">
                  <a16:creationId xmlns:a16="http://schemas.microsoft.com/office/drawing/2014/main" id="{17567D84-6655-2474-8594-2B90CBA573A1}"/>
                </a:ext>
              </a:extLst>
            </p:cNvPr>
            <p:cNvSpPr/>
            <p:nvPr/>
          </p:nvSpPr>
          <p:spPr>
            <a:xfrm>
              <a:off x="4499524" y="2835004"/>
              <a:ext cx="103969" cy="8247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83;p77">
              <a:extLst>
                <a:ext uri="{FF2B5EF4-FFF2-40B4-BE49-F238E27FC236}">
                  <a16:creationId xmlns:a16="http://schemas.microsoft.com/office/drawing/2014/main" id="{4907A118-F867-D20C-9CAE-0C4DAB7C8F66}"/>
                </a:ext>
              </a:extLst>
            </p:cNvPr>
            <p:cNvSpPr/>
            <p:nvPr/>
          </p:nvSpPr>
          <p:spPr>
            <a:xfrm>
              <a:off x="3972987" y="2830418"/>
              <a:ext cx="455250" cy="111977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284;p77">
              <a:extLst>
                <a:ext uri="{FF2B5EF4-FFF2-40B4-BE49-F238E27FC236}">
                  <a16:creationId xmlns:a16="http://schemas.microsoft.com/office/drawing/2014/main" id="{C31A9039-3F04-6467-61A3-2F0D664AF54B}"/>
                </a:ext>
              </a:extLst>
            </p:cNvPr>
            <p:cNvSpPr/>
            <p:nvPr/>
          </p:nvSpPr>
          <p:spPr>
            <a:xfrm>
              <a:off x="4406751" y="2893652"/>
              <a:ext cx="210496" cy="4874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3427;p77">
            <a:extLst>
              <a:ext uri="{FF2B5EF4-FFF2-40B4-BE49-F238E27FC236}">
                <a16:creationId xmlns:a16="http://schemas.microsoft.com/office/drawing/2014/main" id="{1589303A-0869-FFD0-0FEE-2B1652BDAFEA}"/>
              </a:ext>
            </a:extLst>
          </p:cNvPr>
          <p:cNvGrpSpPr/>
          <p:nvPr/>
        </p:nvGrpSpPr>
        <p:grpSpPr>
          <a:xfrm>
            <a:off x="6017886" y="4074160"/>
            <a:ext cx="960309" cy="1050111"/>
            <a:chOff x="5444377" y="4557880"/>
            <a:chExt cx="386535" cy="422665"/>
          </a:xfrm>
        </p:grpSpPr>
        <p:sp>
          <p:nvSpPr>
            <p:cNvPr id="196" name="Google Shape;3428;p77">
              <a:extLst>
                <a:ext uri="{FF2B5EF4-FFF2-40B4-BE49-F238E27FC236}">
                  <a16:creationId xmlns:a16="http://schemas.microsoft.com/office/drawing/2014/main" id="{61ECC08C-7B90-EB87-2FF8-5E04AE8ADC5E}"/>
                </a:ext>
              </a:extLst>
            </p:cNvPr>
            <p:cNvSpPr/>
            <p:nvPr/>
          </p:nvSpPr>
          <p:spPr>
            <a:xfrm>
              <a:off x="5465843" y="4633475"/>
              <a:ext cx="225947" cy="347061"/>
            </a:xfrm>
            <a:custGeom>
              <a:avLst/>
              <a:gdLst/>
              <a:ahLst/>
              <a:cxnLst/>
              <a:rect l="l" t="t" r="r" b="b"/>
              <a:pathLst>
                <a:path w="6800" h="10445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2586"/>
                  </a:lnTo>
                  <a:lnTo>
                    <a:pt x="5507" y="10444"/>
                  </a:lnTo>
                  <a:lnTo>
                    <a:pt x="5714" y="10341"/>
                  </a:lnTo>
                  <a:lnTo>
                    <a:pt x="6463" y="10005"/>
                  </a:lnTo>
                  <a:lnTo>
                    <a:pt x="6800" y="9798"/>
                  </a:lnTo>
                  <a:lnTo>
                    <a:pt x="1940" y="1836"/>
                  </a:lnTo>
                  <a:lnTo>
                    <a:pt x="1733" y="1397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29;p77">
              <a:extLst>
                <a:ext uri="{FF2B5EF4-FFF2-40B4-BE49-F238E27FC236}">
                  <a16:creationId xmlns:a16="http://schemas.microsoft.com/office/drawing/2014/main" id="{73B755C6-97B1-E374-EF2B-54BE9927723A}"/>
                </a:ext>
              </a:extLst>
            </p:cNvPr>
            <p:cNvSpPr/>
            <p:nvPr/>
          </p:nvSpPr>
          <p:spPr>
            <a:xfrm>
              <a:off x="5465843" y="4633475"/>
              <a:ext cx="54161" cy="67884"/>
            </a:xfrm>
            <a:custGeom>
              <a:avLst/>
              <a:gdLst/>
              <a:ahLst/>
              <a:cxnLst/>
              <a:rect l="l" t="t" r="r" b="b"/>
              <a:pathLst>
                <a:path w="1630" h="2043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1603"/>
                  </a:lnTo>
                  <a:lnTo>
                    <a:pt x="1087" y="1836"/>
                  </a:lnTo>
                  <a:lnTo>
                    <a:pt x="1190" y="1397"/>
                  </a:lnTo>
                  <a:lnTo>
                    <a:pt x="1526" y="1500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30;p77">
              <a:extLst>
                <a:ext uri="{FF2B5EF4-FFF2-40B4-BE49-F238E27FC236}">
                  <a16:creationId xmlns:a16="http://schemas.microsoft.com/office/drawing/2014/main" id="{9780F6A5-84C7-E281-FD23-B6786C413101}"/>
                </a:ext>
              </a:extLst>
            </p:cNvPr>
            <p:cNvSpPr/>
            <p:nvPr/>
          </p:nvSpPr>
          <p:spPr>
            <a:xfrm>
              <a:off x="5465843" y="4633475"/>
              <a:ext cx="29240" cy="31832"/>
            </a:xfrm>
            <a:custGeom>
              <a:avLst/>
              <a:gdLst/>
              <a:ahLst/>
              <a:cxnLst/>
              <a:rect l="l" t="t" r="r" b="b"/>
              <a:pathLst>
                <a:path w="880" h="958" extrusionOk="0">
                  <a:moveTo>
                    <a:pt x="1" y="1"/>
                  </a:moveTo>
                  <a:lnTo>
                    <a:pt x="234" y="957"/>
                  </a:lnTo>
                  <a:lnTo>
                    <a:pt x="440" y="957"/>
                  </a:lnTo>
                  <a:cubicBezTo>
                    <a:pt x="647" y="854"/>
                    <a:pt x="776" y="750"/>
                    <a:pt x="880" y="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31;p77">
              <a:extLst>
                <a:ext uri="{FF2B5EF4-FFF2-40B4-BE49-F238E27FC236}">
                  <a16:creationId xmlns:a16="http://schemas.microsoft.com/office/drawing/2014/main" id="{2BC6E537-0DF4-1809-F254-F25E36B0237C}"/>
                </a:ext>
              </a:extLst>
            </p:cNvPr>
            <p:cNvSpPr/>
            <p:nvPr/>
          </p:nvSpPr>
          <p:spPr>
            <a:xfrm>
              <a:off x="5648831" y="4953232"/>
              <a:ext cx="42963" cy="27313"/>
            </a:xfrm>
            <a:custGeom>
              <a:avLst/>
              <a:gdLst/>
              <a:ahLst/>
              <a:cxnLst/>
              <a:rect l="l" t="t" r="r" b="b"/>
              <a:pathLst>
                <a:path w="1293" h="822" extrusionOk="0">
                  <a:moveTo>
                    <a:pt x="704" y="1"/>
                  </a:moveTo>
                  <a:cubicBezTo>
                    <a:pt x="609" y="1"/>
                    <a:pt x="517" y="20"/>
                    <a:pt x="439" y="72"/>
                  </a:cubicBezTo>
                  <a:cubicBezTo>
                    <a:pt x="103" y="278"/>
                    <a:pt x="0" y="821"/>
                    <a:pt x="0" y="821"/>
                  </a:cubicBezTo>
                  <a:lnTo>
                    <a:pt x="207" y="718"/>
                  </a:lnTo>
                  <a:lnTo>
                    <a:pt x="956" y="382"/>
                  </a:lnTo>
                  <a:lnTo>
                    <a:pt x="1293" y="175"/>
                  </a:lnTo>
                  <a:cubicBezTo>
                    <a:pt x="1293" y="175"/>
                    <a:pt x="987" y="1"/>
                    <a:pt x="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32;p77">
              <a:extLst>
                <a:ext uri="{FF2B5EF4-FFF2-40B4-BE49-F238E27FC236}">
                  <a16:creationId xmlns:a16="http://schemas.microsoft.com/office/drawing/2014/main" id="{582DCF40-D05E-4900-5A4B-7AFA8179D105}"/>
                </a:ext>
              </a:extLst>
            </p:cNvPr>
            <p:cNvSpPr/>
            <p:nvPr/>
          </p:nvSpPr>
          <p:spPr>
            <a:xfrm>
              <a:off x="5652254" y="4959047"/>
              <a:ext cx="28376" cy="18043"/>
            </a:xfrm>
            <a:custGeom>
              <a:avLst/>
              <a:gdLst/>
              <a:ahLst/>
              <a:cxnLst/>
              <a:rect l="l" t="t" r="r" b="b"/>
              <a:pathLst>
                <a:path w="854" h="543" extrusionOk="0">
                  <a:moveTo>
                    <a:pt x="647" y="0"/>
                  </a:moveTo>
                  <a:cubicBezTo>
                    <a:pt x="336" y="0"/>
                    <a:pt x="0" y="336"/>
                    <a:pt x="104" y="543"/>
                  </a:cubicBezTo>
                  <a:lnTo>
                    <a:pt x="853" y="207"/>
                  </a:lnTo>
                  <a:cubicBezTo>
                    <a:pt x="853" y="103"/>
                    <a:pt x="750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33;p77">
              <a:extLst>
                <a:ext uri="{FF2B5EF4-FFF2-40B4-BE49-F238E27FC236}">
                  <a16:creationId xmlns:a16="http://schemas.microsoft.com/office/drawing/2014/main" id="{2B8A10B8-622A-EC7C-B9B8-F0852F25EF43}"/>
                </a:ext>
              </a:extLst>
            </p:cNvPr>
            <p:cNvSpPr/>
            <p:nvPr/>
          </p:nvSpPr>
          <p:spPr>
            <a:xfrm>
              <a:off x="5587824" y="4575923"/>
              <a:ext cx="128889" cy="383113"/>
            </a:xfrm>
            <a:custGeom>
              <a:avLst/>
              <a:gdLst/>
              <a:ahLst/>
              <a:cxnLst/>
              <a:rect l="l" t="t" r="r" b="b"/>
              <a:pathLst>
                <a:path w="3879" h="11530" extrusionOk="0">
                  <a:moveTo>
                    <a:pt x="337" y="1"/>
                  </a:moveTo>
                  <a:lnTo>
                    <a:pt x="1" y="2172"/>
                  </a:lnTo>
                  <a:lnTo>
                    <a:pt x="207" y="2689"/>
                  </a:lnTo>
                  <a:lnTo>
                    <a:pt x="2586" y="11530"/>
                  </a:lnTo>
                  <a:lnTo>
                    <a:pt x="2689" y="11530"/>
                  </a:lnTo>
                  <a:lnTo>
                    <a:pt x="3568" y="11427"/>
                  </a:lnTo>
                  <a:lnTo>
                    <a:pt x="3878" y="11427"/>
                  </a:lnTo>
                  <a:lnTo>
                    <a:pt x="1629" y="2276"/>
                  </a:lnTo>
                  <a:lnTo>
                    <a:pt x="1500" y="1836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34;p77">
              <a:extLst>
                <a:ext uri="{FF2B5EF4-FFF2-40B4-BE49-F238E27FC236}">
                  <a16:creationId xmlns:a16="http://schemas.microsoft.com/office/drawing/2014/main" id="{860CE65D-9E5A-25D8-9598-5DC31F39785C}"/>
                </a:ext>
              </a:extLst>
            </p:cNvPr>
            <p:cNvSpPr/>
            <p:nvPr/>
          </p:nvSpPr>
          <p:spPr>
            <a:xfrm>
              <a:off x="5587824" y="4575923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337" y="1"/>
                  </a:moveTo>
                  <a:lnTo>
                    <a:pt x="1" y="2172"/>
                  </a:lnTo>
                  <a:lnTo>
                    <a:pt x="337" y="1733"/>
                  </a:lnTo>
                  <a:lnTo>
                    <a:pt x="750" y="2043"/>
                  </a:lnTo>
                  <a:lnTo>
                    <a:pt x="983" y="1733"/>
                  </a:lnTo>
                  <a:lnTo>
                    <a:pt x="1293" y="1940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35;p77">
              <a:extLst>
                <a:ext uri="{FF2B5EF4-FFF2-40B4-BE49-F238E27FC236}">
                  <a16:creationId xmlns:a16="http://schemas.microsoft.com/office/drawing/2014/main" id="{0FE05958-1460-30BA-E5EC-ED4AEDBD928A}"/>
                </a:ext>
              </a:extLst>
            </p:cNvPr>
            <p:cNvSpPr/>
            <p:nvPr/>
          </p:nvSpPr>
          <p:spPr>
            <a:xfrm>
              <a:off x="5594702" y="4575923"/>
              <a:ext cx="21498" cy="32696"/>
            </a:xfrm>
            <a:custGeom>
              <a:avLst/>
              <a:gdLst/>
              <a:ahLst/>
              <a:cxnLst/>
              <a:rect l="l" t="t" r="r" b="b"/>
              <a:pathLst>
                <a:path w="647" h="984" extrusionOk="0">
                  <a:moveTo>
                    <a:pt x="130" y="1"/>
                  </a:moveTo>
                  <a:lnTo>
                    <a:pt x="0" y="983"/>
                  </a:lnTo>
                  <a:lnTo>
                    <a:pt x="233" y="983"/>
                  </a:lnTo>
                  <a:cubicBezTo>
                    <a:pt x="440" y="983"/>
                    <a:pt x="543" y="983"/>
                    <a:pt x="647" y="880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36;p77">
              <a:extLst>
                <a:ext uri="{FF2B5EF4-FFF2-40B4-BE49-F238E27FC236}">
                  <a16:creationId xmlns:a16="http://schemas.microsoft.com/office/drawing/2014/main" id="{41575DCB-FA5A-0EC3-B422-DC202CEA7608}"/>
                </a:ext>
              </a:extLst>
            </p:cNvPr>
            <p:cNvSpPr/>
            <p:nvPr/>
          </p:nvSpPr>
          <p:spPr>
            <a:xfrm>
              <a:off x="5673719" y="4940572"/>
              <a:ext cx="42996" cy="18474"/>
            </a:xfrm>
            <a:custGeom>
              <a:avLst/>
              <a:gdLst/>
              <a:ahLst/>
              <a:cxnLst/>
              <a:rect l="l" t="t" r="r" b="b"/>
              <a:pathLst>
                <a:path w="1294" h="556" extrusionOk="0">
                  <a:moveTo>
                    <a:pt x="627" y="0"/>
                  </a:moveTo>
                  <a:cubicBezTo>
                    <a:pt x="598" y="0"/>
                    <a:pt x="571" y="4"/>
                    <a:pt x="544" y="13"/>
                  </a:cubicBezTo>
                  <a:cubicBezTo>
                    <a:pt x="104" y="117"/>
                    <a:pt x="1" y="556"/>
                    <a:pt x="1" y="556"/>
                  </a:cubicBezTo>
                  <a:lnTo>
                    <a:pt x="104" y="556"/>
                  </a:lnTo>
                  <a:lnTo>
                    <a:pt x="983" y="453"/>
                  </a:lnTo>
                  <a:lnTo>
                    <a:pt x="1293" y="453"/>
                  </a:lnTo>
                  <a:cubicBezTo>
                    <a:pt x="1293" y="453"/>
                    <a:pt x="927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37;p77">
              <a:extLst>
                <a:ext uri="{FF2B5EF4-FFF2-40B4-BE49-F238E27FC236}">
                  <a16:creationId xmlns:a16="http://schemas.microsoft.com/office/drawing/2014/main" id="{D5748987-0DB1-FDC2-012A-BB17C7D2D948}"/>
                </a:ext>
              </a:extLst>
            </p:cNvPr>
            <p:cNvSpPr/>
            <p:nvPr/>
          </p:nvSpPr>
          <p:spPr>
            <a:xfrm>
              <a:off x="5677175" y="4948713"/>
              <a:ext cx="32663" cy="10334"/>
            </a:xfrm>
            <a:custGeom>
              <a:avLst/>
              <a:gdLst/>
              <a:ahLst/>
              <a:cxnLst/>
              <a:rect l="l" t="t" r="r" b="b"/>
              <a:pathLst>
                <a:path w="983" h="311" extrusionOk="0">
                  <a:moveTo>
                    <a:pt x="646" y="1"/>
                  </a:moveTo>
                  <a:cubicBezTo>
                    <a:pt x="440" y="1"/>
                    <a:pt x="0" y="104"/>
                    <a:pt x="0" y="311"/>
                  </a:cubicBezTo>
                  <a:lnTo>
                    <a:pt x="879" y="208"/>
                  </a:lnTo>
                  <a:cubicBezTo>
                    <a:pt x="982" y="104"/>
                    <a:pt x="879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38;p77">
              <a:extLst>
                <a:ext uri="{FF2B5EF4-FFF2-40B4-BE49-F238E27FC236}">
                  <a16:creationId xmlns:a16="http://schemas.microsoft.com/office/drawing/2014/main" id="{E8F46579-A779-543A-F6E8-D5C68B19A34C}"/>
                </a:ext>
              </a:extLst>
            </p:cNvPr>
            <p:cNvSpPr/>
            <p:nvPr/>
          </p:nvSpPr>
          <p:spPr>
            <a:xfrm>
              <a:off x="5684884" y="4557880"/>
              <a:ext cx="74762" cy="390855"/>
            </a:xfrm>
            <a:custGeom>
              <a:avLst/>
              <a:gdLst/>
              <a:ahLst/>
              <a:cxnLst/>
              <a:rect l="l" t="t" r="r" b="b"/>
              <a:pathLst>
                <a:path w="2250" h="11763" extrusionOk="0">
                  <a:moveTo>
                    <a:pt x="518" y="1"/>
                  </a:moveTo>
                  <a:lnTo>
                    <a:pt x="1" y="2069"/>
                  </a:lnTo>
                  <a:lnTo>
                    <a:pt x="1" y="2586"/>
                  </a:lnTo>
                  <a:lnTo>
                    <a:pt x="854" y="11763"/>
                  </a:lnTo>
                  <a:lnTo>
                    <a:pt x="2250" y="11763"/>
                  </a:lnTo>
                  <a:lnTo>
                    <a:pt x="1397" y="2483"/>
                  </a:lnTo>
                  <a:lnTo>
                    <a:pt x="1397" y="1940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39;p77">
              <a:extLst>
                <a:ext uri="{FF2B5EF4-FFF2-40B4-BE49-F238E27FC236}">
                  <a16:creationId xmlns:a16="http://schemas.microsoft.com/office/drawing/2014/main" id="{418340A1-D271-E796-45CF-691B036A502B}"/>
                </a:ext>
              </a:extLst>
            </p:cNvPr>
            <p:cNvSpPr/>
            <p:nvPr/>
          </p:nvSpPr>
          <p:spPr>
            <a:xfrm>
              <a:off x="5684884" y="4557880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518" y="1"/>
                  </a:moveTo>
                  <a:lnTo>
                    <a:pt x="1" y="2069"/>
                  </a:lnTo>
                  <a:lnTo>
                    <a:pt x="311" y="1733"/>
                  </a:lnTo>
                  <a:lnTo>
                    <a:pt x="647" y="2172"/>
                  </a:lnTo>
                  <a:lnTo>
                    <a:pt x="957" y="1836"/>
                  </a:lnTo>
                  <a:lnTo>
                    <a:pt x="1164" y="2069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40;p77">
              <a:extLst>
                <a:ext uri="{FF2B5EF4-FFF2-40B4-BE49-F238E27FC236}">
                  <a16:creationId xmlns:a16="http://schemas.microsoft.com/office/drawing/2014/main" id="{FC6E69FE-F157-0DF9-F7A9-416253E58539}"/>
                </a:ext>
              </a:extLst>
            </p:cNvPr>
            <p:cNvSpPr/>
            <p:nvPr/>
          </p:nvSpPr>
          <p:spPr>
            <a:xfrm>
              <a:off x="5695185" y="4557880"/>
              <a:ext cx="21531" cy="34125"/>
            </a:xfrm>
            <a:custGeom>
              <a:avLst/>
              <a:gdLst/>
              <a:ahLst/>
              <a:cxnLst/>
              <a:rect l="l" t="t" r="r" b="b"/>
              <a:pathLst>
                <a:path w="648" h="1027" extrusionOk="0">
                  <a:moveTo>
                    <a:pt x="208" y="1"/>
                  </a:moveTo>
                  <a:lnTo>
                    <a:pt x="1" y="880"/>
                  </a:lnTo>
                  <a:cubicBezTo>
                    <a:pt x="1" y="983"/>
                    <a:pt x="104" y="983"/>
                    <a:pt x="208" y="983"/>
                  </a:cubicBezTo>
                  <a:cubicBezTo>
                    <a:pt x="246" y="1013"/>
                    <a:pt x="290" y="1026"/>
                    <a:pt x="337" y="1026"/>
                  </a:cubicBezTo>
                  <a:cubicBezTo>
                    <a:pt x="449" y="1026"/>
                    <a:pt x="574" y="953"/>
                    <a:pt x="647" y="880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41;p77">
              <a:extLst>
                <a:ext uri="{FF2B5EF4-FFF2-40B4-BE49-F238E27FC236}">
                  <a16:creationId xmlns:a16="http://schemas.microsoft.com/office/drawing/2014/main" id="{48F1B793-1F36-5B86-725A-2CAC4FF69B6D}"/>
                </a:ext>
              </a:extLst>
            </p:cNvPr>
            <p:cNvSpPr/>
            <p:nvPr/>
          </p:nvSpPr>
          <p:spPr>
            <a:xfrm>
              <a:off x="5713228" y="4934126"/>
              <a:ext cx="46419" cy="14620"/>
            </a:xfrm>
            <a:custGeom>
              <a:avLst/>
              <a:gdLst/>
              <a:ahLst/>
              <a:cxnLst/>
              <a:rect l="l" t="t" r="r" b="b"/>
              <a:pathLst>
                <a:path w="1397" h="440" extrusionOk="0">
                  <a:moveTo>
                    <a:pt x="647" y="0"/>
                  </a:moveTo>
                  <a:cubicBezTo>
                    <a:pt x="208" y="0"/>
                    <a:pt x="1" y="440"/>
                    <a:pt x="1" y="440"/>
                  </a:cubicBezTo>
                  <a:lnTo>
                    <a:pt x="1397" y="440"/>
                  </a:lnTo>
                  <a:cubicBezTo>
                    <a:pt x="1397" y="440"/>
                    <a:pt x="957" y="0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42;p77">
              <a:extLst>
                <a:ext uri="{FF2B5EF4-FFF2-40B4-BE49-F238E27FC236}">
                  <a16:creationId xmlns:a16="http://schemas.microsoft.com/office/drawing/2014/main" id="{DDA5CAC1-E544-FFCA-54B1-386C93B2D2D9}"/>
                </a:ext>
              </a:extLst>
            </p:cNvPr>
            <p:cNvSpPr/>
            <p:nvPr/>
          </p:nvSpPr>
          <p:spPr>
            <a:xfrm>
              <a:off x="5720106" y="4939675"/>
              <a:ext cx="29240" cy="9071"/>
            </a:xfrm>
            <a:custGeom>
              <a:avLst/>
              <a:gdLst/>
              <a:ahLst/>
              <a:cxnLst/>
              <a:rect l="l" t="t" r="r" b="b"/>
              <a:pathLst>
                <a:path w="880" h="273" extrusionOk="0">
                  <a:moveTo>
                    <a:pt x="448" y="0"/>
                  </a:moveTo>
                  <a:cubicBezTo>
                    <a:pt x="239" y="0"/>
                    <a:pt x="1" y="101"/>
                    <a:pt x="1" y="273"/>
                  </a:cubicBezTo>
                  <a:lnTo>
                    <a:pt x="880" y="273"/>
                  </a:lnTo>
                  <a:cubicBezTo>
                    <a:pt x="880" y="144"/>
                    <a:pt x="880" y="40"/>
                    <a:pt x="647" y="40"/>
                  </a:cubicBezTo>
                  <a:cubicBezTo>
                    <a:pt x="592" y="13"/>
                    <a:pt x="522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43;p77">
              <a:extLst>
                <a:ext uri="{FF2B5EF4-FFF2-40B4-BE49-F238E27FC236}">
                  <a16:creationId xmlns:a16="http://schemas.microsoft.com/office/drawing/2014/main" id="{31930ACE-BA3E-A283-B273-C7593655A1FD}"/>
                </a:ext>
              </a:extLst>
            </p:cNvPr>
            <p:cNvSpPr/>
            <p:nvPr/>
          </p:nvSpPr>
          <p:spPr>
            <a:xfrm>
              <a:off x="5444377" y="4837066"/>
              <a:ext cx="82504" cy="9363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44;p77">
              <a:extLst>
                <a:ext uri="{FF2B5EF4-FFF2-40B4-BE49-F238E27FC236}">
                  <a16:creationId xmlns:a16="http://schemas.microsoft.com/office/drawing/2014/main" id="{9BCA8C4B-A09F-060C-1AEB-AB3EB04CC011}"/>
                </a:ext>
              </a:extLst>
            </p:cNvPr>
            <p:cNvSpPr/>
            <p:nvPr/>
          </p:nvSpPr>
          <p:spPr>
            <a:xfrm>
              <a:off x="5738108" y="4830229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45;p77">
              <a:extLst>
                <a:ext uri="{FF2B5EF4-FFF2-40B4-BE49-F238E27FC236}">
                  <a16:creationId xmlns:a16="http://schemas.microsoft.com/office/drawing/2014/main" id="{E50CB660-ED8E-4834-36E7-1BCE63289ADB}"/>
                </a:ext>
              </a:extLst>
            </p:cNvPr>
            <p:cNvSpPr/>
            <p:nvPr/>
          </p:nvSpPr>
          <p:spPr>
            <a:xfrm>
              <a:off x="5720106" y="461200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1" name="Google Shape;2661;p75"/>
          <p:cNvGrpSpPr/>
          <p:nvPr/>
        </p:nvGrpSpPr>
        <p:grpSpPr>
          <a:xfrm>
            <a:off x="2117078" y="2546923"/>
            <a:ext cx="7752494" cy="2596687"/>
            <a:chOff x="830529" y="2546923"/>
            <a:chExt cx="7752494" cy="2596687"/>
          </a:xfrm>
        </p:grpSpPr>
        <p:sp>
          <p:nvSpPr>
            <p:cNvPr id="2662" name="Google Shape;2662;p75"/>
            <p:cNvSpPr/>
            <p:nvPr/>
          </p:nvSpPr>
          <p:spPr>
            <a:xfrm>
              <a:off x="3104646" y="4261991"/>
              <a:ext cx="4519556" cy="881593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5"/>
            <p:cNvSpPr/>
            <p:nvPr/>
          </p:nvSpPr>
          <p:spPr>
            <a:xfrm>
              <a:off x="15196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5"/>
            <p:cNvSpPr/>
            <p:nvPr/>
          </p:nvSpPr>
          <p:spPr>
            <a:xfrm>
              <a:off x="6870285" y="4838794"/>
              <a:ext cx="754062" cy="30481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5"/>
            <p:cNvSpPr/>
            <p:nvPr/>
          </p:nvSpPr>
          <p:spPr>
            <a:xfrm>
              <a:off x="2350643" y="4783523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5"/>
            <p:cNvSpPr/>
            <p:nvPr/>
          </p:nvSpPr>
          <p:spPr>
            <a:xfrm>
              <a:off x="5228610" y="4557094"/>
              <a:ext cx="178946" cy="425775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5"/>
            <p:cNvSpPr/>
            <p:nvPr/>
          </p:nvSpPr>
          <p:spPr>
            <a:xfrm>
              <a:off x="5115352" y="4476420"/>
              <a:ext cx="262770" cy="77692"/>
            </a:xfrm>
            <a:custGeom>
              <a:avLst/>
              <a:gdLst/>
              <a:ahLst/>
              <a:cxnLst/>
              <a:rect l="l" t="t" r="r" b="b"/>
              <a:pathLst>
                <a:path w="3000" h="887" extrusionOk="0">
                  <a:moveTo>
                    <a:pt x="839" y="1"/>
                  </a:moveTo>
                  <a:cubicBezTo>
                    <a:pt x="616" y="1"/>
                    <a:pt x="390" y="51"/>
                    <a:pt x="208" y="172"/>
                  </a:cubicBezTo>
                  <a:cubicBezTo>
                    <a:pt x="104" y="172"/>
                    <a:pt x="1" y="275"/>
                    <a:pt x="1" y="404"/>
                  </a:cubicBezTo>
                  <a:cubicBezTo>
                    <a:pt x="1" y="508"/>
                    <a:pt x="104" y="611"/>
                    <a:pt x="104" y="715"/>
                  </a:cubicBezTo>
                  <a:cubicBezTo>
                    <a:pt x="422" y="836"/>
                    <a:pt x="732" y="886"/>
                    <a:pt x="1021" y="886"/>
                  </a:cubicBezTo>
                  <a:cubicBezTo>
                    <a:pt x="1226" y="886"/>
                    <a:pt x="1422" y="861"/>
                    <a:pt x="1604" y="818"/>
                  </a:cubicBezTo>
                  <a:lnTo>
                    <a:pt x="2353" y="818"/>
                  </a:lnTo>
                  <a:cubicBezTo>
                    <a:pt x="2586" y="715"/>
                    <a:pt x="3000" y="818"/>
                    <a:pt x="2793" y="611"/>
                  </a:cubicBezTo>
                  <a:cubicBezTo>
                    <a:pt x="2353" y="275"/>
                    <a:pt x="1707" y="68"/>
                    <a:pt x="1294" y="68"/>
                  </a:cubicBezTo>
                  <a:cubicBezTo>
                    <a:pt x="1154" y="26"/>
                    <a:pt x="99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5"/>
            <p:cNvSpPr/>
            <p:nvPr/>
          </p:nvSpPr>
          <p:spPr>
            <a:xfrm>
              <a:off x="5425607" y="4568393"/>
              <a:ext cx="160815" cy="226508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5"/>
            <p:cNvSpPr/>
            <p:nvPr/>
          </p:nvSpPr>
          <p:spPr>
            <a:xfrm>
              <a:off x="5398453" y="4568393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5"/>
            <p:cNvSpPr/>
            <p:nvPr/>
          </p:nvSpPr>
          <p:spPr>
            <a:xfrm>
              <a:off x="5312349" y="4557094"/>
              <a:ext cx="95210" cy="248318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5"/>
            <p:cNvSpPr/>
            <p:nvPr/>
          </p:nvSpPr>
          <p:spPr>
            <a:xfrm>
              <a:off x="5199179" y="4548072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5"/>
            <p:cNvSpPr/>
            <p:nvPr/>
          </p:nvSpPr>
          <p:spPr>
            <a:xfrm>
              <a:off x="5124461" y="4545619"/>
              <a:ext cx="244639" cy="136115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5"/>
            <p:cNvSpPr/>
            <p:nvPr/>
          </p:nvSpPr>
          <p:spPr>
            <a:xfrm>
              <a:off x="5303327" y="4494727"/>
              <a:ext cx="169925" cy="118509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5"/>
            <p:cNvSpPr/>
            <p:nvPr/>
          </p:nvSpPr>
          <p:spPr>
            <a:xfrm>
              <a:off x="5142593" y="4765391"/>
              <a:ext cx="113254" cy="104232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5"/>
            <p:cNvSpPr/>
            <p:nvPr/>
          </p:nvSpPr>
          <p:spPr>
            <a:xfrm>
              <a:off x="4379480" y="4794822"/>
              <a:ext cx="140494" cy="348783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5"/>
            <p:cNvSpPr/>
            <p:nvPr/>
          </p:nvSpPr>
          <p:spPr>
            <a:xfrm>
              <a:off x="4388590" y="4702849"/>
              <a:ext cx="273982" cy="80758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5"/>
            <p:cNvSpPr/>
            <p:nvPr/>
          </p:nvSpPr>
          <p:spPr>
            <a:xfrm>
              <a:off x="4189315" y="4794822"/>
              <a:ext cx="151793" cy="226508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5"/>
            <p:cNvSpPr/>
            <p:nvPr/>
          </p:nvSpPr>
          <p:spPr>
            <a:xfrm>
              <a:off x="4275331" y="4794822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5"/>
            <p:cNvSpPr/>
            <p:nvPr/>
          </p:nvSpPr>
          <p:spPr>
            <a:xfrm>
              <a:off x="4359071" y="4794822"/>
              <a:ext cx="104320" cy="240084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5"/>
            <p:cNvSpPr/>
            <p:nvPr/>
          </p:nvSpPr>
          <p:spPr>
            <a:xfrm>
              <a:off x="4379480" y="4774501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5"/>
            <p:cNvSpPr/>
            <p:nvPr/>
          </p:nvSpPr>
          <p:spPr>
            <a:xfrm>
              <a:off x="4397612" y="4772048"/>
              <a:ext cx="253661" cy="142859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5"/>
            <p:cNvSpPr/>
            <p:nvPr/>
          </p:nvSpPr>
          <p:spPr>
            <a:xfrm>
              <a:off x="4293463" y="4723259"/>
              <a:ext cx="178946" cy="116407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5"/>
            <p:cNvSpPr/>
            <p:nvPr/>
          </p:nvSpPr>
          <p:spPr>
            <a:xfrm>
              <a:off x="4510782" y="4991820"/>
              <a:ext cx="113341" cy="104232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5"/>
            <p:cNvSpPr/>
            <p:nvPr/>
          </p:nvSpPr>
          <p:spPr>
            <a:xfrm>
              <a:off x="6009767" y="4774501"/>
              <a:ext cx="56758" cy="369104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5"/>
            <p:cNvSpPr/>
            <p:nvPr/>
          </p:nvSpPr>
          <p:spPr>
            <a:xfrm>
              <a:off x="5774317" y="4730616"/>
              <a:ext cx="274069" cy="86189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5"/>
            <p:cNvSpPr/>
            <p:nvPr/>
          </p:nvSpPr>
          <p:spPr>
            <a:xfrm>
              <a:off x="6095872" y="4765391"/>
              <a:ext cx="197078" cy="199355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5"/>
            <p:cNvSpPr/>
            <p:nvPr/>
          </p:nvSpPr>
          <p:spPr>
            <a:xfrm>
              <a:off x="6077740" y="4774501"/>
              <a:ext cx="131385" cy="22887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5"/>
            <p:cNvSpPr/>
            <p:nvPr/>
          </p:nvSpPr>
          <p:spPr>
            <a:xfrm>
              <a:off x="6030177" y="4774501"/>
              <a:ext cx="83824" cy="250332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5"/>
            <p:cNvSpPr/>
            <p:nvPr/>
          </p:nvSpPr>
          <p:spPr>
            <a:xfrm>
              <a:off x="5917006" y="4765391"/>
              <a:ext cx="140407" cy="247179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5"/>
            <p:cNvSpPr/>
            <p:nvPr/>
          </p:nvSpPr>
          <p:spPr>
            <a:xfrm>
              <a:off x="5821880" y="4765391"/>
              <a:ext cx="217398" cy="188056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5"/>
            <p:cNvSpPr/>
            <p:nvPr/>
          </p:nvSpPr>
          <p:spPr>
            <a:xfrm>
              <a:off x="5953182" y="4721156"/>
              <a:ext cx="199355" cy="91882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5"/>
            <p:cNvSpPr/>
            <p:nvPr/>
          </p:nvSpPr>
          <p:spPr>
            <a:xfrm>
              <a:off x="5869443" y="5030361"/>
              <a:ext cx="140407" cy="78218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75"/>
            <p:cNvGrpSpPr/>
            <p:nvPr/>
          </p:nvGrpSpPr>
          <p:grpSpPr>
            <a:xfrm>
              <a:off x="4137206" y="2546923"/>
              <a:ext cx="2058298" cy="1992042"/>
              <a:chOff x="3858737" y="2260509"/>
              <a:chExt cx="2388926" cy="2312026"/>
            </a:xfrm>
          </p:grpSpPr>
          <p:sp>
            <p:nvSpPr>
              <p:cNvPr id="2694" name="Google Shape;2694;p75"/>
              <p:cNvSpPr/>
              <p:nvPr/>
            </p:nvSpPr>
            <p:spPr>
              <a:xfrm>
                <a:off x="3935644" y="3601040"/>
                <a:ext cx="348783" cy="38723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421" extrusionOk="0">
                    <a:moveTo>
                      <a:pt x="3542" y="0"/>
                    </a:moveTo>
                    <a:cubicBezTo>
                      <a:pt x="2043" y="957"/>
                      <a:pt x="751" y="2353"/>
                      <a:pt x="1" y="3981"/>
                    </a:cubicBezTo>
                    <a:cubicBezTo>
                      <a:pt x="1" y="4188"/>
                      <a:pt x="1" y="4291"/>
                      <a:pt x="208" y="4421"/>
                    </a:cubicBezTo>
                    <a:cubicBezTo>
                      <a:pt x="311" y="4421"/>
                      <a:pt x="415" y="4421"/>
                      <a:pt x="544" y="4188"/>
                    </a:cubicBezTo>
                    <a:cubicBezTo>
                      <a:pt x="1190" y="2689"/>
                      <a:pt x="2353" y="1396"/>
                      <a:pt x="3879" y="543"/>
                    </a:cubicBezTo>
                    <a:cubicBezTo>
                      <a:pt x="3982" y="414"/>
                      <a:pt x="3982" y="207"/>
                      <a:pt x="3982" y="104"/>
                    </a:cubicBezTo>
                    <a:cubicBezTo>
                      <a:pt x="3879" y="0"/>
                      <a:pt x="3775" y="0"/>
                      <a:pt x="3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75"/>
              <p:cNvSpPr/>
              <p:nvPr/>
            </p:nvSpPr>
            <p:spPr>
              <a:xfrm>
                <a:off x="3858737" y="3920319"/>
                <a:ext cx="208377" cy="1749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997" extrusionOk="0">
                    <a:moveTo>
                      <a:pt x="1293" y="0"/>
                    </a:moveTo>
                    <a:cubicBezTo>
                      <a:pt x="879" y="233"/>
                      <a:pt x="439" y="543"/>
                      <a:pt x="129" y="1086"/>
                    </a:cubicBezTo>
                    <a:cubicBezTo>
                      <a:pt x="129" y="1189"/>
                      <a:pt x="0" y="1293"/>
                      <a:pt x="129" y="1422"/>
                    </a:cubicBezTo>
                    <a:lnTo>
                      <a:pt x="233" y="1525"/>
                    </a:lnTo>
                    <a:cubicBezTo>
                      <a:pt x="336" y="1525"/>
                      <a:pt x="336" y="1422"/>
                      <a:pt x="439" y="1422"/>
                    </a:cubicBezTo>
                    <a:lnTo>
                      <a:pt x="712" y="1150"/>
                    </a:lnTo>
                    <a:lnTo>
                      <a:pt x="712" y="1150"/>
                    </a:lnTo>
                    <a:cubicBezTo>
                      <a:pt x="614" y="1268"/>
                      <a:pt x="543" y="1457"/>
                      <a:pt x="543" y="1629"/>
                    </a:cubicBezTo>
                    <a:lnTo>
                      <a:pt x="543" y="1836"/>
                    </a:lnTo>
                    <a:cubicBezTo>
                      <a:pt x="543" y="1836"/>
                      <a:pt x="589" y="1882"/>
                      <a:pt x="619" y="1882"/>
                    </a:cubicBezTo>
                    <a:cubicBezTo>
                      <a:pt x="635" y="1882"/>
                      <a:pt x="646" y="1870"/>
                      <a:pt x="646" y="1836"/>
                    </a:cubicBezTo>
                    <a:cubicBezTo>
                      <a:pt x="776" y="1836"/>
                      <a:pt x="776" y="1836"/>
                      <a:pt x="776" y="1732"/>
                    </a:cubicBezTo>
                    <a:cubicBezTo>
                      <a:pt x="982" y="1629"/>
                      <a:pt x="1086" y="1422"/>
                      <a:pt x="1189" y="1190"/>
                    </a:cubicBezTo>
                    <a:lnTo>
                      <a:pt x="1189" y="1190"/>
                    </a:lnTo>
                    <a:cubicBezTo>
                      <a:pt x="1086" y="1422"/>
                      <a:pt x="1086" y="1629"/>
                      <a:pt x="1086" y="1836"/>
                    </a:cubicBezTo>
                    <a:cubicBezTo>
                      <a:pt x="1086" y="1836"/>
                      <a:pt x="1086" y="1939"/>
                      <a:pt x="1189" y="1939"/>
                    </a:cubicBezTo>
                    <a:cubicBezTo>
                      <a:pt x="1189" y="1982"/>
                      <a:pt x="1201" y="1996"/>
                      <a:pt x="1216" y="1996"/>
                    </a:cubicBezTo>
                    <a:cubicBezTo>
                      <a:pt x="1247" y="1996"/>
                      <a:pt x="1293" y="1939"/>
                      <a:pt x="1293" y="1939"/>
                    </a:cubicBezTo>
                    <a:cubicBezTo>
                      <a:pt x="1422" y="1939"/>
                      <a:pt x="1422" y="1836"/>
                      <a:pt x="1422" y="1836"/>
                    </a:cubicBezTo>
                    <a:cubicBezTo>
                      <a:pt x="1525" y="1525"/>
                      <a:pt x="1629" y="1293"/>
                      <a:pt x="1835" y="1086"/>
                    </a:cubicBezTo>
                    <a:cubicBezTo>
                      <a:pt x="1939" y="1086"/>
                      <a:pt x="1939" y="1189"/>
                      <a:pt x="2068" y="1189"/>
                    </a:cubicBezTo>
                    <a:cubicBezTo>
                      <a:pt x="2171" y="1189"/>
                      <a:pt x="2171" y="1293"/>
                      <a:pt x="2275" y="1293"/>
                    </a:cubicBezTo>
                    <a:lnTo>
                      <a:pt x="2378" y="1189"/>
                    </a:lnTo>
                    <a:lnTo>
                      <a:pt x="2378" y="1086"/>
                    </a:lnTo>
                    <a:cubicBezTo>
                      <a:pt x="2068" y="543"/>
                      <a:pt x="1732" y="233"/>
                      <a:pt x="1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75"/>
              <p:cNvSpPr/>
              <p:nvPr/>
            </p:nvSpPr>
            <p:spPr>
              <a:xfrm>
                <a:off x="4755343" y="4036380"/>
                <a:ext cx="151793" cy="49759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5681" extrusionOk="0">
                    <a:moveTo>
                      <a:pt x="1410" y="0"/>
                    </a:moveTo>
                    <a:cubicBezTo>
                      <a:pt x="1326" y="0"/>
                      <a:pt x="1242" y="32"/>
                      <a:pt x="1190" y="97"/>
                    </a:cubicBezTo>
                    <a:cubicBezTo>
                      <a:pt x="440" y="1053"/>
                      <a:pt x="1" y="2346"/>
                      <a:pt x="1" y="3638"/>
                    </a:cubicBezTo>
                    <a:cubicBezTo>
                      <a:pt x="1" y="4285"/>
                      <a:pt x="104" y="4931"/>
                      <a:pt x="337" y="5474"/>
                    </a:cubicBezTo>
                    <a:cubicBezTo>
                      <a:pt x="337" y="5577"/>
                      <a:pt x="544" y="5681"/>
                      <a:pt x="647" y="5681"/>
                    </a:cubicBezTo>
                    <a:cubicBezTo>
                      <a:pt x="880" y="5577"/>
                      <a:pt x="880" y="5474"/>
                      <a:pt x="880" y="5267"/>
                    </a:cubicBezTo>
                    <a:cubicBezTo>
                      <a:pt x="647" y="4724"/>
                      <a:pt x="544" y="4181"/>
                      <a:pt x="544" y="3638"/>
                    </a:cubicBezTo>
                    <a:cubicBezTo>
                      <a:pt x="544" y="2553"/>
                      <a:pt x="983" y="1389"/>
                      <a:pt x="1629" y="511"/>
                    </a:cubicBezTo>
                    <a:cubicBezTo>
                      <a:pt x="1733" y="304"/>
                      <a:pt x="1733" y="200"/>
                      <a:pt x="1629" y="97"/>
                    </a:cubicBezTo>
                    <a:cubicBezTo>
                      <a:pt x="1578" y="32"/>
                      <a:pt x="1494" y="0"/>
                      <a:pt x="1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75"/>
              <p:cNvSpPr/>
              <p:nvPr/>
            </p:nvSpPr>
            <p:spPr>
              <a:xfrm>
                <a:off x="4594609" y="4469180"/>
                <a:ext cx="226508" cy="10335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80" extrusionOk="0">
                    <a:moveTo>
                      <a:pt x="1328" y="1"/>
                    </a:moveTo>
                    <a:cubicBezTo>
                      <a:pt x="355" y="1"/>
                      <a:pt x="0" y="1179"/>
                      <a:pt x="0" y="1179"/>
                    </a:cubicBezTo>
                    <a:lnTo>
                      <a:pt x="2585" y="533"/>
                    </a:lnTo>
                    <a:cubicBezTo>
                      <a:pt x="2083" y="145"/>
                      <a:pt x="1668" y="1"/>
                      <a:pt x="1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75"/>
              <p:cNvSpPr/>
              <p:nvPr/>
            </p:nvSpPr>
            <p:spPr>
              <a:xfrm>
                <a:off x="4096466" y="2260509"/>
                <a:ext cx="1942746" cy="1942834"/>
              </a:xfrm>
              <a:custGeom>
                <a:avLst/>
                <a:gdLst/>
                <a:ahLst/>
                <a:cxnLst/>
                <a:rect l="l" t="t" r="r" b="b"/>
                <a:pathLst>
                  <a:path w="22180" h="22181" extrusionOk="0">
                    <a:moveTo>
                      <a:pt x="11090" y="1"/>
                    </a:moveTo>
                    <a:cubicBezTo>
                      <a:pt x="10340" y="1"/>
                      <a:pt x="9565" y="104"/>
                      <a:pt x="8815" y="337"/>
                    </a:cubicBezTo>
                    <a:cubicBezTo>
                      <a:pt x="3878" y="1293"/>
                      <a:pt x="104" y="5714"/>
                      <a:pt x="0" y="10987"/>
                    </a:cubicBezTo>
                    <a:lnTo>
                      <a:pt x="0" y="11091"/>
                    </a:lnTo>
                    <a:cubicBezTo>
                      <a:pt x="0" y="13572"/>
                      <a:pt x="853" y="15951"/>
                      <a:pt x="2249" y="17786"/>
                    </a:cubicBezTo>
                    <a:cubicBezTo>
                      <a:pt x="2689" y="18303"/>
                      <a:pt x="3102" y="18846"/>
                      <a:pt x="3645" y="19389"/>
                    </a:cubicBezTo>
                    <a:cubicBezTo>
                      <a:pt x="4731" y="20371"/>
                      <a:pt x="6023" y="21121"/>
                      <a:pt x="7523" y="21663"/>
                    </a:cubicBezTo>
                    <a:cubicBezTo>
                      <a:pt x="8608" y="21974"/>
                      <a:pt x="9798" y="22180"/>
                      <a:pt x="11090" y="22180"/>
                    </a:cubicBezTo>
                    <a:cubicBezTo>
                      <a:pt x="14735" y="22180"/>
                      <a:pt x="17966" y="20474"/>
                      <a:pt x="19905" y="17889"/>
                    </a:cubicBezTo>
                    <a:cubicBezTo>
                      <a:pt x="21327" y="15951"/>
                      <a:pt x="22180" y="13676"/>
                      <a:pt x="22180" y="11091"/>
                    </a:cubicBezTo>
                    <a:cubicBezTo>
                      <a:pt x="22180" y="9385"/>
                      <a:pt x="21844" y="7756"/>
                      <a:pt x="21094" y="6360"/>
                    </a:cubicBezTo>
                    <a:cubicBezTo>
                      <a:pt x="20551" y="5274"/>
                      <a:pt x="19905" y="4318"/>
                      <a:pt x="19155" y="3568"/>
                    </a:cubicBezTo>
                    <a:cubicBezTo>
                      <a:pt x="18509" y="2922"/>
                      <a:pt x="17863" y="2276"/>
                      <a:pt x="17113" y="1836"/>
                    </a:cubicBezTo>
                    <a:cubicBezTo>
                      <a:pt x="15821" y="983"/>
                      <a:pt x="14218" y="337"/>
                      <a:pt x="12589" y="104"/>
                    </a:cubicBezTo>
                    <a:cubicBezTo>
                      <a:pt x="12047" y="104"/>
                      <a:pt x="11633" y="1"/>
                      <a:pt x="110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75"/>
              <p:cNvSpPr/>
              <p:nvPr/>
            </p:nvSpPr>
            <p:spPr>
              <a:xfrm>
                <a:off x="5387154" y="2568926"/>
                <a:ext cx="652108" cy="1258581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14369" extrusionOk="0">
                    <a:moveTo>
                      <a:pt x="3967" y="1"/>
                    </a:moveTo>
                    <a:cubicBezTo>
                      <a:pt x="3488" y="1"/>
                      <a:pt x="3055" y="169"/>
                      <a:pt x="2818" y="564"/>
                    </a:cubicBezTo>
                    <a:cubicBezTo>
                      <a:pt x="2714" y="797"/>
                      <a:pt x="2585" y="1004"/>
                      <a:pt x="2378" y="1211"/>
                    </a:cubicBezTo>
                    <a:cubicBezTo>
                      <a:pt x="2068" y="1650"/>
                      <a:pt x="1422" y="1857"/>
                      <a:pt x="879" y="2193"/>
                    </a:cubicBezTo>
                    <a:cubicBezTo>
                      <a:pt x="543" y="2296"/>
                      <a:pt x="336" y="2632"/>
                      <a:pt x="129" y="2942"/>
                    </a:cubicBezTo>
                    <a:cubicBezTo>
                      <a:pt x="0" y="3279"/>
                      <a:pt x="0" y="3589"/>
                      <a:pt x="233" y="3925"/>
                    </a:cubicBezTo>
                    <a:cubicBezTo>
                      <a:pt x="439" y="4338"/>
                      <a:pt x="982" y="4442"/>
                      <a:pt x="1293" y="4778"/>
                    </a:cubicBezTo>
                    <a:cubicBezTo>
                      <a:pt x="1939" y="5321"/>
                      <a:pt x="1939" y="6277"/>
                      <a:pt x="2068" y="7027"/>
                    </a:cubicBezTo>
                    <a:cubicBezTo>
                      <a:pt x="2171" y="7906"/>
                      <a:pt x="2378" y="8759"/>
                      <a:pt x="3128" y="9095"/>
                    </a:cubicBezTo>
                    <a:cubicBezTo>
                      <a:pt x="3567" y="9405"/>
                      <a:pt x="4214" y="9302"/>
                      <a:pt x="4653" y="9508"/>
                    </a:cubicBezTo>
                    <a:cubicBezTo>
                      <a:pt x="4653" y="9612"/>
                      <a:pt x="4757" y="9612"/>
                      <a:pt x="4757" y="9612"/>
                    </a:cubicBezTo>
                    <a:cubicBezTo>
                      <a:pt x="5299" y="10051"/>
                      <a:pt x="5403" y="11034"/>
                      <a:pt x="4963" y="11680"/>
                    </a:cubicBezTo>
                    <a:cubicBezTo>
                      <a:pt x="4860" y="11887"/>
                      <a:pt x="4653" y="12094"/>
                      <a:pt x="4653" y="12430"/>
                    </a:cubicBezTo>
                    <a:cubicBezTo>
                      <a:pt x="4420" y="13076"/>
                      <a:pt x="4757" y="13619"/>
                      <a:pt x="5067" y="14136"/>
                    </a:cubicBezTo>
                    <a:cubicBezTo>
                      <a:pt x="5170" y="14265"/>
                      <a:pt x="5170" y="14265"/>
                      <a:pt x="5170" y="14368"/>
                    </a:cubicBezTo>
                    <a:cubicBezTo>
                      <a:pt x="6592" y="12430"/>
                      <a:pt x="7445" y="10155"/>
                      <a:pt x="7445" y="7570"/>
                    </a:cubicBezTo>
                    <a:cubicBezTo>
                      <a:pt x="7445" y="5864"/>
                      <a:pt x="7109" y="4235"/>
                      <a:pt x="6359" y="2839"/>
                    </a:cubicBezTo>
                    <a:cubicBezTo>
                      <a:pt x="5816" y="1753"/>
                      <a:pt x="5170" y="797"/>
                      <a:pt x="4420" y="47"/>
                    </a:cubicBezTo>
                    <a:cubicBezTo>
                      <a:pt x="4268" y="17"/>
                      <a:pt x="4115" y="1"/>
                      <a:pt x="3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75"/>
              <p:cNvSpPr/>
              <p:nvPr/>
            </p:nvSpPr>
            <p:spPr>
              <a:xfrm>
                <a:off x="4096466" y="2289941"/>
                <a:ext cx="942030" cy="1823799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20822" extrusionOk="0">
                    <a:moveTo>
                      <a:pt x="8815" y="1"/>
                    </a:moveTo>
                    <a:cubicBezTo>
                      <a:pt x="3878" y="957"/>
                      <a:pt x="104" y="5378"/>
                      <a:pt x="0" y="10651"/>
                    </a:cubicBezTo>
                    <a:lnTo>
                      <a:pt x="104" y="10755"/>
                    </a:lnTo>
                    <a:cubicBezTo>
                      <a:pt x="414" y="10987"/>
                      <a:pt x="853" y="11194"/>
                      <a:pt x="1164" y="11401"/>
                    </a:cubicBezTo>
                    <a:cubicBezTo>
                      <a:pt x="1706" y="11840"/>
                      <a:pt x="2353" y="12383"/>
                      <a:pt x="2249" y="13030"/>
                    </a:cubicBezTo>
                    <a:cubicBezTo>
                      <a:pt x="2146" y="13572"/>
                      <a:pt x="1603" y="13883"/>
                      <a:pt x="1396" y="14322"/>
                    </a:cubicBezTo>
                    <a:cubicBezTo>
                      <a:pt x="1164" y="14865"/>
                      <a:pt x="1500" y="15382"/>
                      <a:pt x="1810" y="15821"/>
                    </a:cubicBezTo>
                    <a:cubicBezTo>
                      <a:pt x="2043" y="16157"/>
                      <a:pt x="2353" y="16468"/>
                      <a:pt x="2353" y="16804"/>
                    </a:cubicBezTo>
                    <a:cubicBezTo>
                      <a:pt x="2353" y="17010"/>
                      <a:pt x="2249" y="17217"/>
                      <a:pt x="2249" y="17450"/>
                    </a:cubicBezTo>
                    <a:cubicBezTo>
                      <a:pt x="2689" y="17967"/>
                      <a:pt x="3102" y="18510"/>
                      <a:pt x="3645" y="19053"/>
                    </a:cubicBezTo>
                    <a:lnTo>
                      <a:pt x="4524" y="19053"/>
                    </a:lnTo>
                    <a:cubicBezTo>
                      <a:pt x="5274" y="19259"/>
                      <a:pt x="5920" y="19596"/>
                      <a:pt x="6463" y="20138"/>
                    </a:cubicBezTo>
                    <a:cubicBezTo>
                      <a:pt x="6773" y="20345"/>
                      <a:pt x="6980" y="20681"/>
                      <a:pt x="7419" y="20785"/>
                    </a:cubicBezTo>
                    <a:cubicBezTo>
                      <a:pt x="7498" y="20809"/>
                      <a:pt x="7586" y="20822"/>
                      <a:pt x="7675" y="20822"/>
                    </a:cubicBezTo>
                    <a:cubicBezTo>
                      <a:pt x="7968" y="20822"/>
                      <a:pt x="8272" y="20682"/>
                      <a:pt x="8272" y="20345"/>
                    </a:cubicBezTo>
                    <a:cubicBezTo>
                      <a:pt x="8402" y="20138"/>
                      <a:pt x="8169" y="19906"/>
                      <a:pt x="8169" y="19596"/>
                    </a:cubicBezTo>
                    <a:cubicBezTo>
                      <a:pt x="8066" y="19053"/>
                      <a:pt x="8608" y="18510"/>
                      <a:pt x="8919" y="17967"/>
                    </a:cubicBezTo>
                    <a:cubicBezTo>
                      <a:pt x="9565" y="17010"/>
                      <a:pt x="9255" y="15511"/>
                      <a:pt x="8272" y="14736"/>
                    </a:cubicBezTo>
                    <a:cubicBezTo>
                      <a:pt x="7962" y="14529"/>
                      <a:pt x="7626" y="14425"/>
                      <a:pt x="7523" y="14089"/>
                    </a:cubicBezTo>
                    <a:cubicBezTo>
                      <a:pt x="7316" y="13779"/>
                      <a:pt x="7419" y="13443"/>
                      <a:pt x="7419" y="13030"/>
                    </a:cubicBezTo>
                    <a:cubicBezTo>
                      <a:pt x="7419" y="12693"/>
                      <a:pt x="7316" y="12280"/>
                      <a:pt x="6877" y="12151"/>
                    </a:cubicBezTo>
                    <a:cubicBezTo>
                      <a:pt x="6800" y="12099"/>
                      <a:pt x="6722" y="12082"/>
                      <a:pt x="6642" y="12082"/>
                    </a:cubicBezTo>
                    <a:cubicBezTo>
                      <a:pt x="6456" y="12082"/>
                      <a:pt x="6265" y="12181"/>
                      <a:pt x="6081" y="12181"/>
                    </a:cubicBezTo>
                    <a:cubicBezTo>
                      <a:pt x="6026" y="12181"/>
                      <a:pt x="5973" y="12173"/>
                      <a:pt x="5920" y="12151"/>
                    </a:cubicBezTo>
                    <a:cubicBezTo>
                      <a:pt x="5687" y="12047"/>
                      <a:pt x="5481" y="11840"/>
                      <a:pt x="5377" y="11737"/>
                    </a:cubicBezTo>
                    <a:cubicBezTo>
                      <a:pt x="4731" y="11298"/>
                      <a:pt x="3878" y="11737"/>
                      <a:pt x="3438" y="11194"/>
                    </a:cubicBezTo>
                    <a:cubicBezTo>
                      <a:pt x="3102" y="10755"/>
                      <a:pt x="3438" y="10212"/>
                      <a:pt x="3878" y="10005"/>
                    </a:cubicBezTo>
                    <a:cubicBezTo>
                      <a:pt x="4291" y="9695"/>
                      <a:pt x="4834" y="9798"/>
                      <a:pt x="5274" y="9695"/>
                    </a:cubicBezTo>
                    <a:cubicBezTo>
                      <a:pt x="6230" y="9695"/>
                      <a:pt x="7213" y="9462"/>
                      <a:pt x="8066" y="9049"/>
                    </a:cubicBezTo>
                    <a:cubicBezTo>
                      <a:pt x="8712" y="8713"/>
                      <a:pt x="9358" y="8273"/>
                      <a:pt x="9462" y="7523"/>
                    </a:cubicBezTo>
                    <a:cubicBezTo>
                      <a:pt x="9462" y="7213"/>
                      <a:pt x="9358" y="6774"/>
                      <a:pt x="9565" y="6464"/>
                    </a:cubicBezTo>
                    <a:cubicBezTo>
                      <a:pt x="9694" y="6231"/>
                      <a:pt x="10004" y="6127"/>
                      <a:pt x="10211" y="6024"/>
                    </a:cubicBezTo>
                    <a:cubicBezTo>
                      <a:pt x="10651" y="5817"/>
                      <a:pt x="10754" y="5274"/>
                      <a:pt x="10754" y="4938"/>
                    </a:cubicBezTo>
                    <a:cubicBezTo>
                      <a:pt x="10651" y="4396"/>
                      <a:pt x="10211" y="3982"/>
                      <a:pt x="10211" y="3542"/>
                    </a:cubicBezTo>
                    <a:cubicBezTo>
                      <a:pt x="10211" y="3232"/>
                      <a:pt x="10340" y="3000"/>
                      <a:pt x="10444" y="2793"/>
                    </a:cubicBezTo>
                    <a:cubicBezTo>
                      <a:pt x="10651" y="2043"/>
                      <a:pt x="10340" y="1293"/>
                      <a:pt x="9798" y="647"/>
                    </a:cubicBezTo>
                    <a:cubicBezTo>
                      <a:pt x="9462" y="415"/>
                      <a:pt x="9151" y="104"/>
                      <a:pt x="8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75"/>
              <p:cNvSpPr/>
              <p:nvPr/>
            </p:nvSpPr>
            <p:spPr>
              <a:xfrm>
                <a:off x="5172025" y="2269619"/>
                <a:ext cx="423498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129" extrusionOk="0">
                    <a:moveTo>
                      <a:pt x="310" y="0"/>
                    </a:moveTo>
                    <a:cubicBezTo>
                      <a:pt x="207" y="233"/>
                      <a:pt x="104" y="440"/>
                      <a:pt x="207" y="647"/>
                    </a:cubicBezTo>
                    <a:cubicBezTo>
                      <a:pt x="207" y="879"/>
                      <a:pt x="310" y="983"/>
                      <a:pt x="414" y="1189"/>
                    </a:cubicBezTo>
                    <a:cubicBezTo>
                      <a:pt x="414" y="1396"/>
                      <a:pt x="310" y="1629"/>
                      <a:pt x="207" y="1836"/>
                    </a:cubicBezTo>
                    <a:cubicBezTo>
                      <a:pt x="104" y="2042"/>
                      <a:pt x="0" y="2275"/>
                      <a:pt x="0" y="2482"/>
                    </a:cubicBezTo>
                    <a:cubicBezTo>
                      <a:pt x="0" y="2689"/>
                      <a:pt x="104" y="2921"/>
                      <a:pt x="310" y="3025"/>
                    </a:cubicBezTo>
                    <a:cubicBezTo>
                      <a:pt x="517" y="3025"/>
                      <a:pt x="647" y="2921"/>
                      <a:pt x="853" y="2921"/>
                    </a:cubicBezTo>
                    <a:cubicBezTo>
                      <a:pt x="1008" y="2805"/>
                      <a:pt x="1196" y="2747"/>
                      <a:pt x="1386" y="2747"/>
                    </a:cubicBezTo>
                    <a:cubicBezTo>
                      <a:pt x="1577" y="2747"/>
                      <a:pt x="1771" y="2805"/>
                      <a:pt x="1939" y="2921"/>
                    </a:cubicBezTo>
                    <a:cubicBezTo>
                      <a:pt x="2249" y="2921"/>
                      <a:pt x="2456" y="3128"/>
                      <a:pt x="2689" y="3128"/>
                    </a:cubicBezTo>
                    <a:cubicBezTo>
                      <a:pt x="2999" y="3025"/>
                      <a:pt x="3102" y="2482"/>
                      <a:pt x="3438" y="2275"/>
                    </a:cubicBezTo>
                    <a:cubicBezTo>
                      <a:pt x="3878" y="1939"/>
                      <a:pt x="4524" y="2042"/>
                      <a:pt x="4834" y="1732"/>
                    </a:cubicBezTo>
                    <a:cubicBezTo>
                      <a:pt x="3542" y="879"/>
                      <a:pt x="1939" y="233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75"/>
              <p:cNvSpPr/>
              <p:nvPr/>
            </p:nvSpPr>
            <p:spPr>
              <a:xfrm>
                <a:off x="4594609" y="3467460"/>
                <a:ext cx="160815" cy="162217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983" y="0"/>
                    </a:moveTo>
                    <a:cubicBezTo>
                      <a:pt x="440" y="0"/>
                      <a:pt x="0" y="440"/>
                      <a:pt x="0" y="982"/>
                    </a:cubicBezTo>
                    <a:cubicBezTo>
                      <a:pt x="0" y="1422"/>
                      <a:pt x="336" y="1836"/>
                      <a:pt x="879" y="1836"/>
                    </a:cubicBezTo>
                    <a:cubicBezTo>
                      <a:pt x="936" y="1846"/>
                      <a:pt x="991" y="1851"/>
                      <a:pt x="1044" y="1851"/>
                    </a:cubicBezTo>
                    <a:cubicBezTo>
                      <a:pt x="1504" y="1851"/>
                      <a:pt x="1836" y="1469"/>
                      <a:pt x="1836" y="982"/>
                    </a:cubicBezTo>
                    <a:cubicBezTo>
                      <a:pt x="1836" y="440"/>
                      <a:pt x="1526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75"/>
              <p:cNvSpPr/>
              <p:nvPr/>
            </p:nvSpPr>
            <p:spPr>
              <a:xfrm>
                <a:off x="5246742" y="3458351"/>
                <a:ext cx="169925" cy="1609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837" extrusionOk="0">
                    <a:moveTo>
                      <a:pt x="957" y="1"/>
                    </a:moveTo>
                    <a:cubicBezTo>
                      <a:pt x="543" y="1"/>
                      <a:pt x="104" y="337"/>
                      <a:pt x="0" y="880"/>
                    </a:cubicBezTo>
                    <a:cubicBezTo>
                      <a:pt x="0" y="1397"/>
                      <a:pt x="440" y="1836"/>
                      <a:pt x="957" y="1836"/>
                    </a:cubicBezTo>
                    <a:cubicBezTo>
                      <a:pt x="1396" y="1836"/>
                      <a:pt x="1836" y="1397"/>
                      <a:pt x="1939" y="983"/>
                    </a:cubicBezTo>
                    <a:cubicBezTo>
                      <a:pt x="1939" y="440"/>
                      <a:pt x="1500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75"/>
              <p:cNvSpPr/>
              <p:nvPr/>
            </p:nvSpPr>
            <p:spPr>
              <a:xfrm>
                <a:off x="4898033" y="3576952"/>
                <a:ext cx="244639" cy="107911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232" extrusionOk="0">
                    <a:moveTo>
                      <a:pt x="321" y="0"/>
                    </a:moveTo>
                    <a:cubicBezTo>
                      <a:pt x="277" y="0"/>
                      <a:pt x="237" y="13"/>
                      <a:pt x="207" y="43"/>
                    </a:cubicBezTo>
                    <a:cubicBezTo>
                      <a:pt x="104" y="43"/>
                      <a:pt x="0" y="275"/>
                      <a:pt x="104" y="379"/>
                    </a:cubicBezTo>
                    <a:cubicBezTo>
                      <a:pt x="311" y="922"/>
                      <a:pt x="853" y="1232"/>
                      <a:pt x="1396" y="1232"/>
                    </a:cubicBezTo>
                    <a:cubicBezTo>
                      <a:pt x="1939" y="1232"/>
                      <a:pt x="2482" y="922"/>
                      <a:pt x="2689" y="482"/>
                    </a:cubicBezTo>
                    <a:cubicBezTo>
                      <a:pt x="2792" y="275"/>
                      <a:pt x="2689" y="43"/>
                      <a:pt x="2585" y="43"/>
                    </a:cubicBezTo>
                    <a:cubicBezTo>
                      <a:pt x="2519" y="13"/>
                      <a:pt x="2463" y="0"/>
                      <a:pt x="2415" y="0"/>
                    </a:cubicBezTo>
                    <a:cubicBezTo>
                      <a:pt x="2294" y="0"/>
                      <a:pt x="2220" y="80"/>
                      <a:pt x="2146" y="172"/>
                    </a:cubicBezTo>
                    <a:cubicBezTo>
                      <a:pt x="2043" y="482"/>
                      <a:pt x="1706" y="689"/>
                      <a:pt x="1396" y="689"/>
                    </a:cubicBezTo>
                    <a:cubicBezTo>
                      <a:pt x="1060" y="689"/>
                      <a:pt x="750" y="482"/>
                      <a:pt x="647" y="172"/>
                    </a:cubicBezTo>
                    <a:cubicBezTo>
                      <a:pt x="573" y="80"/>
                      <a:pt x="433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75"/>
              <p:cNvSpPr/>
              <p:nvPr/>
            </p:nvSpPr>
            <p:spPr>
              <a:xfrm>
                <a:off x="4755343" y="3410787"/>
                <a:ext cx="1105035" cy="792602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9049" extrusionOk="0">
                    <a:moveTo>
                      <a:pt x="11970" y="1"/>
                    </a:moveTo>
                    <a:cubicBezTo>
                      <a:pt x="11737" y="440"/>
                      <a:pt x="11530" y="880"/>
                      <a:pt x="11323" y="1293"/>
                    </a:cubicBezTo>
                    <a:cubicBezTo>
                      <a:pt x="9591" y="4111"/>
                      <a:pt x="6903" y="6360"/>
                      <a:pt x="3878" y="7653"/>
                    </a:cubicBezTo>
                    <a:cubicBezTo>
                      <a:pt x="2586" y="8092"/>
                      <a:pt x="1293" y="8402"/>
                      <a:pt x="1" y="8531"/>
                    </a:cubicBezTo>
                    <a:cubicBezTo>
                      <a:pt x="1086" y="8842"/>
                      <a:pt x="2276" y="9048"/>
                      <a:pt x="3568" y="9048"/>
                    </a:cubicBezTo>
                    <a:cubicBezTo>
                      <a:pt x="7213" y="9048"/>
                      <a:pt x="10444" y="7342"/>
                      <a:pt x="12383" y="4757"/>
                    </a:cubicBezTo>
                    <a:cubicBezTo>
                      <a:pt x="12383" y="4654"/>
                      <a:pt x="12383" y="4654"/>
                      <a:pt x="12280" y="4525"/>
                    </a:cubicBezTo>
                    <a:cubicBezTo>
                      <a:pt x="11970" y="4008"/>
                      <a:pt x="11633" y="3465"/>
                      <a:pt x="11866" y="2819"/>
                    </a:cubicBezTo>
                    <a:cubicBezTo>
                      <a:pt x="11866" y="2483"/>
                      <a:pt x="12073" y="2276"/>
                      <a:pt x="12176" y="2069"/>
                    </a:cubicBezTo>
                    <a:cubicBezTo>
                      <a:pt x="12616" y="1423"/>
                      <a:pt x="12512" y="440"/>
                      <a:pt x="11970" y="1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75"/>
              <p:cNvSpPr/>
              <p:nvPr/>
            </p:nvSpPr>
            <p:spPr>
              <a:xfrm>
                <a:off x="5774317" y="2817604"/>
                <a:ext cx="264960" cy="100991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530" extrusionOk="0">
                    <a:moveTo>
                      <a:pt x="1939" y="0"/>
                    </a:moveTo>
                    <a:cubicBezTo>
                      <a:pt x="1939" y="2378"/>
                      <a:pt x="1396" y="4731"/>
                      <a:pt x="337" y="6773"/>
                    </a:cubicBezTo>
                    <a:cubicBezTo>
                      <a:pt x="879" y="7212"/>
                      <a:pt x="983" y="8195"/>
                      <a:pt x="543" y="8841"/>
                    </a:cubicBezTo>
                    <a:cubicBezTo>
                      <a:pt x="440" y="9048"/>
                      <a:pt x="233" y="9255"/>
                      <a:pt x="233" y="9591"/>
                    </a:cubicBezTo>
                    <a:cubicBezTo>
                      <a:pt x="0" y="10237"/>
                      <a:pt x="337" y="10780"/>
                      <a:pt x="647" y="11297"/>
                    </a:cubicBezTo>
                    <a:cubicBezTo>
                      <a:pt x="750" y="11426"/>
                      <a:pt x="750" y="11426"/>
                      <a:pt x="750" y="11529"/>
                    </a:cubicBezTo>
                    <a:cubicBezTo>
                      <a:pt x="2172" y="9591"/>
                      <a:pt x="3025" y="7316"/>
                      <a:pt x="3025" y="4731"/>
                    </a:cubicBezTo>
                    <a:cubicBezTo>
                      <a:pt x="3025" y="3025"/>
                      <a:pt x="2689" y="1396"/>
                      <a:pt x="1939" y="0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75"/>
              <p:cNvSpPr/>
              <p:nvPr/>
            </p:nvSpPr>
            <p:spPr>
              <a:xfrm>
                <a:off x="5378044" y="3997313"/>
                <a:ext cx="405367" cy="292113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335" extrusionOk="0">
                    <a:moveTo>
                      <a:pt x="337" y="0"/>
                    </a:moveTo>
                    <a:cubicBezTo>
                      <a:pt x="104" y="104"/>
                      <a:pt x="1" y="207"/>
                      <a:pt x="1" y="310"/>
                    </a:cubicBezTo>
                    <a:cubicBezTo>
                      <a:pt x="1" y="853"/>
                      <a:pt x="1" y="1396"/>
                      <a:pt x="233" y="1835"/>
                    </a:cubicBezTo>
                    <a:cubicBezTo>
                      <a:pt x="647" y="2689"/>
                      <a:pt x="1397" y="3335"/>
                      <a:pt x="2275" y="3335"/>
                    </a:cubicBezTo>
                    <a:lnTo>
                      <a:pt x="2482" y="3335"/>
                    </a:lnTo>
                    <a:cubicBezTo>
                      <a:pt x="3335" y="3335"/>
                      <a:pt x="4111" y="2895"/>
                      <a:pt x="4524" y="2249"/>
                    </a:cubicBezTo>
                    <a:cubicBezTo>
                      <a:pt x="4628" y="2146"/>
                      <a:pt x="4628" y="1939"/>
                      <a:pt x="4524" y="1835"/>
                    </a:cubicBezTo>
                    <a:cubicBezTo>
                      <a:pt x="4318" y="1835"/>
                      <a:pt x="4214" y="1835"/>
                      <a:pt x="4111" y="1939"/>
                    </a:cubicBezTo>
                    <a:cubicBezTo>
                      <a:pt x="3775" y="2482"/>
                      <a:pt x="3129" y="2792"/>
                      <a:pt x="2482" y="2792"/>
                    </a:cubicBezTo>
                    <a:lnTo>
                      <a:pt x="2379" y="2792"/>
                    </a:lnTo>
                    <a:cubicBezTo>
                      <a:pt x="1733" y="2792"/>
                      <a:pt x="1086" y="2249"/>
                      <a:pt x="750" y="1603"/>
                    </a:cubicBezTo>
                    <a:cubicBezTo>
                      <a:pt x="647" y="1293"/>
                      <a:pt x="543" y="750"/>
                      <a:pt x="543" y="310"/>
                    </a:cubicBezTo>
                    <a:cubicBezTo>
                      <a:pt x="543" y="207"/>
                      <a:pt x="440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75"/>
              <p:cNvSpPr/>
              <p:nvPr/>
            </p:nvSpPr>
            <p:spPr>
              <a:xfrm>
                <a:off x="5745761" y="4167070"/>
                <a:ext cx="198479" cy="12507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428" extrusionOk="0">
                    <a:moveTo>
                      <a:pt x="120" y="1"/>
                    </a:moveTo>
                    <a:lnTo>
                      <a:pt x="120" y="1"/>
                    </a:lnTo>
                    <a:cubicBezTo>
                      <a:pt x="0" y="1178"/>
                      <a:pt x="732" y="1428"/>
                      <a:pt x="1373" y="1428"/>
                    </a:cubicBezTo>
                    <a:cubicBezTo>
                      <a:pt x="1844" y="1428"/>
                      <a:pt x="2265" y="1293"/>
                      <a:pt x="2265" y="1293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75"/>
              <p:cNvSpPr/>
              <p:nvPr/>
            </p:nvSpPr>
            <p:spPr>
              <a:xfrm>
                <a:off x="5821880" y="3580631"/>
                <a:ext cx="357805" cy="3873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422" extrusionOk="0">
                    <a:moveTo>
                      <a:pt x="440" y="1"/>
                    </a:moveTo>
                    <a:cubicBezTo>
                      <a:pt x="336" y="1"/>
                      <a:pt x="104" y="1"/>
                      <a:pt x="104" y="130"/>
                    </a:cubicBezTo>
                    <a:cubicBezTo>
                      <a:pt x="0" y="337"/>
                      <a:pt x="0" y="440"/>
                      <a:pt x="104" y="544"/>
                    </a:cubicBezTo>
                    <a:cubicBezTo>
                      <a:pt x="1629" y="1422"/>
                      <a:pt x="2792" y="2715"/>
                      <a:pt x="3438" y="4318"/>
                    </a:cubicBezTo>
                    <a:cubicBezTo>
                      <a:pt x="3568" y="4421"/>
                      <a:pt x="3671" y="4421"/>
                      <a:pt x="3878" y="4421"/>
                    </a:cubicBezTo>
                    <a:cubicBezTo>
                      <a:pt x="3981" y="4318"/>
                      <a:pt x="4085" y="4214"/>
                      <a:pt x="3981" y="4111"/>
                    </a:cubicBezTo>
                    <a:cubicBezTo>
                      <a:pt x="3232" y="2379"/>
                      <a:pt x="2042" y="983"/>
                      <a:pt x="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75"/>
              <p:cNvSpPr/>
              <p:nvPr/>
            </p:nvSpPr>
            <p:spPr>
              <a:xfrm>
                <a:off x="6039199" y="3902187"/>
                <a:ext cx="208464" cy="176669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017" extrusionOk="0">
                    <a:moveTo>
                      <a:pt x="1190" y="0"/>
                    </a:moveTo>
                    <a:cubicBezTo>
                      <a:pt x="647" y="207"/>
                      <a:pt x="311" y="647"/>
                      <a:pt x="104" y="1086"/>
                    </a:cubicBezTo>
                    <a:lnTo>
                      <a:pt x="1" y="1190"/>
                    </a:lnTo>
                    <a:cubicBezTo>
                      <a:pt x="104" y="1293"/>
                      <a:pt x="104" y="1293"/>
                      <a:pt x="208" y="1293"/>
                    </a:cubicBezTo>
                    <a:lnTo>
                      <a:pt x="311" y="1190"/>
                    </a:lnTo>
                    <a:cubicBezTo>
                      <a:pt x="440" y="1190"/>
                      <a:pt x="544" y="1086"/>
                      <a:pt x="544" y="1086"/>
                    </a:cubicBezTo>
                    <a:cubicBezTo>
                      <a:pt x="751" y="1293"/>
                      <a:pt x="854" y="1629"/>
                      <a:pt x="957" y="1836"/>
                    </a:cubicBezTo>
                    <a:lnTo>
                      <a:pt x="1087" y="1939"/>
                    </a:lnTo>
                    <a:cubicBezTo>
                      <a:pt x="1087" y="1991"/>
                      <a:pt x="1113" y="2017"/>
                      <a:pt x="1138" y="2017"/>
                    </a:cubicBezTo>
                    <a:cubicBezTo>
                      <a:pt x="1164" y="2017"/>
                      <a:pt x="1190" y="1991"/>
                      <a:pt x="1190" y="1939"/>
                    </a:cubicBezTo>
                    <a:cubicBezTo>
                      <a:pt x="1293" y="1939"/>
                      <a:pt x="1293" y="1836"/>
                      <a:pt x="1293" y="1836"/>
                    </a:cubicBezTo>
                    <a:cubicBezTo>
                      <a:pt x="1293" y="1629"/>
                      <a:pt x="1293" y="1396"/>
                      <a:pt x="1190" y="1190"/>
                    </a:cubicBezTo>
                    <a:lnTo>
                      <a:pt x="1190" y="1190"/>
                    </a:lnTo>
                    <a:cubicBezTo>
                      <a:pt x="1294" y="1396"/>
                      <a:pt x="1500" y="1629"/>
                      <a:pt x="1604" y="1732"/>
                    </a:cubicBezTo>
                    <a:cubicBezTo>
                      <a:pt x="1604" y="1836"/>
                      <a:pt x="1733" y="1836"/>
                      <a:pt x="1733" y="1836"/>
                    </a:cubicBezTo>
                    <a:cubicBezTo>
                      <a:pt x="1767" y="1870"/>
                      <a:pt x="1790" y="1882"/>
                      <a:pt x="1806" y="1882"/>
                    </a:cubicBezTo>
                    <a:cubicBezTo>
                      <a:pt x="1836" y="1882"/>
                      <a:pt x="1836" y="1836"/>
                      <a:pt x="1836" y="1836"/>
                    </a:cubicBezTo>
                    <a:cubicBezTo>
                      <a:pt x="1940" y="1732"/>
                      <a:pt x="1836" y="1732"/>
                      <a:pt x="1836" y="1629"/>
                    </a:cubicBezTo>
                    <a:cubicBezTo>
                      <a:pt x="1836" y="1396"/>
                      <a:pt x="1733" y="1190"/>
                      <a:pt x="1604" y="1086"/>
                    </a:cubicBezTo>
                    <a:lnTo>
                      <a:pt x="1604" y="1086"/>
                    </a:lnTo>
                    <a:cubicBezTo>
                      <a:pt x="1733" y="1190"/>
                      <a:pt x="1940" y="1293"/>
                      <a:pt x="2043" y="1396"/>
                    </a:cubicBezTo>
                    <a:cubicBezTo>
                      <a:pt x="2043" y="1396"/>
                      <a:pt x="2147" y="1500"/>
                      <a:pt x="2250" y="1500"/>
                    </a:cubicBezTo>
                    <a:lnTo>
                      <a:pt x="2379" y="1396"/>
                    </a:lnTo>
                    <a:cubicBezTo>
                      <a:pt x="2379" y="1293"/>
                      <a:pt x="2250" y="1190"/>
                      <a:pt x="2250" y="1086"/>
                    </a:cubicBezTo>
                    <a:cubicBezTo>
                      <a:pt x="2043" y="543"/>
                      <a:pt x="1604" y="207"/>
                      <a:pt x="1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75"/>
              <p:cNvSpPr/>
              <p:nvPr/>
            </p:nvSpPr>
            <p:spPr>
              <a:xfrm>
                <a:off x="4350049" y="2686214"/>
                <a:ext cx="226508" cy="17894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043" extrusionOk="0">
                    <a:moveTo>
                      <a:pt x="2586" y="1"/>
                    </a:moveTo>
                    <a:cubicBezTo>
                      <a:pt x="2043" y="1"/>
                      <a:pt x="1396" y="208"/>
                      <a:pt x="983" y="647"/>
                    </a:cubicBezTo>
                    <a:cubicBezTo>
                      <a:pt x="543" y="957"/>
                      <a:pt x="207" y="1500"/>
                      <a:pt x="1" y="2043"/>
                    </a:cubicBezTo>
                    <a:cubicBezTo>
                      <a:pt x="647" y="2043"/>
                      <a:pt x="1293" y="1940"/>
                      <a:pt x="1836" y="1500"/>
                    </a:cubicBezTo>
                    <a:cubicBezTo>
                      <a:pt x="2379" y="1164"/>
                      <a:pt x="2379" y="647"/>
                      <a:pt x="2586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75"/>
              <p:cNvSpPr/>
              <p:nvPr/>
            </p:nvSpPr>
            <p:spPr>
              <a:xfrm>
                <a:off x="4180205" y="2609219"/>
                <a:ext cx="151793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129" extrusionOk="0">
                    <a:moveTo>
                      <a:pt x="440" y="1"/>
                    </a:moveTo>
                    <a:cubicBezTo>
                      <a:pt x="104" y="647"/>
                      <a:pt x="1" y="1293"/>
                      <a:pt x="337" y="1940"/>
                    </a:cubicBezTo>
                    <a:cubicBezTo>
                      <a:pt x="544" y="2482"/>
                      <a:pt x="983" y="2689"/>
                      <a:pt x="1500" y="3129"/>
                    </a:cubicBezTo>
                    <a:cubicBezTo>
                      <a:pt x="1733" y="2482"/>
                      <a:pt x="1629" y="1940"/>
                      <a:pt x="1397" y="1397"/>
                    </a:cubicBezTo>
                    <a:cubicBezTo>
                      <a:pt x="1190" y="880"/>
                      <a:pt x="854" y="337"/>
                      <a:pt x="44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75"/>
              <p:cNvSpPr/>
              <p:nvPr/>
            </p:nvSpPr>
            <p:spPr>
              <a:xfrm>
                <a:off x="4841447" y="2638651"/>
                <a:ext cx="169837" cy="24463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2793" extrusionOk="0">
                    <a:moveTo>
                      <a:pt x="1835" y="1"/>
                    </a:moveTo>
                    <a:lnTo>
                      <a:pt x="1835" y="1"/>
                    </a:lnTo>
                    <a:cubicBezTo>
                      <a:pt x="1189" y="104"/>
                      <a:pt x="750" y="544"/>
                      <a:pt x="414" y="1061"/>
                    </a:cubicBezTo>
                    <a:cubicBezTo>
                      <a:pt x="207" y="1604"/>
                      <a:pt x="103" y="2146"/>
                      <a:pt x="0" y="2793"/>
                    </a:cubicBezTo>
                    <a:cubicBezTo>
                      <a:pt x="646" y="2483"/>
                      <a:pt x="1293" y="2146"/>
                      <a:pt x="1603" y="1604"/>
                    </a:cubicBezTo>
                    <a:cubicBezTo>
                      <a:pt x="1939" y="1061"/>
                      <a:pt x="1706" y="544"/>
                      <a:pt x="1835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75"/>
              <p:cNvSpPr/>
              <p:nvPr/>
            </p:nvSpPr>
            <p:spPr>
              <a:xfrm>
                <a:off x="5255764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cubicBezTo>
                      <a:pt x="1190" y="104"/>
                      <a:pt x="750" y="543"/>
                      <a:pt x="440" y="1086"/>
                    </a:cubicBezTo>
                    <a:cubicBezTo>
                      <a:pt x="208" y="1629"/>
                      <a:pt x="104" y="2146"/>
                      <a:pt x="1" y="2689"/>
                    </a:cubicBezTo>
                    <a:cubicBezTo>
                      <a:pt x="647" y="2482"/>
                      <a:pt x="1293" y="2146"/>
                      <a:pt x="1629" y="1629"/>
                    </a:cubicBezTo>
                    <a:cubicBezTo>
                      <a:pt x="1939" y="1086"/>
                      <a:pt x="1733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75"/>
              <p:cNvSpPr/>
              <p:nvPr/>
            </p:nvSpPr>
            <p:spPr>
              <a:xfrm>
                <a:off x="4624041" y="2647760"/>
                <a:ext cx="188056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586" extrusionOk="0">
                    <a:moveTo>
                      <a:pt x="0" y="0"/>
                    </a:moveTo>
                    <a:cubicBezTo>
                      <a:pt x="0" y="750"/>
                      <a:pt x="104" y="1396"/>
                      <a:pt x="543" y="1939"/>
                    </a:cubicBezTo>
                    <a:cubicBezTo>
                      <a:pt x="957" y="2379"/>
                      <a:pt x="1500" y="2379"/>
                      <a:pt x="2043" y="2585"/>
                    </a:cubicBezTo>
                    <a:cubicBezTo>
                      <a:pt x="2146" y="2042"/>
                      <a:pt x="1836" y="1500"/>
                      <a:pt x="1500" y="1086"/>
                    </a:cubicBezTo>
                    <a:cubicBezTo>
                      <a:pt x="1086" y="543"/>
                      <a:pt x="543" y="311"/>
                      <a:pt x="0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75"/>
              <p:cNvSpPr/>
              <p:nvPr/>
            </p:nvSpPr>
            <p:spPr>
              <a:xfrm>
                <a:off x="5038445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647"/>
                      <a:pt x="336" y="1293"/>
                      <a:pt x="750" y="1707"/>
                    </a:cubicBezTo>
                    <a:cubicBezTo>
                      <a:pt x="1189" y="2146"/>
                      <a:pt x="1732" y="2146"/>
                      <a:pt x="2378" y="2353"/>
                    </a:cubicBezTo>
                    <a:cubicBezTo>
                      <a:pt x="2275" y="1707"/>
                      <a:pt x="2042" y="1190"/>
                      <a:pt x="1629" y="751"/>
                    </a:cubicBezTo>
                    <a:cubicBezTo>
                      <a:pt x="1189" y="415"/>
                      <a:pt x="646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75"/>
              <p:cNvSpPr/>
              <p:nvPr/>
            </p:nvSpPr>
            <p:spPr>
              <a:xfrm>
                <a:off x="5690490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lnTo>
                      <a:pt x="1836" y="0"/>
                    </a:lnTo>
                    <a:cubicBezTo>
                      <a:pt x="1190" y="104"/>
                      <a:pt x="751" y="543"/>
                      <a:pt x="415" y="1086"/>
                    </a:cubicBezTo>
                    <a:cubicBezTo>
                      <a:pt x="208" y="1629"/>
                      <a:pt x="1" y="2146"/>
                      <a:pt x="1" y="2689"/>
                    </a:cubicBezTo>
                    <a:cubicBezTo>
                      <a:pt x="647" y="2482"/>
                      <a:pt x="1294" y="2146"/>
                      <a:pt x="1604" y="1629"/>
                    </a:cubicBezTo>
                    <a:cubicBezTo>
                      <a:pt x="1940" y="1086"/>
                      <a:pt x="1707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75"/>
              <p:cNvSpPr/>
              <p:nvPr/>
            </p:nvSpPr>
            <p:spPr>
              <a:xfrm>
                <a:off x="5473171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647"/>
                      <a:pt x="311" y="1293"/>
                      <a:pt x="750" y="1707"/>
                    </a:cubicBezTo>
                    <a:cubicBezTo>
                      <a:pt x="1189" y="2146"/>
                      <a:pt x="1732" y="2146"/>
                      <a:pt x="2379" y="2353"/>
                    </a:cubicBezTo>
                    <a:cubicBezTo>
                      <a:pt x="2249" y="1707"/>
                      <a:pt x="1939" y="1190"/>
                      <a:pt x="1500" y="751"/>
                    </a:cubicBezTo>
                    <a:cubicBezTo>
                      <a:pt x="1189" y="415"/>
                      <a:pt x="647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9" name="Google Shape;2719;p75"/>
            <p:cNvSpPr/>
            <p:nvPr/>
          </p:nvSpPr>
          <p:spPr>
            <a:xfrm>
              <a:off x="6462625" y="4151799"/>
              <a:ext cx="434884" cy="932921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5"/>
            <p:cNvSpPr/>
            <p:nvPr/>
          </p:nvSpPr>
          <p:spPr>
            <a:xfrm>
              <a:off x="6510188" y="3618354"/>
              <a:ext cx="378214" cy="458796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5"/>
            <p:cNvSpPr/>
            <p:nvPr/>
          </p:nvSpPr>
          <p:spPr>
            <a:xfrm>
              <a:off x="6283759" y="3953399"/>
              <a:ext cx="518620" cy="251383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5"/>
            <p:cNvSpPr/>
            <p:nvPr/>
          </p:nvSpPr>
          <p:spPr>
            <a:xfrm>
              <a:off x="6417339" y="4181230"/>
              <a:ext cx="432607" cy="412286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5"/>
            <p:cNvSpPr/>
            <p:nvPr/>
          </p:nvSpPr>
          <p:spPr>
            <a:xfrm>
              <a:off x="6813612" y="3509563"/>
              <a:ext cx="262770" cy="501891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5"/>
            <p:cNvSpPr/>
            <p:nvPr/>
          </p:nvSpPr>
          <p:spPr>
            <a:xfrm>
              <a:off x="7001587" y="3663640"/>
              <a:ext cx="423498" cy="422534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5"/>
            <p:cNvSpPr/>
            <p:nvPr/>
          </p:nvSpPr>
          <p:spPr>
            <a:xfrm>
              <a:off x="7067282" y="3990189"/>
              <a:ext cx="509511" cy="250945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5"/>
            <p:cNvSpPr/>
            <p:nvPr/>
          </p:nvSpPr>
          <p:spPr>
            <a:xfrm>
              <a:off x="6972156" y="4190252"/>
              <a:ext cx="443819" cy="404403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5"/>
            <p:cNvSpPr/>
            <p:nvPr/>
          </p:nvSpPr>
          <p:spPr>
            <a:xfrm>
              <a:off x="6766048" y="4264969"/>
              <a:ext cx="253748" cy="502241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5"/>
            <p:cNvSpPr/>
            <p:nvPr/>
          </p:nvSpPr>
          <p:spPr>
            <a:xfrm>
              <a:off x="6757026" y="3954801"/>
              <a:ext cx="348783" cy="339674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5"/>
            <p:cNvSpPr/>
            <p:nvPr/>
          </p:nvSpPr>
          <p:spPr>
            <a:xfrm>
              <a:off x="6802312" y="4124645"/>
              <a:ext cx="47649" cy="47561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5"/>
            <p:cNvSpPr/>
            <p:nvPr/>
          </p:nvSpPr>
          <p:spPr>
            <a:xfrm>
              <a:off x="6992477" y="4142689"/>
              <a:ext cx="47649" cy="47649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5"/>
            <p:cNvSpPr/>
            <p:nvPr/>
          </p:nvSpPr>
          <p:spPr>
            <a:xfrm>
              <a:off x="6888329" y="4160821"/>
              <a:ext cx="74802" cy="38627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5"/>
            <p:cNvSpPr/>
            <p:nvPr/>
          </p:nvSpPr>
          <p:spPr>
            <a:xfrm>
              <a:off x="6510188" y="4771085"/>
              <a:ext cx="339762" cy="197603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5"/>
            <p:cNvSpPr/>
            <p:nvPr/>
          </p:nvSpPr>
          <p:spPr>
            <a:xfrm>
              <a:off x="6510188" y="4774501"/>
              <a:ext cx="348783" cy="187443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5"/>
            <p:cNvSpPr/>
            <p:nvPr/>
          </p:nvSpPr>
          <p:spPr>
            <a:xfrm>
              <a:off x="6387908" y="4285379"/>
              <a:ext cx="208464" cy="339674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5"/>
            <p:cNvSpPr/>
            <p:nvPr/>
          </p:nvSpPr>
          <p:spPr>
            <a:xfrm>
              <a:off x="6406040" y="4274079"/>
              <a:ext cx="160903" cy="360082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5"/>
            <p:cNvSpPr/>
            <p:nvPr/>
          </p:nvSpPr>
          <p:spPr>
            <a:xfrm>
              <a:off x="3039039" y="4052198"/>
              <a:ext cx="831054" cy="745654"/>
            </a:xfrm>
            <a:custGeom>
              <a:avLst/>
              <a:gdLst/>
              <a:ahLst/>
              <a:cxnLst/>
              <a:rect l="l" t="t" r="r" b="b"/>
              <a:pathLst>
                <a:path w="9488" h="8513" extrusionOk="0">
                  <a:moveTo>
                    <a:pt x="4345" y="1"/>
                  </a:moveTo>
                  <a:cubicBezTo>
                    <a:pt x="4077" y="1"/>
                    <a:pt x="3809" y="26"/>
                    <a:pt x="3542" y="69"/>
                  </a:cubicBezTo>
                  <a:cubicBezTo>
                    <a:pt x="3335" y="69"/>
                    <a:pt x="3025" y="172"/>
                    <a:pt x="2792" y="172"/>
                  </a:cubicBezTo>
                  <a:cubicBezTo>
                    <a:pt x="2249" y="405"/>
                    <a:pt x="1732" y="715"/>
                    <a:pt x="1293" y="1154"/>
                  </a:cubicBezTo>
                  <a:cubicBezTo>
                    <a:pt x="1086" y="1361"/>
                    <a:pt x="853" y="1594"/>
                    <a:pt x="646" y="1904"/>
                  </a:cubicBezTo>
                  <a:cubicBezTo>
                    <a:pt x="440" y="2240"/>
                    <a:pt x="310" y="2550"/>
                    <a:pt x="207" y="2886"/>
                  </a:cubicBezTo>
                  <a:cubicBezTo>
                    <a:pt x="0" y="3739"/>
                    <a:pt x="0" y="4592"/>
                    <a:pt x="104" y="5342"/>
                  </a:cubicBezTo>
                  <a:lnTo>
                    <a:pt x="104" y="5471"/>
                  </a:lnTo>
                  <a:cubicBezTo>
                    <a:pt x="207" y="6428"/>
                    <a:pt x="310" y="7513"/>
                    <a:pt x="750" y="8470"/>
                  </a:cubicBezTo>
                  <a:cubicBezTo>
                    <a:pt x="848" y="8500"/>
                    <a:pt x="953" y="8513"/>
                    <a:pt x="1061" y="8513"/>
                  </a:cubicBezTo>
                  <a:cubicBezTo>
                    <a:pt x="1322" y="8513"/>
                    <a:pt x="1598" y="8440"/>
                    <a:pt x="1836" y="8366"/>
                  </a:cubicBezTo>
                  <a:cubicBezTo>
                    <a:pt x="2146" y="8366"/>
                    <a:pt x="2482" y="8263"/>
                    <a:pt x="2792" y="8160"/>
                  </a:cubicBezTo>
                  <a:cubicBezTo>
                    <a:pt x="3128" y="7927"/>
                    <a:pt x="3542" y="7824"/>
                    <a:pt x="3981" y="7617"/>
                  </a:cubicBezTo>
                  <a:cubicBezTo>
                    <a:pt x="6023" y="6634"/>
                    <a:pt x="7962" y="5135"/>
                    <a:pt x="9358" y="3532"/>
                  </a:cubicBezTo>
                  <a:lnTo>
                    <a:pt x="9487" y="3403"/>
                  </a:lnTo>
                  <a:cubicBezTo>
                    <a:pt x="9255" y="3093"/>
                    <a:pt x="8944" y="2654"/>
                    <a:pt x="8712" y="2343"/>
                  </a:cubicBezTo>
                  <a:cubicBezTo>
                    <a:pt x="8195" y="1800"/>
                    <a:pt x="7652" y="1258"/>
                    <a:pt x="7006" y="818"/>
                  </a:cubicBezTo>
                  <a:cubicBezTo>
                    <a:pt x="6566" y="508"/>
                    <a:pt x="6023" y="301"/>
                    <a:pt x="5480" y="172"/>
                  </a:cubicBezTo>
                  <a:cubicBezTo>
                    <a:pt x="5102" y="51"/>
                    <a:pt x="4723" y="1"/>
                    <a:pt x="4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5"/>
            <p:cNvSpPr/>
            <p:nvPr/>
          </p:nvSpPr>
          <p:spPr>
            <a:xfrm>
              <a:off x="3057171" y="4067177"/>
              <a:ext cx="246829" cy="246916"/>
            </a:xfrm>
            <a:custGeom>
              <a:avLst/>
              <a:gdLst/>
              <a:ahLst/>
              <a:cxnLst/>
              <a:rect l="l" t="t" r="r" b="b"/>
              <a:pathLst>
                <a:path w="2818" h="2819" extrusionOk="0">
                  <a:moveTo>
                    <a:pt x="2585" y="1"/>
                  </a:moveTo>
                  <a:cubicBezTo>
                    <a:pt x="1732" y="337"/>
                    <a:pt x="879" y="983"/>
                    <a:pt x="439" y="1733"/>
                  </a:cubicBezTo>
                  <a:cubicBezTo>
                    <a:pt x="233" y="2069"/>
                    <a:pt x="103" y="2379"/>
                    <a:pt x="0" y="2715"/>
                  </a:cubicBezTo>
                  <a:cubicBezTo>
                    <a:pt x="233" y="2819"/>
                    <a:pt x="543" y="2819"/>
                    <a:pt x="750" y="2819"/>
                  </a:cubicBezTo>
                  <a:cubicBezTo>
                    <a:pt x="1835" y="2819"/>
                    <a:pt x="2818" y="1940"/>
                    <a:pt x="2818" y="880"/>
                  </a:cubicBezTo>
                  <a:cubicBezTo>
                    <a:pt x="2818" y="544"/>
                    <a:pt x="2688" y="337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5"/>
            <p:cNvSpPr/>
            <p:nvPr/>
          </p:nvSpPr>
          <p:spPr>
            <a:xfrm>
              <a:off x="3048061" y="4434813"/>
              <a:ext cx="255938" cy="286857"/>
            </a:xfrm>
            <a:custGeom>
              <a:avLst/>
              <a:gdLst/>
              <a:ahLst/>
              <a:cxnLst/>
              <a:rect l="l" t="t" r="r" b="b"/>
              <a:pathLst>
                <a:path w="2922" h="3275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745" y="3262"/>
                    <a:pt x="850" y="3275"/>
                    <a:pt x="958" y="3275"/>
                  </a:cubicBezTo>
                  <a:cubicBezTo>
                    <a:pt x="1219" y="3275"/>
                    <a:pt x="1495" y="3202"/>
                    <a:pt x="1733" y="3128"/>
                  </a:cubicBezTo>
                  <a:cubicBezTo>
                    <a:pt x="2043" y="3128"/>
                    <a:pt x="2379" y="3025"/>
                    <a:pt x="2689" y="2922"/>
                  </a:cubicBezTo>
                  <a:cubicBezTo>
                    <a:pt x="2792" y="2586"/>
                    <a:pt x="2922" y="2275"/>
                    <a:pt x="2922" y="2043"/>
                  </a:cubicBezTo>
                  <a:cubicBezTo>
                    <a:pt x="2922" y="879"/>
                    <a:pt x="1939" y="1"/>
                    <a:pt x="8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5"/>
            <p:cNvSpPr/>
            <p:nvPr/>
          </p:nvSpPr>
          <p:spPr>
            <a:xfrm>
              <a:off x="3462465" y="4067177"/>
              <a:ext cx="339674" cy="312609"/>
            </a:xfrm>
            <a:custGeom>
              <a:avLst/>
              <a:gdLst/>
              <a:ahLst/>
              <a:cxnLst/>
              <a:rect l="l" t="t" r="r" b="b"/>
              <a:pathLst>
                <a:path w="3878" h="3569" extrusionOk="0">
                  <a:moveTo>
                    <a:pt x="646" y="1"/>
                  </a:moveTo>
                  <a:cubicBezTo>
                    <a:pt x="233" y="337"/>
                    <a:pt x="0" y="983"/>
                    <a:pt x="0" y="1629"/>
                  </a:cubicBezTo>
                  <a:cubicBezTo>
                    <a:pt x="0" y="2715"/>
                    <a:pt x="879" y="3568"/>
                    <a:pt x="1939" y="3568"/>
                  </a:cubicBezTo>
                  <a:cubicBezTo>
                    <a:pt x="2818" y="3568"/>
                    <a:pt x="3568" y="3025"/>
                    <a:pt x="3878" y="2172"/>
                  </a:cubicBezTo>
                  <a:cubicBezTo>
                    <a:pt x="3361" y="1629"/>
                    <a:pt x="2818" y="1087"/>
                    <a:pt x="2172" y="647"/>
                  </a:cubicBezTo>
                  <a:cubicBezTo>
                    <a:pt x="1732" y="337"/>
                    <a:pt x="1189" y="13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5"/>
            <p:cNvSpPr/>
            <p:nvPr/>
          </p:nvSpPr>
          <p:spPr>
            <a:xfrm>
              <a:off x="3104646" y="4361579"/>
              <a:ext cx="754150" cy="439351"/>
            </a:xfrm>
            <a:custGeom>
              <a:avLst/>
              <a:gdLst/>
              <a:ahLst/>
              <a:cxnLst/>
              <a:rect l="l" t="t" r="r" b="b"/>
              <a:pathLst>
                <a:path w="8610" h="5016" extrusionOk="0">
                  <a:moveTo>
                    <a:pt x="8506" y="0"/>
                  </a:moveTo>
                  <a:cubicBezTo>
                    <a:pt x="7549" y="207"/>
                    <a:pt x="6670" y="414"/>
                    <a:pt x="5817" y="750"/>
                  </a:cubicBezTo>
                  <a:cubicBezTo>
                    <a:pt x="5714" y="750"/>
                    <a:pt x="5714" y="854"/>
                    <a:pt x="5610" y="854"/>
                  </a:cubicBezTo>
                  <a:cubicBezTo>
                    <a:pt x="5274" y="957"/>
                    <a:pt x="4964" y="1060"/>
                    <a:pt x="4628" y="1293"/>
                  </a:cubicBezTo>
                  <a:cubicBezTo>
                    <a:pt x="4318" y="1396"/>
                    <a:pt x="4085" y="1500"/>
                    <a:pt x="3878" y="1603"/>
                  </a:cubicBezTo>
                  <a:lnTo>
                    <a:pt x="3775" y="1603"/>
                  </a:lnTo>
                  <a:lnTo>
                    <a:pt x="3775" y="1707"/>
                  </a:lnTo>
                  <a:cubicBezTo>
                    <a:pt x="3336" y="1939"/>
                    <a:pt x="2793" y="2146"/>
                    <a:pt x="2379" y="2456"/>
                  </a:cubicBezTo>
                  <a:cubicBezTo>
                    <a:pt x="2146" y="2585"/>
                    <a:pt x="1940" y="2792"/>
                    <a:pt x="1733" y="2896"/>
                  </a:cubicBezTo>
                  <a:cubicBezTo>
                    <a:pt x="1629" y="2999"/>
                    <a:pt x="1629" y="2999"/>
                    <a:pt x="1629" y="3102"/>
                  </a:cubicBezTo>
                  <a:cubicBezTo>
                    <a:pt x="1190" y="3439"/>
                    <a:pt x="751" y="3749"/>
                    <a:pt x="440" y="4188"/>
                  </a:cubicBezTo>
                  <a:cubicBezTo>
                    <a:pt x="337" y="4395"/>
                    <a:pt x="1" y="4731"/>
                    <a:pt x="1" y="4938"/>
                  </a:cubicBezTo>
                  <a:cubicBezTo>
                    <a:pt x="169" y="4990"/>
                    <a:pt x="330" y="5015"/>
                    <a:pt x="492" y="5015"/>
                  </a:cubicBezTo>
                  <a:cubicBezTo>
                    <a:pt x="654" y="5015"/>
                    <a:pt x="815" y="4990"/>
                    <a:pt x="983" y="4938"/>
                  </a:cubicBezTo>
                  <a:lnTo>
                    <a:pt x="1087" y="4834"/>
                  </a:lnTo>
                  <a:lnTo>
                    <a:pt x="1190" y="4834"/>
                  </a:lnTo>
                  <a:cubicBezTo>
                    <a:pt x="2146" y="4628"/>
                    <a:pt x="3129" y="4188"/>
                    <a:pt x="4085" y="3645"/>
                  </a:cubicBezTo>
                  <a:cubicBezTo>
                    <a:pt x="4964" y="3232"/>
                    <a:pt x="5714" y="2689"/>
                    <a:pt x="6463" y="2146"/>
                  </a:cubicBezTo>
                  <a:lnTo>
                    <a:pt x="6463" y="2043"/>
                  </a:lnTo>
                  <a:cubicBezTo>
                    <a:pt x="7317" y="1396"/>
                    <a:pt x="7963" y="750"/>
                    <a:pt x="8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5"/>
            <p:cNvSpPr/>
            <p:nvPr/>
          </p:nvSpPr>
          <p:spPr>
            <a:xfrm>
              <a:off x="3482787" y="4474749"/>
              <a:ext cx="27328" cy="83911"/>
            </a:xfrm>
            <a:custGeom>
              <a:avLst/>
              <a:gdLst/>
              <a:ahLst/>
              <a:cxnLst/>
              <a:rect l="l" t="t" r="r" b="b"/>
              <a:pathLst>
                <a:path w="312" h="958" extrusionOk="0">
                  <a:moveTo>
                    <a:pt x="311" y="1"/>
                  </a:move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5"/>
            <p:cNvSpPr/>
            <p:nvPr/>
          </p:nvSpPr>
          <p:spPr>
            <a:xfrm>
              <a:off x="3435311" y="4501991"/>
              <a:ext cx="47561" cy="56671"/>
            </a:xfrm>
            <a:custGeom>
              <a:avLst/>
              <a:gdLst/>
              <a:ahLst/>
              <a:cxnLst/>
              <a:rect l="l" t="t" r="r" b="b"/>
              <a:pathLst>
                <a:path w="543" h="647" extrusionOk="0">
                  <a:moveTo>
                    <a:pt x="0" y="0"/>
                  </a:moveTo>
                  <a:cubicBezTo>
                    <a:pt x="207" y="207"/>
                    <a:pt x="310" y="440"/>
                    <a:pt x="439" y="543"/>
                  </a:cubicBezTo>
                  <a:lnTo>
                    <a:pt x="543" y="646"/>
                  </a:lnTo>
                  <a:lnTo>
                    <a:pt x="543" y="543"/>
                  </a:lnTo>
                  <a:cubicBezTo>
                    <a:pt x="439" y="336"/>
                    <a:pt x="207" y="20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5"/>
            <p:cNvSpPr/>
            <p:nvPr/>
          </p:nvSpPr>
          <p:spPr>
            <a:xfrm>
              <a:off x="3190750" y="4549554"/>
              <a:ext cx="292113" cy="244551"/>
            </a:xfrm>
            <a:custGeom>
              <a:avLst/>
              <a:gdLst/>
              <a:ahLst/>
              <a:cxnLst/>
              <a:rect l="l" t="t" r="r" b="b"/>
              <a:pathLst>
                <a:path w="3335" h="2792" extrusionOk="0">
                  <a:moveTo>
                    <a:pt x="3231" y="0"/>
                  </a:moveTo>
                  <a:cubicBezTo>
                    <a:pt x="2353" y="207"/>
                    <a:pt x="1603" y="543"/>
                    <a:pt x="750" y="750"/>
                  </a:cubicBezTo>
                  <a:cubicBezTo>
                    <a:pt x="646" y="853"/>
                    <a:pt x="646" y="853"/>
                    <a:pt x="646" y="956"/>
                  </a:cubicBezTo>
                  <a:cubicBezTo>
                    <a:pt x="1396" y="646"/>
                    <a:pt x="2249" y="310"/>
                    <a:pt x="3102" y="103"/>
                  </a:cubicBezTo>
                  <a:lnTo>
                    <a:pt x="3102" y="103"/>
                  </a:lnTo>
                  <a:cubicBezTo>
                    <a:pt x="2353" y="750"/>
                    <a:pt x="1499" y="1499"/>
                    <a:pt x="750" y="2146"/>
                  </a:cubicBezTo>
                  <a:cubicBezTo>
                    <a:pt x="470" y="2340"/>
                    <a:pt x="279" y="2515"/>
                    <a:pt x="104" y="2688"/>
                  </a:cubicBezTo>
                  <a:lnTo>
                    <a:pt x="207" y="2688"/>
                  </a:lnTo>
                  <a:cubicBezTo>
                    <a:pt x="310" y="2585"/>
                    <a:pt x="517" y="2378"/>
                    <a:pt x="750" y="2249"/>
                  </a:cubicBezTo>
                  <a:cubicBezTo>
                    <a:pt x="1603" y="1499"/>
                    <a:pt x="2353" y="750"/>
                    <a:pt x="3231" y="103"/>
                  </a:cubicBezTo>
                  <a:lnTo>
                    <a:pt x="3335" y="103"/>
                  </a:lnTo>
                  <a:lnTo>
                    <a:pt x="3335" y="0"/>
                  </a:lnTo>
                  <a:close/>
                  <a:moveTo>
                    <a:pt x="104" y="2688"/>
                  </a:moveTo>
                  <a:lnTo>
                    <a:pt x="0" y="2792"/>
                  </a:lnTo>
                  <a:cubicBezTo>
                    <a:pt x="35" y="2757"/>
                    <a:pt x="69" y="2723"/>
                    <a:pt x="104" y="2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5"/>
            <p:cNvSpPr/>
            <p:nvPr/>
          </p:nvSpPr>
          <p:spPr>
            <a:xfrm>
              <a:off x="3462465" y="4558576"/>
              <a:ext cx="20408" cy="122363"/>
            </a:xfrm>
            <a:custGeom>
              <a:avLst/>
              <a:gdLst/>
              <a:ahLst/>
              <a:cxnLst/>
              <a:rect l="l" t="t" r="r" b="b"/>
              <a:pathLst>
                <a:path w="233" h="1397" extrusionOk="0">
                  <a:moveTo>
                    <a:pt x="129" y="0"/>
                  </a:moveTo>
                  <a:cubicBezTo>
                    <a:pt x="129" y="336"/>
                    <a:pt x="129" y="647"/>
                    <a:pt x="0" y="853"/>
                  </a:cubicBezTo>
                  <a:lnTo>
                    <a:pt x="0" y="1396"/>
                  </a:lnTo>
                  <a:cubicBezTo>
                    <a:pt x="129" y="1190"/>
                    <a:pt x="129" y="1086"/>
                    <a:pt x="129" y="983"/>
                  </a:cubicBezTo>
                  <a:cubicBezTo>
                    <a:pt x="129" y="647"/>
                    <a:pt x="233" y="33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5"/>
            <p:cNvSpPr/>
            <p:nvPr/>
          </p:nvSpPr>
          <p:spPr>
            <a:xfrm>
              <a:off x="3482787" y="4351074"/>
              <a:ext cx="131473" cy="131385"/>
            </a:xfrm>
            <a:custGeom>
              <a:avLst/>
              <a:gdLst/>
              <a:ahLst/>
              <a:cxnLst/>
              <a:rect l="l" t="t" r="r" b="b"/>
              <a:pathLst>
                <a:path w="1501" h="1500" extrusionOk="0">
                  <a:moveTo>
                    <a:pt x="1500" y="0"/>
                  </a:moveTo>
                  <a:cubicBezTo>
                    <a:pt x="1397" y="0"/>
                    <a:pt x="1397" y="104"/>
                    <a:pt x="1293" y="104"/>
                  </a:cubicBezTo>
                  <a:cubicBezTo>
                    <a:pt x="854" y="543"/>
                    <a:pt x="414" y="853"/>
                    <a:pt x="1" y="1396"/>
                  </a:cubicBezTo>
                  <a:lnTo>
                    <a:pt x="1" y="1499"/>
                  </a:lnTo>
                  <a:lnTo>
                    <a:pt x="104" y="1396"/>
                  </a:lnTo>
                  <a:lnTo>
                    <a:pt x="208" y="1293"/>
                  </a:lnTo>
                  <a:cubicBezTo>
                    <a:pt x="647" y="853"/>
                    <a:pt x="1061" y="414"/>
                    <a:pt x="1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5"/>
            <p:cNvSpPr/>
            <p:nvPr/>
          </p:nvSpPr>
          <p:spPr>
            <a:xfrm>
              <a:off x="3482787" y="4361579"/>
              <a:ext cx="376024" cy="197078"/>
            </a:xfrm>
            <a:custGeom>
              <a:avLst/>
              <a:gdLst/>
              <a:ahLst/>
              <a:cxnLst/>
              <a:rect l="l" t="t" r="r" b="b"/>
              <a:pathLst>
                <a:path w="4293" h="2250" extrusionOk="0">
                  <a:moveTo>
                    <a:pt x="4189" y="0"/>
                  </a:moveTo>
                  <a:cubicBezTo>
                    <a:pt x="2793" y="647"/>
                    <a:pt x="1500" y="1293"/>
                    <a:pt x="208" y="2043"/>
                  </a:cubicBezTo>
                  <a:cubicBezTo>
                    <a:pt x="104" y="2043"/>
                    <a:pt x="104" y="2146"/>
                    <a:pt x="1" y="2146"/>
                  </a:cubicBezTo>
                  <a:lnTo>
                    <a:pt x="1" y="2249"/>
                  </a:lnTo>
                  <a:lnTo>
                    <a:pt x="104" y="2146"/>
                  </a:lnTo>
                  <a:cubicBezTo>
                    <a:pt x="1500" y="1396"/>
                    <a:pt x="2896" y="647"/>
                    <a:pt x="4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5"/>
            <p:cNvSpPr/>
            <p:nvPr/>
          </p:nvSpPr>
          <p:spPr>
            <a:xfrm>
              <a:off x="3482787" y="4540445"/>
              <a:ext cx="188056" cy="18219"/>
            </a:xfrm>
            <a:custGeom>
              <a:avLst/>
              <a:gdLst/>
              <a:ahLst/>
              <a:cxnLst/>
              <a:rect l="l" t="t" r="r" b="b"/>
              <a:pathLst>
                <a:path w="2147" h="208" extrusionOk="0">
                  <a:moveTo>
                    <a:pt x="2146" y="1"/>
                  </a:moveTo>
                  <a:cubicBezTo>
                    <a:pt x="1500" y="104"/>
                    <a:pt x="854" y="104"/>
                    <a:pt x="104" y="104"/>
                  </a:cubicBezTo>
                  <a:lnTo>
                    <a:pt x="1" y="104"/>
                  </a:lnTo>
                  <a:lnTo>
                    <a:pt x="1" y="207"/>
                  </a:lnTo>
                  <a:lnTo>
                    <a:pt x="104" y="207"/>
                  </a:lnTo>
                  <a:cubicBezTo>
                    <a:pt x="751" y="104"/>
                    <a:pt x="1397" y="104"/>
                    <a:pt x="2146" y="104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5"/>
            <p:cNvSpPr/>
            <p:nvPr/>
          </p:nvSpPr>
          <p:spPr>
            <a:xfrm>
              <a:off x="3462465" y="4549554"/>
              <a:ext cx="351061" cy="525365"/>
            </a:xfrm>
            <a:custGeom>
              <a:avLst/>
              <a:gdLst/>
              <a:ahLst/>
              <a:cxnLst/>
              <a:rect l="l" t="t" r="r" b="b"/>
              <a:pathLst>
                <a:path w="4008" h="5998" extrusionOk="0">
                  <a:moveTo>
                    <a:pt x="233" y="0"/>
                  </a:moveTo>
                  <a:cubicBezTo>
                    <a:pt x="0" y="103"/>
                    <a:pt x="336" y="543"/>
                    <a:pt x="440" y="646"/>
                  </a:cubicBezTo>
                  <a:cubicBezTo>
                    <a:pt x="879" y="1293"/>
                    <a:pt x="1189" y="2042"/>
                    <a:pt x="1525" y="2895"/>
                  </a:cubicBezTo>
                  <a:cubicBezTo>
                    <a:pt x="1836" y="3774"/>
                    <a:pt x="2068" y="4731"/>
                    <a:pt x="2275" y="5713"/>
                  </a:cubicBezTo>
                  <a:cubicBezTo>
                    <a:pt x="2275" y="5816"/>
                    <a:pt x="2275" y="5920"/>
                    <a:pt x="2378" y="5920"/>
                  </a:cubicBezTo>
                  <a:cubicBezTo>
                    <a:pt x="2430" y="5971"/>
                    <a:pt x="2482" y="5997"/>
                    <a:pt x="2537" y="5997"/>
                  </a:cubicBezTo>
                  <a:cubicBezTo>
                    <a:pt x="2592" y="5997"/>
                    <a:pt x="2650" y="5971"/>
                    <a:pt x="2715" y="5920"/>
                  </a:cubicBezTo>
                  <a:cubicBezTo>
                    <a:pt x="3128" y="5816"/>
                    <a:pt x="3464" y="5713"/>
                    <a:pt x="3774" y="5480"/>
                  </a:cubicBezTo>
                  <a:cubicBezTo>
                    <a:pt x="3774" y="5480"/>
                    <a:pt x="3878" y="5480"/>
                    <a:pt x="3878" y="5377"/>
                  </a:cubicBezTo>
                  <a:cubicBezTo>
                    <a:pt x="4007" y="5274"/>
                    <a:pt x="3878" y="5067"/>
                    <a:pt x="3878" y="4963"/>
                  </a:cubicBezTo>
                  <a:cubicBezTo>
                    <a:pt x="3128" y="3438"/>
                    <a:pt x="2275" y="2042"/>
                    <a:pt x="1086" y="853"/>
                  </a:cubicBezTo>
                  <a:cubicBezTo>
                    <a:pt x="983" y="646"/>
                    <a:pt x="440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5"/>
            <p:cNvSpPr/>
            <p:nvPr/>
          </p:nvSpPr>
          <p:spPr>
            <a:xfrm>
              <a:off x="3048061" y="4304993"/>
              <a:ext cx="235617" cy="301222"/>
            </a:xfrm>
            <a:custGeom>
              <a:avLst/>
              <a:gdLst/>
              <a:ahLst/>
              <a:cxnLst/>
              <a:rect l="l" t="t" r="r" b="b"/>
              <a:pathLst>
                <a:path w="2690" h="3439" extrusionOk="0">
                  <a:moveTo>
                    <a:pt x="104" y="0"/>
                  </a:moveTo>
                  <a:cubicBezTo>
                    <a:pt x="1" y="517"/>
                    <a:pt x="1" y="1060"/>
                    <a:pt x="1" y="1706"/>
                  </a:cubicBezTo>
                  <a:lnTo>
                    <a:pt x="1" y="2456"/>
                  </a:lnTo>
                  <a:lnTo>
                    <a:pt x="1" y="2585"/>
                  </a:lnTo>
                  <a:cubicBezTo>
                    <a:pt x="207" y="2456"/>
                    <a:pt x="543" y="2353"/>
                    <a:pt x="854" y="2353"/>
                  </a:cubicBezTo>
                  <a:cubicBezTo>
                    <a:pt x="1629" y="2353"/>
                    <a:pt x="2275" y="2792"/>
                    <a:pt x="2586" y="3438"/>
                  </a:cubicBezTo>
                  <a:lnTo>
                    <a:pt x="2689" y="3335"/>
                  </a:lnTo>
                  <a:cubicBezTo>
                    <a:pt x="2586" y="3231"/>
                    <a:pt x="2482" y="3102"/>
                    <a:pt x="2379" y="2895"/>
                  </a:cubicBezTo>
                  <a:cubicBezTo>
                    <a:pt x="1939" y="2249"/>
                    <a:pt x="1629" y="1500"/>
                    <a:pt x="1397" y="646"/>
                  </a:cubicBezTo>
                  <a:cubicBezTo>
                    <a:pt x="1397" y="414"/>
                    <a:pt x="1293" y="310"/>
                    <a:pt x="1293" y="104"/>
                  </a:cubicBezTo>
                  <a:lnTo>
                    <a:pt x="854" y="104"/>
                  </a:lnTo>
                  <a:cubicBezTo>
                    <a:pt x="647" y="104"/>
                    <a:pt x="337" y="104"/>
                    <a:pt x="104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5"/>
            <p:cNvSpPr/>
            <p:nvPr/>
          </p:nvSpPr>
          <p:spPr>
            <a:xfrm>
              <a:off x="3057171" y="4153281"/>
              <a:ext cx="104232" cy="160815"/>
            </a:xfrm>
            <a:custGeom>
              <a:avLst/>
              <a:gdLst/>
              <a:ahLst/>
              <a:cxnLst/>
              <a:rect l="l" t="t" r="r" b="b"/>
              <a:pathLst>
                <a:path w="1190" h="1836" extrusionOk="0">
                  <a:moveTo>
                    <a:pt x="1086" y="0"/>
                  </a:moveTo>
                  <a:cubicBezTo>
                    <a:pt x="982" y="104"/>
                    <a:pt x="879" y="207"/>
                    <a:pt x="750" y="207"/>
                  </a:cubicBezTo>
                  <a:cubicBezTo>
                    <a:pt x="646" y="440"/>
                    <a:pt x="543" y="543"/>
                    <a:pt x="439" y="750"/>
                  </a:cubicBezTo>
                  <a:cubicBezTo>
                    <a:pt x="233" y="1086"/>
                    <a:pt x="103" y="1396"/>
                    <a:pt x="0" y="1732"/>
                  </a:cubicBezTo>
                  <a:cubicBezTo>
                    <a:pt x="233" y="1836"/>
                    <a:pt x="543" y="1836"/>
                    <a:pt x="750" y="1836"/>
                  </a:cubicBezTo>
                  <a:lnTo>
                    <a:pt x="1189" y="1836"/>
                  </a:lnTo>
                  <a:cubicBezTo>
                    <a:pt x="1189" y="1189"/>
                    <a:pt x="1189" y="646"/>
                    <a:pt x="1086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5"/>
            <p:cNvSpPr/>
            <p:nvPr/>
          </p:nvSpPr>
          <p:spPr>
            <a:xfrm>
              <a:off x="3048061" y="4511013"/>
              <a:ext cx="226508" cy="283091"/>
            </a:xfrm>
            <a:custGeom>
              <a:avLst/>
              <a:gdLst/>
              <a:ahLst/>
              <a:cxnLst/>
              <a:rect l="l" t="t" r="r" b="b"/>
              <a:pathLst>
                <a:path w="2586" h="3232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647" y="3025"/>
                    <a:pt x="983" y="2689"/>
                    <a:pt x="1086" y="2482"/>
                  </a:cubicBezTo>
                  <a:cubicBezTo>
                    <a:pt x="1397" y="2043"/>
                    <a:pt x="1836" y="1733"/>
                    <a:pt x="2275" y="1396"/>
                  </a:cubicBezTo>
                  <a:cubicBezTo>
                    <a:pt x="2275" y="1293"/>
                    <a:pt x="2275" y="1293"/>
                    <a:pt x="2379" y="1190"/>
                  </a:cubicBezTo>
                  <a:cubicBezTo>
                    <a:pt x="2482" y="1190"/>
                    <a:pt x="2482" y="1086"/>
                    <a:pt x="2586" y="1086"/>
                  </a:cubicBezTo>
                  <a:cubicBezTo>
                    <a:pt x="2275" y="440"/>
                    <a:pt x="1629" y="1"/>
                    <a:pt x="854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5"/>
            <p:cNvSpPr/>
            <p:nvPr/>
          </p:nvSpPr>
          <p:spPr>
            <a:xfrm>
              <a:off x="3104646" y="4597030"/>
              <a:ext cx="226508" cy="206187"/>
            </a:xfrm>
            <a:custGeom>
              <a:avLst/>
              <a:gdLst/>
              <a:ahLst/>
              <a:cxnLst/>
              <a:rect l="l" t="t" r="r" b="b"/>
              <a:pathLst>
                <a:path w="2586" h="2354" extrusionOk="0">
                  <a:moveTo>
                    <a:pt x="2043" y="1"/>
                  </a:moveTo>
                  <a:lnTo>
                    <a:pt x="1940" y="104"/>
                  </a:lnTo>
                  <a:cubicBezTo>
                    <a:pt x="1836" y="104"/>
                    <a:pt x="1836" y="208"/>
                    <a:pt x="1733" y="208"/>
                  </a:cubicBezTo>
                  <a:cubicBezTo>
                    <a:pt x="1836" y="208"/>
                    <a:pt x="1940" y="208"/>
                    <a:pt x="2043" y="104"/>
                  </a:cubicBezTo>
                  <a:lnTo>
                    <a:pt x="2043" y="1"/>
                  </a:lnTo>
                  <a:close/>
                  <a:moveTo>
                    <a:pt x="2146" y="208"/>
                  </a:moveTo>
                  <a:cubicBezTo>
                    <a:pt x="1940" y="208"/>
                    <a:pt x="1733" y="311"/>
                    <a:pt x="1629" y="414"/>
                  </a:cubicBezTo>
                  <a:cubicBezTo>
                    <a:pt x="1190" y="751"/>
                    <a:pt x="751" y="1061"/>
                    <a:pt x="440" y="1500"/>
                  </a:cubicBezTo>
                  <a:cubicBezTo>
                    <a:pt x="337" y="1707"/>
                    <a:pt x="1" y="2043"/>
                    <a:pt x="1" y="2250"/>
                  </a:cubicBezTo>
                  <a:cubicBezTo>
                    <a:pt x="104" y="2353"/>
                    <a:pt x="208" y="2353"/>
                    <a:pt x="337" y="2353"/>
                  </a:cubicBezTo>
                  <a:lnTo>
                    <a:pt x="440" y="2353"/>
                  </a:lnTo>
                  <a:cubicBezTo>
                    <a:pt x="647" y="2353"/>
                    <a:pt x="751" y="2250"/>
                    <a:pt x="983" y="2250"/>
                  </a:cubicBezTo>
                  <a:cubicBezTo>
                    <a:pt x="1190" y="2043"/>
                    <a:pt x="1397" y="1836"/>
                    <a:pt x="1733" y="1604"/>
                  </a:cubicBezTo>
                  <a:cubicBezTo>
                    <a:pt x="1940" y="1397"/>
                    <a:pt x="2276" y="1061"/>
                    <a:pt x="2586" y="751"/>
                  </a:cubicBezTo>
                  <a:cubicBezTo>
                    <a:pt x="2482" y="647"/>
                    <a:pt x="2276" y="414"/>
                    <a:pt x="2146" y="208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5"/>
            <p:cNvSpPr/>
            <p:nvPr/>
          </p:nvSpPr>
          <p:spPr>
            <a:xfrm>
              <a:off x="3199773" y="4708806"/>
              <a:ext cx="9109" cy="88"/>
            </a:xfrm>
            <a:custGeom>
              <a:avLst/>
              <a:gdLst/>
              <a:ahLst/>
              <a:cxnLst/>
              <a:rect l="l" t="t" r="r" b="b"/>
              <a:pathLst>
                <a:path w="104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5"/>
            <p:cNvSpPr/>
            <p:nvPr/>
          </p:nvSpPr>
          <p:spPr>
            <a:xfrm>
              <a:off x="3208795" y="4595547"/>
              <a:ext cx="179034" cy="113341"/>
            </a:xfrm>
            <a:custGeom>
              <a:avLst/>
              <a:gdLst/>
              <a:ahLst/>
              <a:cxnLst/>
              <a:rect l="l" t="t" r="r" b="b"/>
              <a:pathLst>
                <a:path w="2044" h="1294" extrusionOk="0">
                  <a:moveTo>
                    <a:pt x="1500" y="1"/>
                  </a:moveTo>
                  <a:cubicBezTo>
                    <a:pt x="1190" y="208"/>
                    <a:pt x="854" y="544"/>
                    <a:pt x="544" y="854"/>
                  </a:cubicBezTo>
                  <a:cubicBezTo>
                    <a:pt x="311" y="983"/>
                    <a:pt x="104" y="1190"/>
                    <a:pt x="1" y="1293"/>
                  </a:cubicBezTo>
                  <a:cubicBezTo>
                    <a:pt x="208" y="1293"/>
                    <a:pt x="544" y="1190"/>
                    <a:pt x="854" y="1087"/>
                  </a:cubicBezTo>
                  <a:cubicBezTo>
                    <a:pt x="1190" y="854"/>
                    <a:pt x="1604" y="751"/>
                    <a:pt x="2043" y="54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rgbClr val="DE9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5"/>
            <p:cNvSpPr/>
            <p:nvPr/>
          </p:nvSpPr>
          <p:spPr>
            <a:xfrm>
              <a:off x="3199773" y="4708806"/>
              <a:ext cx="88" cy="9109"/>
            </a:xfrm>
            <a:custGeom>
              <a:avLst/>
              <a:gdLst/>
              <a:ahLst/>
              <a:cxnLst/>
              <a:rect l="l" t="t" r="r" b="b"/>
              <a:pathLst>
                <a:path w="1" h="104" extrusionOk="0">
                  <a:moveTo>
                    <a:pt x="1" y="0"/>
                  </a:moveTo>
                  <a:lnTo>
                    <a:pt x="1" y="104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5"/>
            <p:cNvSpPr/>
            <p:nvPr/>
          </p:nvSpPr>
          <p:spPr>
            <a:xfrm>
              <a:off x="3190750" y="4529940"/>
              <a:ext cx="149516" cy="187968"/>
            </a:xfrm>
            <a:custGeom>
              <a:avLst/>
              <a:gdLst/>
              <a:ahLst/>
              <a:cxnLst/>
              <a:rect l="l" t="t" r="r" b="b"/>
              <a:pathLst>
                <a:path w="1707" h="2146" extrusionOk="0">
                  <a:moveTo>
                    <a:pt x="1060" y="0"/>
                  </a:moveTo>
                  <a:cubicBezTo>
                    <a:pt x="957" y="104"/>
                    <a:pt x="853" y="104"/>
                    <a:pt x="750" y="104"/>
                  </a:cubicBezTo>
                  <a:cubicBezTo>
                    <a:pt x="646" y="207"/>
                    <a:pt x="646" y="207"/>
                    <a:pt x="646" y="310"/>
                  </a:cubicBezTo>
                  <a:cubicBezTo>
                    <a:pt x="750" y="207"/>
                    <a:pt x="957" y="104"/>
                    <a:pt x="1163" y="104"/>
                  </a:cubicBezTo>
                  <a:cubicBezTo>
                    <a:pt x="1163" y="104"/>
                    <a:pt x="1163" y="0"/>
                    <a:pt x="1060" y="0"/>
                  </a:cubicBezTo>
                  <a:close/>
                  <a:moveTo>
                    <a:pt x="1603" y="647"/>
                  </a:moveTo>
                  <a:cubicBezTo>
                    <a:pt x="1293" y="957"/>
                    <a:pt x="957" y="1293"/>
                    <a:pt x="750" y="1500"/>
                  </a:cubicBezTo>
                  <a:cubicBezTo>
                    <a:pt x="470" y="1694"/>
                    <a:pt x="279" y="1869"/>
                    <a:pt x="104" y="2042"/>
                  </a:cubicBezTo>
                  <a:lnTo>
                    <a:pt x="207" y="2042"/>
                  </a:lnTo>
                  <a:cubicBezTo>
                    <a:pt x="310" y="1939"/>
                    <a:pt x="517" y="1732"/>
                    <a:pt x="750" y="1603"/>
                  </a:cubicBezTo>
                  <a:cubicBezTo>
                    <a:pt x="1060" y="1293"/>
                    <a:pt x="1396" y="957"/>
                    <a:pt x="1706" y="750"/>
                  </a:cubicBezTo>
                  <a:lnTo>
                    <a:pt x="1603" y="647"/>
                  </a:lnTo>
                  <a:close/>
                  <a:moveTo>
                    <a:pt x="104" y="2042"/>
                  </a:moveTo>
                  <a:lnTo>
                    <a:pt x="104" y="2043"/>
                  </a:lnTo>
                  <a:lnTo>
                    <a:pt x="104" y="2043"/>
                  </a:lnTo>
                  <a:cubicBezTo>
                    <a:pt x="104" y="2043"/>
                    <a:pt x="104" y="2043"/>
                    <a:pt x="104" y="2042"/>
                  </a:cubicBezTo>
                  <a:close/>
                  <a:moveTo>
                    <a:pt x="104" y="2043"/>
                  </a:moveTo>
                  <a:cubicBezTo>
                    <a:pt x="69" y="2077"/>
                    <a:pt x="34" y="2112"/>
                    <a:pt x="0" y="2146"/>
                  </a:cubicBezTo>
                  <a:lnTo>
                    <a:pt x="104" y="2146"/>
                  </a:lnTo>
                  <a:lnTo>
                    <a:pt x="104" y="20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5"/>
            <p:cNvSpPr/>
            <p:nvPr/>
          </p:nvSpPr>
          <p:spPr>
            <a:xfrm>
              <a:off x="3491896" y="4912980"/>
              <a:ext cx="557072" cy="193661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5"/>
            <p:cNvSpPr/>
            <p:nvPr/>
          </p:nvSpPr>
          <p:spPr>
            <a:xfrm>
              <a:off x="3217904" y="4441814"/>
              <a:ext cx="86101" cy="72875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01" y="0"/>
                  </a:moveTo>
                  <a:cubicBezTo>
                    <a:pt x="447" y="0"/>
                    <a:pt x="392" y="13"/>
                    <a:pt x="336" y="41"/>
                  </a:cubicBezTo>
                  <a:cubicBezTo>
                    <a:pt x="104" y="144"/>
                    <a:pt x="0" y="377"/>
                    <a:pt x="104" y="584"/>
                  </a:cubicBezTo>
                  <a:cubicBezTo>
                    <a:pt x="179" y="735"/>
                    <a:pt x="324" y="831"/>
                    <a:pt x="478" y="831"/>
                  </a:cubicBezTo>
                  <a:cubicBezTo>
                    <a:pt x="534" y="831"/>
                    <a:pt x="591" y="818"/>
                    <a:pt x="647" y="791"/>
                  </a:cubicBezTo>
                  <a:cubicBezTo>
                    <a:pt x="853" y="687"/>
                    <a:pt x="983" y="480"/>
                    <a:pt x="853" y="248"/>
                  </a:cubicBezTo>
                  <a:cubicBezTo>
                    <a:pt x="778" y="96"/>
                    <a:pt x="64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5"/>
            <p:cNvSpPr/>
            <p:nvPr/>
          </p:nvSpPr>
          <p:spPr>
            <a:xfrm>
              <a:off x="3473765" y="4300438"/>
              <a:ext cx="83824" cy="73751"/>
            </a:xfrm>
            <a:custGeom>
              <a:avLst/>
              <a:gdLst/>
              <a:ahLst/>
              <a:cxnLst/>
              <a:rect l="l" t="t" r="r" b="b"/>
              <a:pathLst>
                <a:path w="957" h="842" extrusionOk="0">
                  <a:moveTo>
                    <a:pt x="485" y="0"/>
                  </a:moveTo>
                  <a:cubicBezTo>
                    <a:pt x="427" y="0"/>
                    <a:pt x="368" y="16"/>
                    <a:pt x="311" y="52"/>
                  </a:cubicBezTo>
                  <a:cubicBezTo>
                    <a:pt x="104" y="156"/>
                    <a:pt x="0" y="362"/>
                    <a:pt x="104" y="569"/>
                  </a:cubicBezTo>
                  <a:cubicBezTo>
                    <a:pt x="180" y="741"/>
                    <a:pt x="312" y="842"/>
                    <a:pt x="470" y="842"/>
                  </a:cubicBezTo>
                  <a:cubicBezTo>
                    <a:pt x="526" y="842"/>
                    <a:pt x="586" y="829"/>
                    <a:pt x="647" y="802"/>
                  </a:cubicBezTo>
                  <a:cubicBezTo>
                    <a:pt x="854" y="698"/>
                    <a:pt x="957" y="466"/>
                    <a:pt x="854" y="259"/>
                  </a:cubicBezTo>
                  <a:cubicBezTo>
                    <a:pt x="779" y="109"/>
                    <a:pt x="636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5"/>
            <p:cNvSpPr/>
            <p:nvPr/>
          </p:nvSpPr>
          <p:spPr>
            <a:xfrm>
              <a:off x="3360506" y="4397842"/>
              <a:ext cx="92933" cy="65693"/>
            </a:xfrm>
            <a:custGeom>
              <a:avLst/>
              <a:gdLst/>
              <a:ahLst/>
              <a:cxnLst/>
              <a:rect l="l" t="t" r="r" b="b"/>
              <a:pathLst>
                <a:path w="1061" h="750" extrusionOk="0">
                  <a:moveTo>
                    <a:pt x="957" y="0"/>
                  </a:moveTo>
                  <a:cubicBezTo>
                    <a:pt x="854" y="0"/>
                    <a:pt x="854" y="103"/>
                    <a:pt x="854" y="103"/>
                  </a:cubicBezTo>
                  <a:cubicBezTo>
                    <a:pt x="854" y="336"/>
                    <a:pt x="751" y="440"/>
                    <a:pt x="647" y="543"/>
                  </a:cubicBezTo>
                  <a:lnTo>
                    <a:pt x="415" y="543"/>
                  </a:lnTo>
                  <a:cubicBezTo>
                    <a:pt x="311" y="543"/>
                    <a:pt x="311" y="543"/>
                    <a:pt x="208" y="440"/>
                  </a:cubicBezTo>
                  <a:lnTo>
                    <a:pt x="1" y="440"/>
                  </a:lnTo>
                  <a:lnTo>
                    <a:pt x="1" y="646"/>
                  </a:lnTo>
                  <a:cubicBezTo>
                    <a:pt x="104" y="750"/>
                    <a:pt x="311" y="750"/>
                    <a:pt x="415" y="750"/>
                  </a:cubicBezTo>
                  <a:lnTo>
                    <a:pt x="751" y="750"/>
                  </a:lnTo>
                  <a:cubicBezTo>
                    <a:pt x="957" y="646"/>
                    <a:pt x="1061" y="440"/>
                    <a:pt x="1061" y="103"/>
                  </a:cubicBezTo>
                  <a:cubicBezTo>
                    <a:pt x="1061" y="103"/>
                    <a:pt x="1061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5"/>
            <p:cNvSpPr/>
            <p:nvPr/>
          </p:nvSpPr>
          <p:spPr>
            <a:xfrm>
              <a:off x="6474012" y="4988317"/>
              <a:ext cx="384958" cy="89692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5"/>
            <p:cNvSpPr/>
            <p:nvPr/>
          </p:nvSpPr>
          <p:spPr>
            <a:xfrm flipH="1">
              <a:off x="739937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5"/>
            <p:cNvSpPr/>
            <p:nvPr/>
          </p:nvSpPr>
          <p:spPr>
            <a:xfrm>
              <a:off x="83052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Hộp Văn bản 129">
            <a:extLst>
              <a:ext uri="{FF2B5EF4-FFF2-40B4-BE49-F238E27FC236}">
                <a16:creationId xmlns:a16="http://schemas.microsoft.com/office/drawing/2014/main" id="{B095E05A-90FF-090B-BE29-3EC72BD2C275}"/>
              </a:ext>
            </a:extLst>
          </p:cNvPr>
          <p:cNvSpPr txBox="1"/>
          <p:nvPr/>
        </p:nvSpPr>
        <p:spPr>
          <a:xfrm>
            <a:off x="273751" y="434280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pic>
        <p:nvPicPr>
          <p:cNvPr id="131" name="Picture 9">
            <a:extLst>
              <a:ext uri="{FF2B5EF4-FFF2-40B4-BE49-F238E27FC236}">
                <a16:creationId xmlns:a16="http://schemas.microsoft.com/office/drawing/2014/main" id="{8C6A415D-E41B-80BB-D1F2-B98A020A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3875" y="323563"/>
            <a:ext cx="1645562" cy="1398728"/>
          </a:xfrm>
          <a:prstGeom prst="rect">
            <a:avLst/>
          </a:prstGeom>
        </p:spPr>
      </p:pic>
      <p:pic>
        <p:nvPicPr>
          <p:cNvPr id="132" name="Picture 5">
            <a:extLst>
              <a:ext uri="{FF2B5EF4-FFF2-40B4-BE49-F238E27FC236}">
                <a16:creationId xmlns:a16="http://schemas.microsoft.com/office/drawing/2014/main" id="{DA83CC6B-AC76-BE8D-E0C0-38AA9F056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61947" y="2897416"/>
            <a:ext cx="974801" cy="1585043"/>
          </a:xfrm>
          <a:prstGeom prst="rect">
            <a:avLst/>
          </a:prstGeom>
        </p:spPr>
      </p:pic>
      <p:pic>
        <p:nvPicPr>
          <p:cNvPr id="134" name="Picture 5">
            <a:extLst>
              <a:ext uri="{FF2B5EF4-FFF2-40B4-BE49-F238E27FC236}">
                <a16:creationId xmlns:a16="http://schemas.microsoft.com/office/drawing/2014/main" id="{F7DB5318-C434-61CA-C130-9969B693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28485" y="324644"/>
            <a:ext cx="550234" cy="89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 txBox="1">
            <a:spLocks noGrp="1"/>
          </p:cNvSpPr>
          <p:nvPr>
            <p:ph type="title"/>
          </p:nvPr>
        </p:nvSpPr>
        <p:spPr>
          <a:xfrm>
            <a:off x="505227" y="8227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TRÒ CHƠI</a:t>
            </a:r>
            <a:r>
              <a:rPr lang="en" b="1" dirty="0"/>
              <a:t/>
            </a:r>
            <a:br>
              <a:rPr lang="en" b="1" dirty="0"/>
            </a:br>
            <a:r>
              <a:rPr lang="en" sz="2800" b="1" dirty="0">
                <a:latin typeface="+mj-lt"/>
              </a:rPr>
              <a:t>TRUYỀN ĐIỆN</a:t>
            </a:r>
            <a:endParaRPr sz="2800" b="1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BA6C04-F945-E6CE-D338-980015E0BD5E}"/>
              </a:ext>
            </a:extLst>
          </p:cNvPr>
          <p:cNvSpPr txBox="1"/>
          <p:nvPr/>
        </p:nvSpPr>
        <p:spPr>
          <a:xfrm>
            <a:off x="392533" y="2412746"/>
            <a:ext cx="85892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+mj-lt"/>
              </a:rPr>
              <a:t>Luật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chơi</a:t>
            </a:r>
            <a:r>
              <a:rPr lang="en-US" sz="2400" b="1" dirty="0">
                <a:latin typeface="+mj-lt"/>
              </a:rPr>
              <a:t>: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8" name="Google Shape;1118;p44">
            <a:extLst>
              <a:ext uri="{FF2B5EF4-FFF2-40B4-BE49-F238E27FC236}">
                <a16:creationId xmlns:a16="http://schemas.microsoft.com/office/drawing/2014/main" id="{B939E00A-1144-41DE-E6AE-1D3D96B330E9}"/>
              </a:ext>
            </a:extLst>
          </p:cNvPr>
          <p:cNvGrpSpPr/>
          <p:nvPr/>
        </p:nvGrpSpPr>
        <p:grpSpPr>
          <a:xfrm>
            <a:off x="322945" y="379097"/>
            <a:ext cx="1822945" cy="1656181"/>
            <a:chOff x="396687" y="1153387"/>
            <a:chExt cx="3107939" cy="2989131"/>
          </a:xfrm>
        </p:grpSpPr>
        <p:sp>
          <p:nvSpPr>
            <p:cNvPr id="9" name="Google Shape;1119;p44">
              <a:extLst>
                <a:ext uri="{FF2B5EF4-FFF2-40B4-BE49-F238E27FC236}">
                  <a16:creationId xmlns:a16="http://schemas.microsoft.com/office/drawing/2014/main" id="{DBBAAFB2-C2A9-A972-A326-DD4EC12CFDBA}"/>
                </a:ext>
              </a:extLst>
            </p:cNvPr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0;p44">
              <a:extLst>
                <a:ext uri="{FF2B5EF4-FFF2-40B4-BE49-F238E27FC236}">
                  <a16:creationId xmlns:a16="http://schemas.microsoft.com/office/drawing/2014/main" id="{09AB8A42-5A15-E295-94AD-3FCBB34DAE35}"/>
                </a:ext>
              </a:extLst>
            </p:cNvPr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1;p44">
              <a:extLst>
                <a:ext uri="{FF2B5EF4-FFF2-40B4-BE49-F238E27FC236}">
                  <a16:creationId xmlns:a16="http://schemas.microsoft.com/office/drawing/2014/main" id="{04B94930-C5C6-61CF-1010-19B260F25B83}"/>
                </a:ext>
              </a:extLst>
            </p:cNvPr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2;p44">
              <a:extLst>
                <a:ext uri="{FF2B5EF4-FFF2-40B4-BE49-F238E27FC236}">
                  <a16:creationId xmlns:a16="http://schemas.microsoft.com/office/drawing/2014/main" id="{E8E960A7-BC87-3B13-EF74-E4323EB2791E}"/>
                </a:ext>
              </a:extLst>
            </p:cNvPr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3;p44">
              <a:extLst>
                <a:ext uri="{FF2B5EF4-FFF2-40B4-BE49-F238E27FC236}">
                  <a16:creationId xmlns:a16="http://schemas.microsoft.com/office/drawing/2014/main" id="{05FE067D-4652-EA3E-8B63-0D49DE757ABD}"/>
                </a:ext>
              </a:extLst>
            </p:cNvPr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4;p44">
              <a:extLst>
                <a:ext uri="{FF2B5EF4-FFF2-40B4-BE49-F238E27FC236}">
                  <a16:creationId xmlns:a16="http://schemas.microsoft.com/office/drawing/2014/main" id="{0434DA2E-2FA8-1525-94DB-0404614651FD}"/>
                </a:ext>
              </a:extLst>
            </p:cNvPr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5;p44">
              <a:extLst>
                <a:ext uri="{FF2B5EF4-FFF2-40B4-BE49-F238E27FC236}">
                  <a16:creationId xmlns:a16="http://schemas.microsoft.com/office/drawing/2014/main" id="{8D0276CB-1E6A-42E3-E1AE-17F227F8D1CE}"/>
                </a:ext>
              </a:extLst>
            </p:cNvPr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6;p44">
              <a:extLst>
                <a:ext uri="{FF2B5EF4-FFF2-40B4-BE49-F238E27FC236}">
                  <a16:creationId xmlns:a16="http://schemas.microsoft.com/office/drawing/2014/main" id="{4ADD0295-98E2-B6EE-8181-140B7886D79A}"/>
                </a:ext>
              </a:extLst>
            </p:cNvPr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27;p44">
              <a:extLst>
                <a:ext uri="{FF2B5EF4-FFF2-40B4-BE49-F238E27FC236}">
                  <a16:creationId xmlns:a16="http://schemas.microsoft.com/office/drawing/2014/main" id="{4A394171-C8DD-AB8C-BC57-3055258A7632}"/>
                </a:ext>
              </a:extLst>
            </p:cNvPr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8;p44">
              <a:extLst>
                <a:ext uri="{FF2B5EF4-FFF2-40B4-BE49-F238E27FC236}">
                  <a16:creationId xmlns:a16="http://schemas.microsoft.com/office/drawing/2014/main" id="{91343B44-B780-72DB-C921-FF3207287884}"/>
                </a:ext>
              </a:extLst>
            </p:cNvPr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9;p44">
              <a:extLst>
                <a:ext uri="{FF2B5EF4-FFF2-40B4-BE49-F238E27FC236}">
                  <a16:creationId xmlns:a16="http://schemas.microsoft.com/office/drawing/2014/main" id="{15F2099A-AFA6-2CCB-D7CF-D34B0F34B504}"/>
                </a:ext>
              </a:extLst>
            </p:cNvPr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0;p44">
              <a:extLst>
                <a:ext uri="{FF2B5EF4-FFF2-40B4-BE49-F238E27FC236}">
                  <a16:creationId xmlns:a16="http://schemas.microsoft.com/office/drawing/2014/main" id="{FE9DAB98-8A0F-A7D5-86B2-BBDC6727E31B}"/>
                </a:ext>
              </a:extLst>
            </p:cNvPr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1;p44">
              <a:extLst>
                <a:ext uri="{FF2B5EF4-FFF2-40B4-BE49-F238E27FC236}">
                  <a16:creationId xmlns:a16="http://schemas.microsoft.com/office/drawing/2014/main" id="{C3BF7E32-D06F-5221-D8FF-748B426357E6}"/>
                </a:ext>
              </a:extLst>
            </p:cNvPr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2;p44">
              <a:extLst>
                <a:ext uri="{FF2B5EF4-FFF2-40B4-BE49-F238E27FC236}">
                  <a16:creationId xmlns:a16="http://schemas.microsoft.com/office/drawing/2014/main" id="{2E9123B1-42A2-10CF-4DC1-4F22132EE61F}"/>
                </a:ext>
              </a:extLst>
            </p:cNvPr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3;p44">
              <a:extLst>
                <a:ext uri="{FF2B5EF4-FFF2-40B4-BE49-F238E27FC236}">
                  <a16:creationId xmlns:a16="http://schemas.microsoft.com/office/drawing/2014/main" id="{4542D49D-4D34-4AD4-F7DF-0AA4BFFB86C5}"/>
                </a:ext>
              </a:extLst>
            </p:cNvPr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134;p44">
            <a:extLst>
              <a:ext uri="{FF2B5EF4-FFF2-40B4-BE49-F238E27FC236}">
                <a16:creationId xmlns:a16="http://schemas.microsoft.com/office/drawing/2014/main" id="{1D7A5A7D-943A-1595-6717-E8344577ECF4}"/>
              </a:ext>
            </a:extLst>
          </p:cNvPr>
          <p:cNvGrpSpPr/>
          <p:nvPr/>
        </p:nvGrpSpPr>
        <p:grpSpPr>
          <a:xfrm rot="-124255" flipH="1">
            <a:off x="1009513" y="990120"/>
            <a:ext cx="668795" cy="212996"/>
            <a:chOff x="6694163" y="903848"/>
            <a:chExt cx="368534" cy="110849"/>
          </a:xfrm>
        </p:grpSpPr>
        <p:sp>
          <p:nvSpPr>
            <p:cNvPr id="25" name="Google Shape;1135;p44">
              <a:extLst>
                <a:ext uri="{FF2B5EF4-FFF2-40B4-BE49-F238E27FC236}">
                  <a16:creationId xmlns:a16="http://schemas.microsoft.com/office/drawing/2014/main" id="{D90A9AE2-7ADE-03DB-03B7-537E8D4D8A17}"/>
                </a:ext>
              </a:extLst>
            </p:cNvPr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6;p44">
              <a:extLst>
                <a:ext uri="{FF2B5EF4-FFF2-40B4-BE49-F238E27FC236}">
                  <a16:creationId xmlns:a16="http://schemas.microsoft.com/office/drawing/2014/main" id="{05396E8D-1A42-57D2-8925-8EF9C93CCDDF}"/>
                </a:ext>
              </a:extLst>
            </p:cNvPr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37;p44">
              <a:extLst>
                <a:ext uri="{FF2B5EF4-FFF2-40B4-BE49-F238E27FC236}">
                  <a16:creationId xmlns:a16="http://schemas.microsoft.com/office/drawing/2014/main" id="{5C4A8884-F6D7-4AB5-AF26-F05C2F34706D}"/>
                </a:ext>
              </a:extLst>
            </p:cNvPr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99;p47">
            <a:extLst>
              <a:ext uri="{FF2B5EF4-FFF2-40B4-BE49-F238E27FC236}">
                <a16:creationId xmlns:a16="http://schemas.microsoft.com/office/drawing/2014/main" id="{E1EC1E8C-48AA-CDA6-118E-582C682A687A}"/>
              </a:ext>
            </a:extLst>
          </p:cNvPr>
          <p:cNvGrpSpPr/>
          <p:nvPr/>
        </p:nvGrpSpPr>
        <p:grpSpPr>
          <a:xfrm>
            <a:off x="7810649" y="3645362"/>
            <a:ext cx="1426694" cy="1537276"/>
            <a:chOff x="5688955" y="2816769"/>
            <a:chExt cx="1426694" cy="1537276"/>
          </a:xfrm>
        </p:grpSpPr>
        <p:grpSp>
          <p:nvGrpSpPr>
            <p:cNvPr id="29" name="Google Shape;1300;p47">
              <a:extLst>
                <a:ext uri="{FF2B5EF4-FFF2-40B4-BE49-F238E27FC236}">
                  <a16:creationId xmlns:a16="http://schemas.microsoft.com/office/drawing/2014/main" id="{6C56E63E-4C63-8DC2-59A0-B6D7F033AF6E}"/>
                </a:ext>
              </a:extLst>
            </p:cNvPr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31" name="Google Shape;1301;p47">
                <a:extLst>
                  <a:ext uri="{FF2B5EF4-FFF2-40B4-BE49-F238E27FC236}">
                    <a16:creationId xmlns:a16="http://schemas.microsoft.com/office/drawing/2014/main" id="{5296E666-BE49-5EF2-35B3-FBD640B25195}"/>
                  </a:ext>
                </a:extLst>
              </p:cNvPr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2;p47">
                <a:extLst>
                  <a:ext uri="{FF2B5EF4-FFF2-40B4-BE49-F238E27FC236}">
                    <a16:creationId xmlns:a16="http://schemas.microsoft.com/office/drawing/2014/main" id="{E68CB50E-0114-12F7-02D4-8CFD19EDD193}"/>
                  </a:ext>
                </a:extLst>
              </p:cNvPr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3;p47">
                <a:extLst>
                  <a:ext uri="{FF2B5EF4-FFF2-40B4-BE49-F238E27FC236}">
                    <a16:creationId xmlns:a16="http://schemas.microsoft.com/office/drawing/2014/main" id="{DE641904-A530-B2EA-D3B5-C9C584A32605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4;p47">
                <a:extLst>
                  <a:ext uri="{FF2B5EF4-FFF2-40B4-BE49-F238E27FC236}">
                    <a16:creationId xmlns:a16="http://schemas.microsoft.com/office/drawing/2014/main" id="{B170B4EE-8192-57CD-502E-943FE924E0A7}"/>
                  </a:ext>
                </a:extLst>
              </p:cNvPr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05;p47">
                <a:extLst>
                  <a:ext uri="{FF2B5EF4-FFF2-40B4-BE49-F238E27FC236}">
                    <a16:creationId xmlns:a16="http://schemas.microsoft.com/office/drawing/2014/main" id="{5B42D53D-76F0-9965-A904-252037BA592C}"/>
                  </a:ext>
                </a:extLst>
              </p:cNvPr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06;p47">
                <a:extLst>
                  <a:ext uri="{FF2B5EF4-FFF2-40B4-BE49-F238E27FC236}">
                    <a16:creationId xmlns:a16="http://schemas.microsoft.com/office/drawing/2014/main" id="{09B0AECC-1B82-926B-3793-3866D578B548}"/>
                  </a:ext>
                </a:extLst>
              </p:cNvPr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07;p47">
                <a:extLst>
                  <a:ext uri="{FF2B5EF4-FFF2-40B4-BE49-F238E27FC236}">
                    <a16:creationId xmlns:a16="http://schemas.microsoft.com/office/drawing/2014/main" id="{D579A428-5D8D-47CF-51B1-8DCE8529D6C6}"/>
                  </a:ext>
                </a:extLst>
              </p:cNvPr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08;p47">
                <a:extLst>
                  <a:ext uri="{FF2B5EF4-FFF2-40B4-BE49-F238E27FC236}">
                    <a16:creationId xmlns:a16="http://schemas.microsoft.com/office/drawing/2014/main" id="{CF4B8330-F6A8-5CA9-0C87-C87FF01ABC8E}"/>
                  </a:ext>
                </a:extLst>
              </p:cNvPr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09;p47">
                <a:extLst>
                  <a:ext uri="{FF2B5EF4-FFF2-40B4-BE49-F238E27FC236}">
                    <a16:creationId xmlns:a16="http://schemas.microsoft.com/office/drawing/2014/main" id="{9EF91578-CE04-4987-3D5B-F3143827F64F}"/>
                  </a:ext>
                </a:extLst>
              </p:cNvPr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10;p47">
                <a:extLst>
                  <a:ext uri="{FF2B5EF4-FFF2-40B4-BE49-F238E27FC236}">
                    <a16:creationId xmlns:a16="http://schemas.microsoft.com/office/drawing/2014/main" id="{1C5D64D6-8740-2C8E-2727-A05BEE2FFA85}"/>
                  </a:ext>
                </a:extLst>
              </p:cNvPr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11;p47">
                <a:extLst>
                  <a:ext uri="{FF2B5EF4-FFF2-40B4-BE49-F238E27FC236}">
                    <a16:creationId xmlns:a16="http://schemas.microsoft.com/office/drawing/2014/main" id="{AC2FAECB-8834-6ED6-49F6-5511C3AB62FE}"/>
                  </a:ext>
                </a:extLst>
              </p:cNvPr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12;p47">
                <a:extLst>
                  <a:ext uri="{FF2B5EF4-FFF2-40B4-BE49-F238E27FC236}">
                    <a16:creationId xmlns:a16="http://schemas.microsoft.com/office/drawing/2014/main" id="{BE755199-BCA2-E267-4DDC-382BE2C14F07}"/>
                  </a:ext>
                </a:extLst>
              </p:cNvPr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13;p47">
                <a:extLst>
                  <a:ext uri="{FF2B5EF4-FFF2-40B4-BE49-F238E27FC236}">
                    <a16:creationId xmlns:a16="http://schemas.microsoft.com/office/drawing/2014/main" id="{79172940-C573-7885-CA3A-E261B899BBF9}"/>
                  </a:ext>
                </a:extLst>
              </p:cNvPr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14;p47">
                <a:extLst>
                  <a:ext uri="{FF2B5EF4-FFF2-40B4-BE49-F238E27FC236}">
                    <a16:creationId xmlns:a16="http://schemas.microsoft.com/office/drawing/2014/main" id="{D2664882-B80D-B68D-DECD-761F2DCA32E7}"/>
                  </a:ext>
                </a:extLst>
              </p:cNvPr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5;p47">
                <a:extLst>
                  <a:ext uri="{FF2B5EF4-FFF2-40B4-BE49-F238E27FC236}">
                    <a16:creationId xmlns:a16="http://schemas.microsoft.com/office/drawing/2014/main" id="{783CFB41-2FB3-863E-C722-A3C37EEE0F70}"/>
                  </a:ext>
                </a:extLst>
              </p:cNvPr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16;p47">
                <a:extLst>
                  <a:ext uri="{FF2B5EF4-FFF2-40B4-BE49-F238E27FC236}">
                    <a16:creationId xmlns:a16="http://schemas.microsoft.com/office/drawing/2014/main" id="{9D3C8ED2-CB4E-5CE1-1E89-979AA094CD71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17;p47">
                <a:extLst>
                  <a:ext uri="{FF2B5EF4-FFF2-40B4-BE49-F238E27FC236}">
                    <a16:creationId xmlns:a16="http://schemas.microsoft.com/office/drawing/2014/main" id="{808B6E38-46EF-F29D-5D9E-8F7D63550732}"/>
                  </a:ext>
                </a:extLst>
              </p:cNvPr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18;p47">
                <a:extLst>
                  <a:ext uri="{FF2B5EF4-FFF2-40B4-BE49-F238E27FC236}">
                    <a16:creationId xmlns:a16="http://schemas.microsoft.com/office/drawing/2014/main" id="{3D1FB062-F292-8FC8-79F9-2CCF4F58178F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19;p47">
                <a:extLst>
                  <a:ext uri="{FF2B5EF4-FFF2-40B4-BE49-F238E27FC236}">
                    <a16:creationId xmlns:a16="http://schemas.microsoft.com/office/drawing/2014/main" id="{1A4CFA2D-A3E3-4279-1338-75BB755EF04B}"/>
                  </a:ext>
                </a:extLst>
              </p:cNvPr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20;p47">
                <a:extLst>
                  <a:ext uri="{FF2B5EF4-FFF2-40B4-BE49-F238E27FC236}">
                    <a16:creationId xmlns:a16="http://schemas.microsoft.com/office/drawing/2014/main" id="{159CC730-9823-D3B0-91E2-A3A9AF0BD3A5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21;p47">
                <a:extLst>
                  <a:ext uri="{FF2B5EF4-FFF2-40B4-BE49-F238E27FC236}">
                    <a16:creationId xmlns:a16="http://schemas.microsoft.com/office/drawing/2014/main" id="{253C7F2A-2C7B-104A-ABD8-18A2DE63882B}"/>
                  </a:ext>
                </a:extLst>
              </p:cNvPr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1322;p47">
                <a:extLst>
                  <a:ext uri="{FF2B5EF4-FFF2-40B4-BE49-F238E27FC236}">
                    <a16:creationId xmlns:a16="http://schemas.microsoft.com/office/drawing/2014/main" id="{4631971E-CF1E-1AF0-9EE1-D5D05CB6839A}"/>
                  </a:ext>
                </a:extLst>
              </p:cNvPr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53" name="Google Shape;1323;p47">
                  <a:extLst>
                    <a:ext uri="{FF2B5EF4-FFF2-40B4-BE49-F238E27FC236}">
                      <a16:creationId xmlns:a16="http://schemas.microsoft.com/office/drawing/2014/main" id="{A117002D-4EA6-31ED-FD82-A60AE5579EEB}"/>
                    </a:ext>
                  </a:extLst>
                </p:cNvPr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24;p47">
                  <a:extLst>
                    <a:ext uri="{FF2B5EF4-FFF2-40B4-BE49-F238E27FC236}">
                      <a16:creationId xmlns:a16="http://schemas.microsoft.com/office/drawing/2014/main" id="{18CAE87B-29A9-CCC6-7303-42CC54EDB7FA}"/>
                    </a:ext>
                  </a:extLst>
                </p:cNvPr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25;p47">
                  <a:extLst>
                    <a:ext uri="{FF2B5EF4-FFF2-40B4-BE49-F238E27FC236}">
                      <a16:creationId xmlns:a16="http://schemas.microsoft.com/office/drawing/2014/main" id="{D03154CA-2149-5EBC-0D1D-CAE6CA36A42B}"/>
                    </a:ext>
                  </a:extLst>
                </p:cNvPr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" name="Google Shape;1326;p47">
              <a:extLst>
                <a:ext uri="{FF2B5EF4-FFF2-40B4-BE49-F238E27FC236}">
                  <a16:creationId xmlns:a16="http://schemas.microsoft.com/office/drawing/2014/main" id="{AA617A0E-DA16-F4BF-AD0F-AE2875811ABD}"/>
                </a:ext>
              </a:extLst>
            </p:cNvPr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7">
            <a:extLst>
              <a:ext uri="{FF2B5EF4-FFF2-40B4-BE49-F238E27FC236}">
                <a16:creationId xmlns:a16="http://schemas.microsoft.com/office/drawing/2014/main" id="{8CB003EF-B5DE-8F94-4012-ACFBFC42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8924" y="3490085"/>
            <a:ext cx="1412885" cy="1605551"/>
          </a:xfrm>
          <a:prstGeom prst="rect">
            <a:avLst/>
          </a:prstGeom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71BEF2AB-E0AE-C93A-D0B6-E7901A0F9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627993" y="3741033"/>
            <a:ext cx="601767" cy="339178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FC2E8090-1F02-BCFC-7E76-CC6C31395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944066" y="302320"/>
            <a:ext cx="683701" cy="385359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9F669BC9-3DB3-7261-B898-B79551CDA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4591623" y="4519069"/>
            <a:ext cx="546485" cy="308019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1117D834-6F55-BCDE-2F71-1077BC79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7906467" y="2283325"/>
            <a:ext cx="419045" cy="236189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57068F14-FCE6-BF43-C334-FB8E81064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3909827"/>
            <a:ext cx="1593722" cy="1207365"/>
          </a:xfrm>
          <a:prstGeom prst="rect">
            <a:avLst/>
          </a:prstGeom>
        </p:spPr>
      </p:pic>
      <p:grpSp>
        <p:nvGrpSpPr>
          <p:cNvPr id="62" name="Google Shape;2004;p61">
            <a:extLst>
              <a:ext uri="{FF2B5EF4-FFF2-40B4-BE49-F238E27FC236}">
                <a16:creationId xmlns:a16="http://schemas.microsoft.com/office/drawing/2014/main" id="{26C6F407-CE62-1F62-14C9-01A312121294}"/>
              </a:ext>
            </a:extLst>
          </p:cNvPr>
          <p:cNvGrpSpPr/>
          <p:nvPr/>
        </p:nvGrpSpPr>
        <p:grpSpPr>
          <a:xfrm rot="4273014">
            <a:off x="6182518" y="1764566"/>
            <a:ext cx="514438" cy="520449"/>
            <a:chOff x="4052860" y="1366510"/>
            <a:chExt cx="218208" cy="220767"/>
          </a:xfrm>
        </p:grpSpPr>
        <p:sp>
          <p:nvSpPr>
            <p:cNvPr id="63" name="Google Shape;2005;p61">
              <a:extLst>
                <a:ext uri="{FF2B5EF4-FFF2-40B4-BE49-F238E27FC236}">
                  <a16:creationId xmlns:a16="http://schemas.microsoft.com/office/drawing/2014/main" id="{2C9F79BB-0F04-109E-1C32-C0E072EEFB4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06;p61">
              <a:extLst>
                <a:ext uri="{FF2B5EF4-FFF2-40B4-BE49-F238E27FC236}">
                  <a16:creationId xmlns:a16="http://schemas.microsoft.com/office/drawing/2014/main" id="{BB427364-A8D0-F60F-89C8-5E17D5C994A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7;p61">
              <a:extLst>
                <a:ext uri="{FF2B5EF4-FFF2-40B4-BE49-F238E27FC236}">
                  <a16:creationId xmlns:a16="http://schemas.microsoft.com/office/drawing/2014/main" id="{06C56A41-25AC-9A8A-889A-142BD4D90364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8;p61">
              <a:extLst>
                <a:ext uri="{FF2B5EF4-FFF2-40B4-BE49-F238E27FC236}">
                  <a16:creationId xmlns:a16="http://schemas.microsoft.com/office/drawing/2014/main" id="{5B12FC5B-C466-CAFC-1251-602EFCD28C80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9;p61">
              <a:extLst>
                <a:ext uri="{FF2B5EF4-FFF2-40B4-BE49-F238E27FC236}">
                  <a16:creationId xmlns:a16="http://schemas.microsoft.com/office/drawing/2014/main" id="{0BBB68A3-213C-4E52-ED4A-FDED38301FC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10;p61">
              <a:extLst>
                <a:ext uri="{FF2B5EF4-FFF2-40B4-BE49-F238E27FC236}">
                  <a16:creationId xmlns:a16="http://schemas.microsoft.com/office/drawing/2014/main" id="{0538A541-170C-2ECE-69D6-AB4B1D82B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1;p61">
              <a:extLst>
                <a:ext uri="{FF2B5EF4-FFF2-40B4-BE49-F238E27FC236}">
                  <a16:creationId xmlns:a16="http://schemas.microsoft.com/office/drawing/2014/main" id="{DD51CA12-3A4E-34BD-13DA-051F2B7C602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2;p61">
              <a:extLst>
                <a:ext uri="{FF2B5EF4-FFF2-40B4-BE49-F238E27FC236}">
                  <a16:creationId xmlns:a16="http://schemas.microsoft.com/office/drawing/2014/main" id="{6B3DB746-2F70-7BB0-3D75-640FA3BA720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3;p61">
              <a:extLst>
                <a:ext uri="{FF2B5EF4-FFF2-40B4-BE49-F238E27FC236}">
                  <a16:creationId xmlns:a16="http://schemas.microsoft.com/office/drawing/2014/main" id="{8AE7FCC4-C290-47CE-8776-FE80C5DA4D0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4;p61">
              <a:extLst>
                <a:ext uri="{FF2B5EF4-FFF2-40B4-BE49-F238E27FC236}">
                  <a16:creationId xmlns:a16="http://schemas.microsoft.com/office/drawing/2014/main" id="{9F217825-392D-041F-150B-9E25DFCD524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5;p61">
              <a:extLst>
                <a:ext uri="{FF2B5EF4-FFF2-40B4-BE49-F238E27FC236}">
                  <a16:creationId xmlns:a16="http://schemas.microsoft.com/office/drawing/2014/main" id="{9054DC9F-DDEB-9DD6-0DF7-8E8DAB4E7DD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6;p61">
              <a:extLst>
                <a:ext uri="{FF2B5EF4-FFF2-40B4-BE49-F238E27FC236}">
                  <a16:creationId xmlns:a16="http://schemas.microsoft.com/office/drawing/2014/main" id="{581F6AB3-AA13-A27D-C281-A1E9D2F870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7;p61">
              <a:extLst>
                <a:ext uri="{FF2B5EF4-FFF2-40B4-BE49-F238E27FC236}">
                  <a16:creationId xmlns:a16="http://schemas.microsoft.com/office/drawing/2014/main" id="{B7E92A4B-8740-DCE8-48D0-719B4F5FD79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8;p61">
              <a:extLst>
                <a:ext uri="{FF2B5EF4-FFF2-40B4-BE49-F238E27FC236}">
                  <a16:creationId xmlns:a16="http://schemas.microsoft.com/office/drawing/2014/main" id="{04D191BA-FF2D-EE96-C8EE-D30533E9C9C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9;p61">
              <a:extLst>
                <a:ext uri="{FF2B5EF4-FFF2-40B4-BE49-F238E27FC236}">
                  <a16:creationId xmlns:a16="http://schemas.microsoft.com/office/drawing/2014/main" id="{FC992EA9-A1F2-0920-7603-407598E9E5F7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20;p61">
              <a:extLst>
                <a:ext uri="{FF2B5EF4-FFF2-40B4-BE49-F238E27FC236}">
                  <a16:creationId xmlns:a16="http://schemas.microsoft.com/office/drawing/2014/main" id="{EB5F0964-B60F-1D79-E471-D03780DC1A8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1;p61">
              <a:extLst>
                <a:ext uri="{FF2B5EF4-FFF2-40B4-BE49-F238E27FC236}">
                  <a16:creationId xmlns:a16="http://schemas.microsoft.com/office/drawing/2014/main" id="{47C2BB59-68F1-1A72-AFA1-72403CD59636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2;p61">
              <a:extLst>
                <a:ext uri="{FF2B5EF4-FFF2-40B4-BE49-F238E27FC236}">
                  <a16:creationId xmlns:a16="http://schemas.microsoft.com/office/drawing/2014/main" id="{4103DF3C-C638-EB85-4AFA-B677D6672AF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3;p61">
              <a:extLst>
                <a:ext uri="{FF2B5EF4-FFF2-40B4-BE49-F238E27FC236}">
                  <a16:creationId xmlns:a16="http://schemas.microsoft.com/office/drawing/2014/main" id="{601FC28E-2802-FA89-354B-3819C69B0F6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4;p61">
              <a:extLst>
                <a:ext uri="{FF2B5EF4-FFF2-40B4-BE49-F238E27FC236}">
                  <a16:creationId xmlns:a16="http://schemas.microsoft.com/office/drawing/2014/main" id="{5D3B9171-76B9-8EC7-5DB7-52EBD351B827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ình ảnh 39">
            <a:extLst>
              <a:ext uri="{FF2B5EF4-FFF2-40B4-BE49-F238E27FC236}">
                <a16:creationId xmlns:a16="http://schemas.microsoft.com/office/drawing/2014/main" id="{C7FEAA3A-7E4B-6555-646A-9B7BB1CB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26" y="2038350"/>
            <a:ext cx="4218874" cy="3105150"/>
          </a:xfrm>
          <a:prstGeom prst="rect">
            <a:avLst/>
          </a:prstGeom>
        </p:spPr>
      </p:pic>
      <p:sp>
        <p:nvSpPr>
          <p:cNvPr id="41" name="Bong bóng Lời nói: Hình bầu dục 40">
            <a:extLst>
              <a:ext uri="{FF2B5EF4-FFF2-40B4-BE49-F238E27FC236}">
                <a16:creationId xmlns:a16="http://schemas.microsoft.com/office/drawing/2014/main" id="{D5DCEE90-7051-081A-3172-EA6B60662B81}"/>
              </a:ext>
            </a:extLst>
          </p:cNvPr>
          <p:cNvSpPr/>
          <p:nvPr/>
        </p:nvSpPr>
        <p:spPr>
          <a:xfrm>
            <a:off x="-82112" y="141379"/>
            <a:ext cx="5720911" cy="18930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ngăn có 6 chiếc ba lô. Hỏi 3 ngăn có bao nhiêu chiếc ba lô?</a:t>
            </a:r>
            <a:endParaRPr lang="en-US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0C959A8B-A84D-E3BF-38E2-B69E9B823119}"/>
              </a:ext>
            </a:extLst>
          </p:cNvPr>
          <p:cNvSpPr/>
          <p:nvPr/>
        </p:nvSpPr>
        <p:spPr>
          <a:xfrm>
            <a:off x="232297" y="3634146"/>
            <a:ext cx="892969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EDA4C653-97C3-27A3-13B9-E70A9586B5D8}"/>
                  </a:ext>
                </a:extLst>
              </p:cNvPr>
              <p:cNvSpPr txBox="1"/>
              <p:nvPr/>
            </p:nvSpPr>
            <p:spPr>
              <a:xfrm>
                <a:off x="1364283" y="3376732"/>
                <a:ext cx="1280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EDA4C653-97C3-27A3-13B9-E70A9586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83" y="3376732"/>
                <a:ext cx="128041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oogle Shape;2004;p61">
            <a:extLst>
              <a:ext uri="{FF2B5EF4-FFF2-40B4-BE49-F238E27FC236}">
                <a16:creationId xmlns:a16="http://schemas.microsoft.com/office/drawing/2014/main" id="{BAD749A1-9676-C663-FA57-4B38D4BE0ABB}"/>
              </a:ext>
            </a:extLst>
          </p:cNvPr>
          <p:cNvGrpSpPr/>
          <p:nvPr/>
        </p:nvGrpSpPr>
        <p:grpSpPr>
          <a:xfrm rot="4273014">
            <a:off x="396434" y="4555966"/>
            <a:ext cx="514438" cy="520449"/>
            <a:chOff x="4052860" y="1366510"/>
            <a:chExt cx="218208" cy="220767"/>
          </a:xfrm>
        </p:grpSpPr>
        <p:sp>
          <p:nvSpPr>
            <p:cNvPr id="105" name="Google Shape;2005;p61">
              <a:extLst>
                <a:ext uri="{FF2B5EF4-FFF2-40B4-BE49-F238E27FC236}">
                  <a16:creationId xmlns:a16="http://schemas.microsoft.com/office/drawing/2014/main" id="{49F46D7A-4BA9-BB8A-D8B3-94D34DD75E7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06;p61">
              <a:extLst>
                <a:ext uri="{FF2B5EF4-FFF2-40B4-BE49-F238E27FC236}">
                  <a16:creationId xmlns:a16="http://schemas.microsoft.com/office/drawing/2014/main" id="{16D7CE43-DC61-6AAF-5958-E8500BC9FECB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07;p61">
              <a:extLst>
                <a:ext uri="{FF2B5EF4-FFF2-40B4-BE49-F238E27FC236}">
                  <a16:creationId xmlns:a16="http://schemas.microsoft.com/office/drawing/2014/main" id="{346F8FF7-C8A9-7329-7F29-B09A7FED49A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08;p61">
              <a:extLst>
                <a:ext uri="{FF2B5EF4-FFF2-40B4-BE49-F238E27FC236}">
                  <a16:creationId xmlns:a16="http://schemas.microsoft.com/office/drawing/2014/main" id="{5B22F7BC-5AF0-71E5-DDCB-6DAC2C7136A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9;p61">
              <a:extLst>
                <a:ext uri="{FF2B5EF4-FFF2-40B4-BE49-F238E27FC236}">
                  <a16:creationId xmlns:a16="http://schemas.microsoft.com/office/drawing/2014/main" id="{7756F310-5EA6-E312-4C23-8EA4FA66B0B2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0;p61">
              <a:extLst>
                <a:ext uri="{FF2B5EF4-FFF2-40B4-BE49-F238E27FC236}">
                  <a16:creationId xmlns:a16="http://schemas.microsoft.com/office/drawing/2014/main" id="{F0A19FCD-0B96-2464-67B5-E991D5F81F5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1;p61">
              <a:extLst>
                <a:ext uri="{FF2B5EF4-FFF2-40B4-BE49-F238E27FC236}">
                  <a16:creationId xmlns:a16="http://schemas.microsoft.com/office/drawing/2014/main" id="{050FF9E2-8309-89FF-E656-4CCCD8E2B728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2;p61">
              <a:extLst>
                <a:ext uri="{FF2B5EF4-FFF2-40B4-BE49-F238E27FC236}">
                  <a16:creationId xmlns:a16="http://schemas.microsoft.com/office/drawing/2014/main" id="{F24B2016-0FF5-76B8-97F5-CE325664759E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3;p61">
              <a:extLst>
                <a:ext uri="{FF2B5EF4-FFF2-40B4-BE49-F238E27FC236}">
                  <a16:creationId xmlns:a16="http://schemas.microsoft.com/office/drawing/2014/main" id="{965D3421-4061-C831-86D5-13E67C361A2D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14;p61">
              <a:extLst>
                <a:ext uri="{FF2B5EF4-FFF2-40B4-BE49-F238E27FC236}">
                  <a16:creationId xmlns:a16="http://schemas.microsoft.com/office/drawing/2014/main" id="{1BE52F67-0972-8F8B-3CB4-9452681E4616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15;p61">
              <a:extLst>
                <a:ext uri="{FF2B5EF4-FFF2-40B4-BE49-F238E27FC236}">
                  <a16:creationId xmlns:a16="http://schemas.microsoft.com/office/drawing/2014/main" id="{BF990D3A-8C52-E82A-5C36-78C7ACD2B7C8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16;p61">
              <a:extLst>
                <a:ext uri="{FF2B5EF4-FFF2-40B4-BE49-F238E27FC236}">
                  <a16:creationId xmlns:a16="http://schemas.microsoft.com/office/drawing/2014/main" id="{B0A344BC-B6E4-BCBF-9A29-AEDD6973CBC8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17;p61">
              <a:extLst>
                <a:ext uri="{FF2B5EF4-FFF2-40B4-BE49-F238E27FC236}">
                  <a16:creationId xmlns:a16="http://schemas.microsoft.com/office/drawing/2014/main" id="{AD5012BD-FD4F-96E9-850B-524C83482B5D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18;p61">
              <a:extLst>
                <a:ext uri="{FF2B5EF4-FFF2-40B4-BE49-F238E27FC236}">
                  <a16:creationId xmlns:a16="http://schemas.microsoft.com/office/drawing/2014/main" id="{B5223B03-1818-0569-37EF-B35F5A483ECF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19;p61">
              <a:extLst>
                <a:ext uri="{FF2B5EF4-FFF2-40B4-BE49-F238E27FC236}">
                  <a16:creationId xmlns:a16="http://schemas.microsoft.com/office/drawing/2014/main" id="{8BFB114A-2903-C2F9-C439-806E8D4C82C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20;p61">
              <a:extLst>
                <a:ext uri="{FF2B5EF4-FFF2-40B4-BE49-F238E27FC236}">
                  <a16:creationId xmlns:a16="http://schemas.microsoft.com/office/drawing/2014/main" id="{534D1442-69BA-8AF9-8FD3-2BFF8DFDE37F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21;p61">
              <a:extLst>
                <a:ext uri="{FF2B5EF4-FFF2-40B4-BE49-F238E27FC236}">
                  <a16:creationId xmlns:a16="http://schemas.microsoft.com/office/drawing/2014/main" id="{BC66CCA3-94DB-03CB-A4BA-198A3509BBE5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22;p61">
              <a:extLst>
                <a:ext uri="{FF2B5EF4-FFF2-40B4-BE49-F238E27FC236}">
                  <a16:creationId xmlns:a16="http://schemas.microsoft.com/office/drawing/2014/main" id="{703EC222-9967-1BD8-36F9-B8B30F53FE2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23;p61">
              <a:extLst>
                <a:ext uri="{FF2B5EF4-FFF2-40B4-BE49-F238E27FC236}">
                  <a16:creationId xmlns:a16="http://schemas.microsoft.com/office/drawing/2014/main" id="{7F93BC92-5A9F-DB05-8B15-C4E4E177E98B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24;p61">
              <a:extLst>
                <a:ext uri="{FF2B5EF4-FFF2-40B4-BE49-F238E27FC236}">
                  <a16:creationId xmlns:a16="http://schemas.microsoft.com/office/drawing/2014/main" id="{5E6E8E0C-0F07-5029-1F02-BF87505EA626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2004;p61">
            <a:extLst>
              <a:ext uri="{FF2B5EF4-FFF2-40B4-BE49-F238E27FC236}">
                <a16:creationId xmlns:a16="http://schemas.microsoft.com/office/drawing/2014/main" id="{67C0C855-652A-F068-85B6-FA2D9BD053A3}"/>
              </a:ext>
            </a:extLst>
          </p:cNvPr>
          <p:cNvGrpSpPr/>
          <p:nvPr/>
        </p:nvGrpSpPr>
        <p:grpSpPr>
          <a:xfrm rot="4273014">
            <a:off x="8363456" y="282328"/>
            <a:ext cx="514438" cy="520449"/>
            <a:chOff x="4052860" y="1366510"/>
            <a:chExt cx="218208" cy="220767"/>
          </a:xfrm>
        </p:grpSpPr>
        <p:sp>
          <p:nvSpPr>
            <p:cNvPr id="126" name="Google Shape;2005;p61">
              <a:extLst>
                <a:ext uri="{FF2B5EF4-FFF2-40B4-BE49-F238E27FC236}">
                  <a16:creationId xmlns:a16="http://schemas.microsoft.com/office/drawing/2014/main" id="{A469C2A4-360C-61CE-FC44-CFCD672E3BF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06;p61">
              <a:extLst>
                <a:ext uri="{FF2B5EF4-FFF2-40B4-BE49-F238E27FC236}">
                  <a16:creationId xmlns:a16="http://schemas.microsoft.com/office/drawing/2014/main" id="{309BE338-1267-CBD6-81CA-556BC0E3A21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07;p61">
              <a:extLst>
                <a:ext uri="{FF2B5EF4-FFF2-40B4-BE49-F238E27FC236}">
                  <a16:creationId xmlns:a16="http://schemas.microsoft.com/office/drawing/2014/main" id="{8148946F-6B57-D94D-03B0-238700A22DE0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08;p61">
              <a:extLst>
                <a:ext uri="{FF2B5EF4-FFF2-40B4-BE49-F238E27FC236}">
                  <a16:creationId xmlns:a16="http://schemas.microsoft.com/office/drawing/2014/main" id="{9CAA89DB-5C92-BAAA-EDF7-2CED9AB79064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09;p61">
              <a:extLst>
                <a:ext uri="{FF2B5EF4-FFF2-40B4-BE49-F238E27FC236}">
                  <a16:creationId xmlns:a16="http://schemas.microsoft.com/office/drawing/2014/main" id="{CFB49EB3-7D4A-D0AD-0A47-BD5162C2E5B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0;p61">
              <a:extLst>
                <a:ext uri="{FF2B5EF4-FFF2-40B4-BE49-F238E27FC236}">
                  <a16:creationId xmlns:a16="http://schemas.microsoft.com/office/drawing/2014/main" id="{891A2434-49CD-2AA9-92EB-E3D4C972EA1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1;p61">
              <a:extLst>
                <a:ext uri="{FF2B5EF4-FFF2-40B4-BE49-F238E27FC236}">
                  <a16:creationId xmlns:a16="http://schemas.microsoft.com/office/drawing/2014/main" id="{9901AECC-266B-8A7D-587D-9CF04BA7FBC5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2;p61">
              <a:extLst>
                <a:ext uri="{FF2B5EF4-FFF2-40B4-BE49-F238E27FC236}">
                  <a16:creationId xmlns:a16="http://schemas.microsoft.com/office/drawing/2014/main" id="{07A9266D-BF2B-AD32-279F-A39375749793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13;p61">
              <a:extLst>
                <a:ext uri="{FF2B5EF4-FFF2-40B4-BE49-F238E27FC236}">
                  <a16:creationId xmlns:a16="http://schemas.microsoft.com/office/drawing/2014/main" id="{45839243-3A52-90AC-10BE-CEC55037E98B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14;p61">
              <a:extLst>
                <a:ext uri="{FF2B5EF4-FFF2-40B4-BE49-F238E27FC236}">
                  <a16:creationId xmlns:a16="http://schemas.microsoft.com/office/drawing/2014/main" id="{30181252-C23C-2F29-5979-1F60C3706B8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15;p61">
              <a:extLst>
                <a:ext uri="{FF2B5EF4-FFF2-40B4-BE49-F238E27FC236}">
                  <a16:creationId xmlns:a16="http://schemas.microsoft.com/office/drawing/2014/main" id="{B272BB4D-ADCF-BF9C-624F-F468463CB1E7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2016;p61">
              <a:extLst>
                <a:ext uri="{FF2B5EF4-FFF2-40B4-BE49-F238E27FC236}">
                  <a16:creationId xmlns:a16="http://schemas.microsoft.com/office/drawing/2014/main" id="{340A297D-E02F-8C4D-3AA8-F68BCBC06935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17;p61">
              <a:extLst>
                <a:ext uri="{FF2B5EF4-FFF2-40B4-BE49-F238E27FC236}">
                  <a16:creationId xmlns:a16="http://schemas.microsoft.com/office/drawing/2014/main" id="{6FE8CF24-5A43-C822-65F8-8CF1A1F0931C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18;p61">
              <a:extLst>
                <a:ext uri="{FF2B5EF4-FFF2-40B4-BE49-F238E27FC236}">
                  <a16:creationId xmlns:a16="http://schemas.microsoft.com/office/drawing/2014/main" id="{95C78D3E-BE64-5994-513E-C363C4B090C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19;p61">
              <a:extLst>
                <a:ext uri="{FF2B5EF4-FFF2-40B4-BE49-F238E27FC236}">
                  <a16:creationId xmlns:a16="http://schemas.microsoft.com/office/drawing/2014/main" id="{519AA9D1-FC9A-670A-5F63-CDC11BF6762F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0;p61">
              <a:extLst>
                <a:ext uri="{FF2B5EF4-FFF2-40B4-BE49-F238E27FC236}">
                  <a16:creationId xmlns:a16="http://schemas.microsoft.com/office/drawing/2014/main" id="{EF80C2B2-6272-C13D-8F74-DA515E256F35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1;p61">
              <a:extLst>
                <a:ext uri="{FF2B5EF4-FFF2-40B4-BE49-F238E27FC236}">
                  <a16:creationId xmlns:a16="http://schemas.microsoft.com/office/drawing/2014/main" id="{A4302972-E684-0C30-953D-C0A83114029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2;p61">
              <a:extLst>
                <a:ext uri="{FF2B5EF4-FFF2-40B4-BE49-F238E27FC236}">
                  <a16:creationId xmlns:a16="http://schemas.microsoft.com/office/drawing/2014/main" id="{BD2FCA23-F578-4CE4-EC4B-DAC45FEE6F19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23;p61">
              <a:extLst>
                <a:ext uri="{FF2B5EF4-FFF2-40B4-BE49-F238E27FC236}">
                  <a16:creationId xmlns:a16="http://schemas.microsoft.com/office/drawing/2014/main" id="{A6428496-CEAC-4FA5-4443-C200021311D6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24;p61">
              <a:extLst>
                <a:ext uri="{FF2B5EF4-FFF2-40B4-BE49-F238E27FC236}">
                  <a16:creationId xmlns:a16="http://schemas.microsoft.com/office/drawing/2014/main" id="{26E5B523-71D2-1A1C-C799-15EA51029783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Hình ảnh 39">
            <a:extLst>
              <a:ext uri="{FF2B5EF4-FFF2-40B4-BE49-F238E27FC236}">
                <a16:creationId xmlns:a16="http://schemas.microsoft.com/office/drawing/2014/main" id="{6A5A0667-1FE0-A5CA-5612-4AD5928F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13" b="35455"/>
          <a:stretch/>
        </p:blipFill>
        <p:spPr>
          <a:xfrm>
            <a:off x="4925126" y="1350389"/>
            <a:ext cx="4218874" cy="885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41">
                <a:extLst>
                  <a:ext uri="{FF2B5EF4-FFF2-40B4-BE49-F238E27FC236}">
                    <a16:creationId xmlns:a16="http://schemas.microsoft.com/office/drawing/2014/main" id="{3657EB9A-D41A-E2F8-2E99-E099A45F329F}"/>
                  </a:ext>
                </a:extLst>
              </p:cNvPr>
              <p:cNvSpPr txBox="1"/>
              <p:nvPr/>
            </p:nvSpPr>
            <p:spPr>
              <a:xfrm>
                <a:off x="1411552" y="3949474"/>
                <a:ext cx="11229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 xmlns="">
          <p:sp>
            <p:nvSpPr>
              <p:cNvPr id="3" name="Hộp Văn bản 41">
                <a:extLst>
                  <a:ext uri="{FF2B5EF4-FFF2-40B4-BE49-F238E27FC236}">
                    <a16:creationId xmlns:a16="http://schemas.microsoft.com/office/drawing/2014/main" id="{3657EB9A-D41A-E2F8-2E99-E099A45F3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52" y="3949474"/>
                <a:ext cx="1122936" cy="430887"/>
              </a:xfrm>
              <a:prstGeom prst="rect">
                <a:avLst/>
              </a:prstGeom>
              <a:blipFill>
                <a:blip r:embed="rId5"/>
                <a:stretch>
                  <a:fillRect t="-25352" r="-17935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81">
                <a:extLst>
                  <a:ext uri="{FF2B5EF4-FFF2-40B4-BE49-F238E27FC236}">
                    <a16:creationId xmlns:a16="http://schemas.microsoft.com/office/drawing/2014/main" id="{BE2959C8-2AB0-9B39-44F6-2FDC702E02CD}"/>
                  </a:ext>
                </a:extLst>
              </p:cNvPr>
              <p:cNvSpPr txBox="1"/>
              <p:nvPr/>
            </p:nvSpPr>
            <p:spPr>
              <a:xfrm>
                <a:off x="2400080" y="3949474"/>
                <a:ext cx="8929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Hộp Văn bản 81">
                <a:extLst>
                  <a:ext uri="{FF2B5EF4-FFF2-40B4-BE49-F238E27FC236}">
                    <a16:creationId xmlns:a16="http://schemas.microsoft.com/office/drawing/2014/main" id="{BE2959C8-2AB0-9B39-44F6-2FDC702E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080" y="3949474"/>
                <a:ext cx="89296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81">
                <a:extLst>
                  <a:ext uri="{FF2B5EF4-FFF2-40B4-BE49-F238E27FC236}">
                    <a16:creationId xmlns:a16="http://schemas.microsoft.com/office/drawing/2014/main" id="{D1D43DB6-65A9-3D43-6EE2-68ACB81AB170}"/>
                  </a:ext>
                </a:extLst>
              </p:cNvPr>
              <p:cNvSpPr txBox="1"/>
              <p:nvPr/>
            </p:nvSpPr>
            <p:spPr>
              <a:xfrm>
                <a:off x="2598098" y="3363034"/>
                <a:ext cx="4969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Hộp Văn bản 81">
                <a:extLst>
                  <a:ext uri="{FF2B5EF4-FFF2-40B4-BE49-F238E27FC236}">
                    <a16:creationId xmlns:a16="http://schemas.microsoft.com/office/drawing/2014/main" id="{D1D43DB6-65A9-3D43-6EE2-68ACB81AB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098" y="3363034"/>
                <a:ext cx="4969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8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>
            <a:off x="66155" y="126414"/>
            <a:ext cx="2129691" cy="1267256"/>
            <a:chOff x="5606479" y="2728035"/>
            <a:chExt cx="997233" cy="593396"/>
          </a:xfrm>
        </p:grpSpPr>
        <p:sp>
          <p:nvSpPr>
            <p:cNvPr id="1145" name="Google Shape;1145;p45"/>
            <p:cNvSpPr/>
            <p:nvPr/>
          </p:nvSpPr>
          <p:spPr>
            <a:xfrm>
              <a:off x="5606479" y="2728035"/>
              <a:ext cx="997233" cy="5933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dirty="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6105095" y="2909072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7F201-9AAC-13F0-D56B-8116D641DBF8}"/>
              </a:ext>
            </a:extLst>
          </p:cNvPr>
          <p:cNvSpPr/>
          <p:nvPr/>
        </p:nvSpPr>
        <p:spPr>
          <a:xfrm>
            <a:off x="1021207" y="760041"/>
            <a:ext cx="7512535" cy="26216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Google Shape;1142;p45"/>
          <p:cNvSpPr txBox="1">
            <a:spLocks noGrp="1"/>
          </p:cNvSpPr>
          <p:nvPr>
            <p:ph type="title"/>
          </p:nvPr>
        </p:nvSpPr>
        <p:spPr>
          <a:xfrm>
            <a:off x="1277978" y="878884"/>
            <a:ext cx="7014340" cy="1731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+mj-lt"/>
              </a:rPr>
              <a:t>Thứ Tư ngày 21 tháng 9 năm 2022</a:t>
            </a:r>
            <a:br>
              <a:rPr lang="en" sz="3200" b="1" dirty="0">
                <a:solidFill>
                  <a:schemeClr val="tx1"/>
                </a:solidFill>
                <a:latin typeface="+mj-lt"/>
              </a:rPr>
            </a:br>
            <a:r>
              <a:rPr lang="en" sz="3200" b="1" dirty="0">
                <a:solidFill>
                  <a:schemeClr val="tx1"/>
                </a:solidFill>
                <a:latin typeface="+mj-lt"/>
              </a:rPr>
              <a:t>Toán</a:t>
            </a:r>
            <a:br>
              <a:rPr lang="en" sz="3200" b="1" dirty="0">
                <a:solidFill>
                  <a:schemeClr val="tx1"/>
                </a:solidFill>
                <a:latin typeface="+mj-lt"/>
              </a:rPr>
            </a:br>
            <a:r>
              <a:rPr lang="en" sz="3200" b="1" dirty="0">
                <a:solidFill>
                  <a:srgbClr val="FF0000"/>
                </a:solidFill>
                <a:latin typeface="+mj-lt"/>
              </a:rPr>
              <a:t>Bảng nhân 6 (tiết 1) </a:t>
            </a:r>
            <a:endParaRPr sz="3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47" name="Google Shape;1147;p45"/>
          <p:cNvGrpSpPr/>
          <p:nvPr/>
        </p:nvGrpSpPr>
        <p:grpSpPr>
          <a:xfrm>
            <a:off x="6798570" y="3639435"/>
            <a:ext cx="2107742" cy="1504065"/>
            <a:chOff x="3734178" y="1897079"/>
            <a:chExt cx="941451" cy="764253"/>
          </a:xfrm>
        </p:grpSpPr>
        <p:sp>
          <p:nvSpPr>
            <p:cNvPr id="1148" name="Google Shape;1148;p45"/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79;p47">
            <a:extLst>
              <a:ext uri="{FF2B5EF4-FFF2-40B4-BE49-F238E27FC236}">
                <a16:creationId xmlns:a16="http://schemas.microsoft.com/office/drawing/2014/main" id="{F49A8D0B-4B03-E604-6862-9AEE0D8332D3}"/>
              </a:ext>
            </a:extLst>
          </p:cNvPr>
          <p:cNvGrpSpPr/>
          <p:nvPr/>
        </p:nvGrpSpPr>
        <p:grpSpPr>
          <a:xfrm>
            <a:off x="1130999" y="3181202"/>
            <a:ext cx="1554209" cy="1893320"/>
            <a:chOff x="7531563" y="3178908"/>
            <a:chExt cx="1554209" cy="1893320"/>
          </a:xfrm>
        </p:grpSpPr>
        <p:sp>
          <p:nvSpPr>
            <p:cNvPr id="56" name="Google Shape;1280;p47">
              <a:extLst>
                <a:ext uri="{FF2B5EF4-FFF2-40B4-BE49-F238E27FC236}">
                  <a16:creationId xmlns:a16="http://schemas.microsoft.com/office/drawing/2014/main" id="{8E59326A-2B17-4A7E-7F74-F7AF5B1D8309}"/>
                </a:ext>
              </a:extLst>
            </p:cNvPr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47">
              <a:extLst>
                <a:ext uri="{FF2B5EF4-FFF2-40B4-BE49-F238E27FC236}">
                  <a16:creationId xmlns:a16="http://schemas.microsoft.com/office/drawing/2014/main" id="{8613DDCA-45D8-61D5-A593-7EC201DBF8D6}"/>
                </a:ext>
              </a:extLst>
            </p:cNvPr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47">
              <a:extLst>
                <a:ext uri="{FF2B5EF4-FFF2-40B4-BE49-F238E27FC236}">
                  <a16:creationId xmlns:a16="http://schemas.microsoft.com/office/drawing/2014/main" id="{901E3832-8B58-E8A7-9896-5C30A0CB41DE}"/>
                </a:ext>
              </a:extLst>
            </p:cNvPr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47">
              <a:extLst>
                <a:ext uri="{FF2B5EF4-FFF2-40B4-BE49-F238E27FC236}">
                  <a16:creationId xmlns:a16="http://schemas.microsoft.com/office/drawing/2014/main" id="{AF3E4C3C-9C8E-CE05-635C-045F754503CC}"/>
                </a:ext>
              </a:extLst>
            </p:cNvPr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47">
              <a:extLst>
                <a:ext uri="{FF2B5EF4-FFF2-40B4-BE49-F238E27FC236}">
                  <a16:creationId xmlns:a16="http://schemas.microsoft.com/office/drawing/2014/main" id="{089465F7-E1E6-AF62-4477-46A0597736B8}"/>
                </a:ext>
              </a:extLst>
            </p:cNvPr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47">
              <a:extLst>
                <a:ext uri="{FF2B5EF4-FFF2-40B4-BE49-F238E27FC236}">
                  <a16:creationId xmlns:a16="http://schemas.microsoft.com/office/drawing/2014/main" id="{7E19B350-8484-49C6-5BCB-F3A7ECBDD2EF}"/>
                </a:ext>
              </a:extLst>
            </p:cNvPr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47">
              <a:extLst>
                <a:ext uri="{FF2B5EF4-FFF2-40B4-BE49-F238E27FC236}">
                  <a16:creationId xmlns:a16="http://schemas.microsoft.com/office/drawing/2014/main" id="{E2C92E1F-A3EE-750D-C1B0-76026B3CBB34}"/>
                </a:ext>
              </a:extLst>
            </p:cNvPr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47">
              <a:extLst>
                <a:ext uri="{FF2B5EF4-FFF2-40B4-BE49-F238E27FC236}">
                  <a16:creationId xmlns:a16="http://schemas.microsoft.com/office/drawing/2014/main" id="{12DF568C-425C-C017-7E77-E6725DF7D161}"/>
                </a:ext>
              </a:extLst>
            </p:cNvPr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47">
              <a:extLst>
                <a:ext uri="{FF2B5EF4-FFF2-40B4-BE49-F238E27FC236}">
                  <a16:creationId xmlns:a16="http://schemas.microsoft.com/office/drawing/2014/main" id="{88F0C10A-979D-25B6-2E7E-741405527E66}"/>
                </a:ext>
              </a:extLst>
            </p:cNvPr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47">
              <a:extLst>
                <a:ext uri="{FF2B5EF4-FFF2-40B4-BE49-F238E27FC236}">
                  <a16:creationId xmlns:a16="http://schemas.microsoft.com/office/drawing/2014/main" id="{55D7CEB3-A9C2-6B86-4A76-83300E4DBC5D}"/>
                </a:ext>
              </a:extLst>
            </p:cNvPr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47">
              <a:extLst>
                <a:ext uri="{FF2B5EF4-FFF2-40B4-BE49-F238E27FC236}">
                  <a16:creationId xmlns:a16="http://schemas.microsoft.com/office/drawing/2014/main" id="{8F2F394F-8B1F-42C7-0AD2-7057303ECE23}"/>
                </a:ext>
              </a:extLst>
            </p:cNvPr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47">
              <a:extLst>
                <a:ext uri="{FF2B5EF4-FFF2-40B4-BE49-F238E27FC236}">
                  <a16:creationId xmlns:a16="http://schemas.microsoft.com/office/drawing/2014/main" id="{BF4A155E-7B0E-0768-7565-6AF24F4E2422}"/>
                </a:ext>
              </a:extLst>
            </p:cNvPr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47">
              <a:extLst>
                <a:ext uri="{FF2B5EF4-FFF2-40B4-BE49-F238E27FC236}">
                  <a16:creationId xmlns:a16="http://schemas.microsoft.com/office/drawing/2014/main" id="{3D602A96-9FC3-D467-2461-9F64DD5C8762}"/>
                </a:ext>
              </a:extLst>
            </p:cNvPr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47">
              <a:extLst>
                <a:ext uri="{FF2B5EF4-FFF2-40B4-BE49-F238E27FC236}">
                  <a16:creationId xmlns:a16="http://schemas.microsoft.com/office/drawing/2014/main" id="{F93AA577-6BF2-6018-646D-A1BE96D022F2}"/>
                </a:ext>
              </a:extLst>
            </p:cNvPr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47">
              <a:extLst>
                <a:ext uri="{FF2B5EF4-FFF2-40B4-BE49-F238E27FC236}">
                  <a16:creationId xmlns:a16="http://schemas.microsoft.com/office/drawing/2014/main" id="{AA3C0E84-7D66-5E3B-C45E-9FC8AC7619FD}"/>
                </a:ext>
              </a:extLst>
            </p:cNvPr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295;p47">
              <a:extLst>
                <a:ext uri="{FF2B5EF4-FFF2-40B4-BE49-F238E27FC236}">
                  <a16:creationId xmlns:a16="http://schemas.microsoft.com/office/drawing/2014/main" id="{6FA0E7A1-F064-5AA8-F7C5-9CC7EC2CB38A}"/>
                </a:ext>
              </a:extLst>
            </p:cNvPr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72" name="Google Shape;1296;p47">
                <a:extLst>
                  <a:ext uri="{FF2B5EF4-FFF2-40B4-BE49-F238E27FC236}">
                    <a16:creationId xmlns:a16="http://schemas.microsoft.com/office/drawing/2014/main" id="{28B177E7-BF5A-5F02-5B33-6B2E8E72D8B8}"/>
                  </a:ext>
                </a:extLst>
              </p:cNvPr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97;p47">
                <a:extLst>
                  <a:ext uri="{FF2B5EF4-FFF2-40B4-BE49-F238E27FC236}">
                    <a16:creationId xmlns:a16="http://schemas.microsoft.com/office/drawing/2014/main" id="{AFB268E2-BD59-6B83-8024-613D68FBE188}"/>
                  </a:ext>
                </a:extLst>
              </p:cNvPr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98;p47">
                <a:extLst>
                  <a:ext uri="{FF2B5EF4-FFF2-40B4-BE49-F238E27FC236}">
                    <a16:creationId xmlns:a16="http://schemas.microsoft.com/office/drawing/2014/main" id="{6E6826E4-68E2-F9C0-BFA9-176C40DF4CA1}"/>
                  </a:ext>
                </a:extLst>
              </p:cNvPr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5" name="Picture 9">
            <a:extLst>
              <a:ext uri="{FF2B5EF4-FFF2-40B4-BE49-F238E27FC236}">
                <a16:creationId xmlns:a16="http://schemas.microsoft.com/office/drawing/2014/main" id="{BEDB7B7E-B1B6-E95D-57D4-04731F60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307542" y="502321"/>
            <a:ext cx="661669" cy="672676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AEE3DE1D-ED9B-8A07-0ABD-8B59976E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491866" y="3523804"/>
            <a:ext cx="1136054" cy="1154953"/>
          </a:xfrm>
          <a:prstGeom prst="rect">
            <a:avLst/>
          </a:prstGeom>
        </p:spPr>
      </p:pic>
      <p:grpSp>
        <p:nvGrpSpPr>
          <p:cNvPr id="77" name="Google Shape;2025;p61">
            <a:extLst>
              <a:ext uri="{FF2B5EF4-FFF2-40B4-BE49-F238E27FC236}">
                <a16:creationId xmlns:a16="http://schemas.microsoft.com/office/drawing/2014/main" id="{73BA191F-3161-B7B2-CF63-B50EE81E2A3A}"/>
              </a:ext>
            </a:extLst>
          </p:cNvPr>
          <p:cNvGrpSpPr/>
          <p:nvPr/>
        </p:nvGrpSpPr>
        <p:grpSpPr>
          <a:xfrm>
            <a:off x="8256689" y="2072552"/>
            <a:ext cx="514448" cy="520458"/>
            <a:chOff x="4052860" y="1366510"/>
            <a:chExt cx="218208" cy="220767"/>
          </a:xfrm>
        </p:grpSpPr>
        <p:sp>
          <p:nvSpPr>
            <p:cNvPr id="78" name="Google Shape;2026;p61">
              <a:extLst>
                <a:ext uri="{FF2B5EF4-FFF2-40B4-BE49-F238E27FC236}">
                  <a16:creationId xmlns:a16="http://schemas.microsoft.com/office/drawing/2014/main" id="{60F73374-7B79-E200-71B6-CE27D3DB0E62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7;p61">
              <a:extLst>
                <a:ext uri="{FF2B5EF4-FFF2-40B4-BE49-F238E27FC236}">
                  <a16:creationId xmlns:a16="http://schemas.microsoft.com/office/drawing/2014/main" id="{67951734-C59A-37B9-FB18-3A9C978F20EF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8;p61">
              <a:extLst>
                <a:ext uri="{FF2B5EF4-FFF2-40B4-BE49-F238E27FC236}">
                  <a16:creationId xmlns:a16="http://schemas.microsoft.com/office/drawing/2014/main" id="{3AFE9BE7-C088-DE81-EB81-CE1BE1A5485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9;p61">
              <a:extLst>
                <a:ext uri="{FF2B5EF4-FFF2-40B4-BE49-F238E27FC236}">
                  <a16:creationId xmlns:a16="http://schemas.microsoft.com/office/drawing/2014/main" id="{5D5D42A5-97DD-1518-F911-C18CC4081863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30;p61">
              <a:extLst>
                <a:ext uri="{FF2B5EF4-FFF2-40B4-BE49-F238E27FC236}">
                  <a16:creationId xmlns:a16="http://schemas.microsoft.com/office/drawing/2014/main" id="{928C81FD-8498-5A10-AC7B-FFED85A60FD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31;p61">
              <a:extLst>
                <a:ext uri="{FF2B5EF4-FFF2-40B4-BE49-F238E27FC236}">
                  <a16:creationId xmlns:a16="http://schemas.microsoft.com/office/drawing/2014/main" id="{CF18A0FC-C23A-CF40-05D2-CDE290CB441C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32;p61">
              <a:extLst>
                <a:ext uri="{FF2B5EF4-FFF2-40B4-BE49-F238E27FC236}">
                  <a16:creationId xmlns:a16="http://schemas.microsoft.com/office/drawing/2014/main" id="{638A28A8-0B86-E259-CAC3-BAFC627BBF1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33;p61">
              <a:extLst>
                <a:ext uri="{FF2B5EF4-FFF2-40B4-BE49-F238E27FC236}">
                  <a16:creationId xmlns:a16="http://schemas.microsoft.com/office/drawing/2014/main" id="{C1B79A80-907B-38A4-A310-D566666A321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34;p61">
              <a:extLst>
                <a:ext uri="{FF2B5EF4-FFF2-40B4-BE49-F238E27FC236}">
                  <a16:creationId xmlns:a16="http://schemas.microsoft.com/office/drawing/2014/main" id="{C9F08B94-DD9B-213F-735A-8A8635194994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5;p61">
              <a:extLst>
                <a:ext uri="{FF2B5EF4-FFF2-40B4-BE49-F238E27FC236}">
                  <a16:creationId xmlns:a16="http://schemas.microsoft.com/office/drawing/2014/main" id="{FD3B9A94-EF7E-B4F1-2BEA-9E35D4EC71B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36;p61">
              <a:extLst>
                <a:ext uri="{FF2B5EF4-FFF2-40B4-BE49-F238E27FC236}">
                  <a16:creationId xmlns:a16="http://schemas.microsoft.com/office/drawing/2014/main" id="{C9D1B1CD-A821-C1CE-134B-D391FC5BE15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37;p61">
              <a:extLst>
                <a:ext uri="{FF2B5EF4-FFF2-40B4-BE49-F238E27FC236}">
                  <a16:creationId xmlns:a16="http://schemas.microsoft.com/office/drawing/2014/main" id="{711270D6-B7F4-4DDF-764B-262FDADB8CF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38;p61">
              <a:extLst>
                <a:ext uri="{FF2B5EF4-FFF2-40B4-BE49-F238E27FC236}">
                  <a16:creationId xmlns:a16="http://schemas.microsoft.com/office/drawing/2014/main" id="{59D830C6-B2A7-C58F-DF2C-BFF6A8E2C9C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39;p61">
              <a:extLst>
                <a:ext uri="{FF2B5EF4-FFF2-40B4-BE49-F238E27FC236}">
                  <a16:creationId xmlns:a16="http://schemas.microsoft.com/office/drawing/2014/main" id="{15D02EE0-755D-1872-AC32-4F70D7284189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40;p61">
              <a:extLst>
                <a:ext uri="{FF2B5EF4-FFF2-40B4-BE49-F238E27FC236}">
                  <a16:creationId xmlns:a16="http://schemas.microsoft.com/office/drawing/2014/main" id="{EE3BBB87-DE4B-E100-E679-8F321367404C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41;p61">
              <a:extLst>
                <a:ext uri="{FF2B5EF4-FFF2-40B4-BE49-F238E27FC236}">
                  <a16:creationId xmlns:a16="http://schemas.microsoft.com/office/drawing/2014/main" id="{6308DD2D-8238-7FC6-59EE-355756657DD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42;p61">
              <a:extLst>
                <a:ext uri="{FF2B5EF4-FFF2-40B4-BE49-F238E27FC236}">
                  <a16:creationId xmlns:a16="http://schemas.microsoft.com/office/drawing/2014/main" id="{2ABB2434-C0A8-87D6-6A58-E5BB56BA2FD2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3;p61">
              <a:extLst>
                <a:ext uri="{FF2B5EF4-FFF2-40B4-BE49-F238E27FC236}">
                  <a16:creationId xmlns:a16="http://schemas.microsoft.com/office/drawing/2014/main" id="{D197DFEE-9192-1739-6415-01720D510F0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44;p61">
              <a:extLst>
                <a:ext uri="{FF2B5EF4-FFF2-40B4-BE49-F238E27FC236}">
                  <a16:creationId xmlns:a16="http://schemas.microsoft.com/office/drawing/2014/main" id="{A560813A-6877-F53B-A0C6-C195A7A8449C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45;p61">
              <a:extLst>
                <a:ext uri="{FF2B5EF4-FFF2-40B4-BE49-F238E27FC236}">
                  <a16:creationId xmlns:a16="http://schemas.microsoft.com/office/drawing/2014/main" id="{B616ED1A-B15A-19AB-3047-B6EBAC2B604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2004;p61">
            <a:extLst>
              <a:ext uri="{FF2B5EF4-FFF2-40B4-BE49-F238E27FC236}">
                <a16:creationId xmlns:a16="http://schemas.microsoft.com/office/drawing/2014/main" id="{2A23300E-594A-01AB-1A8F-8B3E599BE88E}"/>
              </a:ext>
            </a:extLst>
          </p:cNvPr>
          <p:cNvGrpSpPr/>
          <p:nvPr/>
        </p:nvGrpSpPr>
        <p:grpSpPr>
          <a:xfrm rot="4273014">
            <a:off x="492945" y="2253103"/>
            <a:ext cx="514438" cy="520449"/>
            <a:chOff x="4052860" y="1366510"/>
            <a:chExt cx="218208" cy="220767"/>
          </a:xfrm>
        </p:grpSpPr>
        <p:sp>
          <p:nvSpPr>
            <p:cNvPr id="99" name="Google Shape;2005;p61">
              <a:extLst>
                <a:ext uri="{FF2B5EF4-FFF2-40B4-BE49-F238E27FC236}">
                  <a16:creationId xmlns:a16="http://schemas.microsoft.com/office/drawing/2014/main" id="{FE76A9A7-2DC3-BB32-A709-2A8E588D34C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6;p61">
              <a:extLst>
                <a:ext uri="{FF2B5EF4-FFF2-40B4-BE49-F238E27FC236}">
                  <a16:creationId xmlns:a16="http://schemas.microsoft.com/office/drawing/2014/main" id="{80D59E7B-8711-7B74-0C05-2F044B1CB28A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7;p61">
              <a:extLst>
                <a:ext uri="{FF2B5EF4-FFF2-40B4-BE49-F238E27FC236}">
                  <a16:creationId xmlns:a16="http://schemas.microsoft.com/office/drawing/2014/main" id="{CF821DE5-8CFB-E07B-C3D5-76A2C9784BC9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08;p61">
              <a:extLst>
                <a:ext uri="{FF2B5EF4-FFF2-40B4-BE49-F238E27FC236}">
                  <a16:creationId xmlns:a16="http://schemas.microsoft.com/office/drawing/2014/main" id="{F1642DEC-1022-535C-049E-9C57FEEBD7F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9;p61">
              <a:extLst>
                <a:ext uri="{FF2B5EF4-FFF2-40B4-BE49-F238E27FC236}">
                  <a16:creationId xmlns:a16="http://schemas.microsoft.com/office/drawing/2014/main" id="{A170D49D-8650-B161-4059-2F42C4A6389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10;p61">
              <a:extLst>
                <a:ext uri="{FF2B5EF4-FFF2-40B4-BE49-F238E27FC236}">
                  <a16:creationId xmlns:a16="http://schemas.microsoft.com/office/drawing/2014/main" id="{F719C88A-F1E1-6D4E-FE03-F25882CDD08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11;p61">
              <a:extLst>
                <a:ext uri="{FF2B5EF4-FFF2-40B4-BE49-F238E27FC236}">
                  <a16:creationId xmlns:a16="http://schemas.microsoft.com/office/drawing/2014/main" id="{798FAAA5-ECC6-31BF-5A07-0921E4D7A3C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12;p61">
              <a:extLst>
                <a:ext uri="{FF2B5EF4-FFF2-40B4-BE49-F238E27FC236}">
                  <a16:creationId xmlns:a16="http://schemas.microsoft.com/office/drawing/2014/main" id="{3B67B62F-A932-48E1-308B-6DFC7E673EF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3;p61">
              <a:extLst>
                <a:ext uri="{FF2B5EF4-FFF2-40B4-BE49-F238E27FC236}">
                  <a16:creationId xmlns:a16="http://schemas.microsoft.com/office/drawing/2014/main" id="{FECDEAA4-D43F-8EEA-B827-758545E160E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4;p61">
              <a:extLst>
                <a:ext uri="{FF2B5EF4-FFF2-40B4-BE49-F238E27FC236}">
                  <a16:creationId xmlns:a16="http://schemas.microsoft.com/office/drawing/2014/main" id="{F348CE44-C06B-8734-E8DF-43C00FFC81D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5;p61">
              <a:extLst>
                <a:ext uri="{FF2B5EF4-FFF2-40B4-BE49-F238E27FC236}">
                  <a16:creationId xmlns:a16="http://schemas.microsoft.com/office/drawing/2014/main" id="{596A3E68-4C50-0255-2ADD-12BEA65564C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6;p61">
              <a:extLst>
                <a:ext uri="{FF2B5EF4-FFF2-40B4-BE49-F238E27FC236}">
                  <a16:creationId xmlns:a16="http://schemas.microsoft.com/office/drawing/2014/main" id="{DB1F3B37-5C5C-49F2-9E25-5AEBF46EFC0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7;p61">
              <a:extLst>
                <a:ext uri="{FF2B5EF4-FFF2-40B4-BE49-F238E27FC236}">
                  <a16:creationId xmlns:a16="http://schemas.microsoft.com/office/drawing/2014/main" id="{D7208ED8-703E-04C5-E067-5B920EF95FD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8;p61">
              <a:extLst>
                <a:ext uri="{FF2B5EF4-FFF2-40B4-BE49-F238E27FC236}">
                  <a16:creationId xmlns:a16="http://schemas.microsoft.com/office/drawing/2014/main" id="{B3ECD103-E5FD-2342-4A26-DA0881F3108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9;p61">
              <a:extLst>
                <a:ext uri="{FF2B5EF4-FFF2-40B4-BE49-F238E27FC236}">
                  <a16:creationId xmlns:a16="http://schemas.microsoft.com/office/drawing/2014/main" id="{081D42E9-EB44-F53F-3A53-3E2F84AEF87A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0;p61">
              <a:extLst>
                <a:ext uri="{FF2B5EF4-FFF2-40B4-BE49-F238E27FC236}">
                  <a16:creationId xmlns:a16="http://schemas.microsoft.com/office/drawing/2014/main" id="{C2D0AC34-E6F7-0312-DEC5-00A0A214E23F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1;p61">
              <a:extLst>
                <a:ext uri="{FF2B5EF4-FFF2-40B4-BE49-F238E27FC236}">
                  <a16:creationId xmlns:a16="http://schemas.microsoft.com/office/drawing/2014/main" id="{6FA16AC9-C868-F3A9-20EE-F10DBF46D4BE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2;p61">
              <a:extLst>
                <a:ext uri="{FF2B5EF4-FFF2-40B4-BE49-F238E27FC236}">
                  <a16:creationId xmlns:a16="http://schemas.microsoft.com/office/drawing/2014/main" id="{4D423D0D-F3EB-7135-876B-5AD782B9C81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3;p61">
              <a:extLst>
                <a:ext uri="{FF2B5EF4-FFF2-40B4-BE49-F238E27FC236}">
                  <a16:creationId xmlns:a16="http://schemas.microsoft.com/office/drawing/2014/main" id="{C8803DA3-E661-6BDE-71D4-CF0D947F31F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4;p61">
              <a:extLst>
                <a:ext uri="{FF2B5EF4-FFF2-40B4-BE49-F238E27FC236}">
                  <a16:creationId xmlns:a16="http://schemas.microsoft.com/office/drawing/2014/main" id="{07B5B748-58A6-CA07-0CFF-45AD5BF9057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4">
            <a:extLst>
              <a:ext uri="{FF2B5EF4-FFF2-40B4-BE49-F238E27FC236}">
                <a16:creationId xmlns:a16="http://schemas.microsoft.com/office/drawing/2014/main" id="{2D28A737-14FB-AFD2-53D9-50B9E942BC30}"/>
              </a:ext>
            </a:extLst>
          </p:cNvPr>
          <p:cNvSpPr txBox="1"/>
          <p:nvPr/>
        </p:nvSpPr>
        <p:spPr>
          <a:xfrm>
            <a:off x="684676" y="2027829"/>
            <a:ext cx="314220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7">
                <a:extLst>
                  <a:ext uri="{FF2B5EF4-FFF2-40B4-BE49-F238E27FC236}">
                    <a16:creationId xmlns:a16="http://schemas.microsoft.com/office/drawing/2014/main" id="{EF1215A8-E9AB-93BC-E7F1-B0F68A881EFE}"/>
                  </a:ext>
                </a:extLst>
              </p:cNvPr>
              <p:cNvSpPr txBox="1"/>
              <p:nvPr/>
            </p:nvSpPr>
            <p:spPr>
              <a:xfrm>
                <a:off x="1212791" y="2868080"/>
                <a:ext cx="14649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Hộp Văn bản 17">
                <a:extLst>
                  <a:ext uri="{FF2B5EF4-FFF2-40B4-BE49-F238E27FC236}">
                    <a16:creationId xmlns:a16="http://schemas.microsoft.com/office/drawing/2014/main" id="{EF1215A8-E9AB-93BC-E7F1-B0F68A881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91" y="2868080"/>
                <a:ext cx="146495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33C5F288-4EA1-E043-44E0-BABB7EC8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91" y="1681110"/>
            <a:ext cx="2085975" cy="3905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D6B0E-890A-A990-0F10-DD1BC769EBD5}"/>
              </a:ext>
            </a:extLst>
          </p:cNvPr>
          <p:cNvCxnSpPr/>
          <p:nvPr/>
        </p:nvCxnSpPr>
        <p:spPr>
          <a:xfrm>
            <a:off x="5486400" y="565741"/>
            <a:ext cx="0" cy="40120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EED9BF-4036-18CA-6D27-1DC0BF918E99}"/>
              </a:ext>
            </a:extLst>
          </p:cNvPr>
          <p:cNvSpPr txBox="1"/>
          <p:nvPr/>
        </p:nvSpPr>
        <p:spPr>
          <a:xfrm>
            <a:off x="5862083" y="273353"/>
            <a:ext cx="15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x 1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4A5B0-1A9D-46BA-98FB-BFBC26DCF56A}"/>
              </a:ext>
            </a:extLst>
          </p:cNvPr>
          <p:cNvSpPr txBox="1"/>
          <p:nvPr/>
        </p:nvSpPr>
        <p:spPr>
          <a:xfrm>
            <a:off x="7248730" y="267430"/>
            <a:ext cx="57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7">
                <a:extLst>
                  <a:ext uri="{FF2B5EF4-FFF2-40B4-BE49-F238E27FC236}">
                    <a16:creationId xmlns:a16="http://schemas.microsoft.com/office/drawing/2014/main" id="{F960D029-6768-74EA-51AA-86D7C515E6D2}"/>
                  </a:ext>
                </a:extLst>
              </p:cNvPr>
              <p:cNvSpPr txBox="1"/>
              <p:nvPr/>
            </p:nvSpPr>
            <p:spPr>
              <a:xfrm>
                <a:off x="2677743" y="2868080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Hộp Văn bản 17">
                <a:extLst>
                  <a:ext uri="{FF2B5EF4-FFF2-40B4-BE49-F238E27FC236}">
                    <a16:creationId xmlns:a16="http://schemas.microsoft.com/office/drawing/2014/main" id="{F960D029-6768-74EA-51AA-86D7C515E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43" y="2868080"/>
                <a:ext cx="34144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15">
            <a:extLst>
              <a:ext uri="{FF2B5EF4-FFF2-40B4-BE49-F238E27FC236}">
                <a16:creationId xmlns:a16="http://schemas.microsoft.com/office/drawing/2014/main" id="{72A4ADAB-45A5-0167-E2BF-E47E0DF2DE69}"/>
              </a:ext>
            </a:extLst>
          </p:cNvPr>
          <p:cNvSpPr txBox="1"/>
          <p:nvPr/>
        </p:nvSpPr>
        <p:spPr>
          <a:xfrm>
            <a:off x="801443" y="2170296"/>
            <a:ext cx="314220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8">
                <a:extLst>
                  <a:ext uri="{FF2B5EF4-FFF2-40B4-BE49-F238E27FC236}">
                    <a16:creationId xmlns:a16="http://schemas.microsoft.com/office/drawing/2014/main" id="{78E7F22E-A5E6-605E-F08B-03A88D1C16B1}"/>
                  </a:ext>
                </a:extLst>
              </p:cNvPr>
              <p:cNvSpPr txBox="1"/>
              <p:nvPr/>
            </p:nvSpPr>
            <p:spPr>
              <a:xfrm>
                <a:off x="832544" y="2973204"/>
                <a:ext cx="1464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Hộp Văn bản 18">
                <a:extLst>
                  <a:ext uri="{FF2B5EF4-FFF2-40B4-BE49-F238E27FC236}">
                    <a16:creationId xmlns:a16="http://schemas.microsoft.com/office/drawing/2014/main" id="{78E7F22E-A5E6-605E-F08B-03A88D1C1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4" y="2973204"/>
                <a:ext cx="146495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Hình ảnh 5">
            <a:extLst>
              <a:ext uri="{FF2B5EF4-FFF2-40B4-BE49-F238E27FC236}">
                <a16:creationId xmlns:a16="http://schemas.microsoft.com/office/drawing/2014/main" id="{73D93ADF-1A61-38D3-2D47-A5ED5D18F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34" y="1423823"/>
            <a:ext cx="2057400" cy="790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8">
                <a:extLst>
                  <a:ext uri="{FF2B5EF4-FFF2-40B4-BE49-F238E27FC236}">
                    <a16:creationId xmlns:a16="http://schemas.microsoft.com/office/drawing/2014/main" id="{631F06AE-B1A5-8E02-9E3F-6918DBFBAA79}"/>
                  </a:ext>
                </a:extLst>
              </p:cNvPr>
              <p:cNvSpPr txBox="1"/>
              <p:nvPr/>
            </p:nvSpPr>
            <p:spPr>
              <a:xfrm>
                <a:off x="2298361" y="2973204"/>
                <a:ext cx="1477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Hộp Văn bản 18">
                <a:extLst>
                  <a:ext uri="{FF2B5EF4-FFF2-40B4-BE49-F238E27FC236}">
                    <a16:creationId xmlns:a16="http://schemas.microsoft.com/office/drawing/2014/main" id="{631F06AE-B1A5-8E02-9E3F-6918DBFBA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361" y="2973204"/>
                <a:ext cx="147777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8">
                <a:extLst>
                  <a:ext uri="{FF2B5EF4-FFF2-40B4-BE49-F238E27FC236}">
                    <a16:creationId xmlns:a16="http://schemas.microsoft.com/office/drawing/2014/main" id="{3A9BF34C-5CDA-8110-B5DA-EE54C8B7AE2F}"/>
                  </a:ext>
                </a:extLst>
              </p:cNvPr>
              <p:cNvSpPr txBox="1"/>
              <p:nvPr/>
            </p:nvSpPr>
            <p:spPr>
              <a:xfrm>
                <a:off x="3789224" y="2973203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Hộp Văn bản 18">
                <a:extLst>
                  <a:ext uri="{FF2B5EF4-FFF2-40B4-BE49-F238E27FC236}">
                    <a16:creationId xmlns:a16="http://schemas.microsoft.com/office/drawing/2014/main" id="{3A9BF34C-5CDA-8110-B5DA-EE54C8B7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24" y="2973203"/>
                <a:ext cx="56906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6768025-652A-FE5C-F529-B2EB0A8CE407}"/>
              </a:ext>
            </a:extLst>
          </p:cNvPr>
          <p:cNvSpPr txBox="1"/>
          <p:nvPr/>
        </p:nvSpPr>
        <p:spPr>
          <a:xfrm>
            <a:off x="5862083" y="723466"/>
            <a:ext cx="15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x 2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980D9B-49A8-CF46-3FC5-76456A9F5D97}"/>
              </a:ext>
            </a:extLst>
          </p:cNvPr>
          <p:cNvSpPr txBox="1"/>
          <p:nvPr/>
        </p:nvSpPr>
        <p:spPr>
          <a:xfrm>
            <a:off x="7248729" y="717543"/>
            <a:ext cx="69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9" name="Hộp Văn bản 16">
            <a:extLst>
              <a:ext uri="{FF2B5EF4-FFF2-40B4-BE49-F238E27FC236}">
                <a16:creationId xmlns:a16="http://schemas.microsoft.com/office/drawing/2014/main" id="{9E637E46-727A-02D7-6C51-6373519A6651}"/>
              </a:ext>
            </a:extLst>
          </p:cNvPr>
          <p:cNvSpPr txBox="1"/>
          <p:nvPr/>
        </p:nvSpPr>
        <p:spPr>
          <a:xfrm>
            <a:off x="756865" y="2320001"/>
            <a:ext cx="314220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9">
                <a:extLst>
                  <a:ext uri="{FF2B5EF4-FFF2-40B4-BE49-F238E27FC236}">
                    <a16:creationId xmlns:a16="http://schemas.microsoft.com/office/drawing/2014/main" id="{B34D1A29-F08E-DC31-562F-DFBB771880FF}"/>
                  </a:ext>
                </a:extLst>
              </p:cNvPr>
              <p:cNvSpPr txBox="1"/>
              <p:nvPr/>
            </p:nvSpPr>
            <p:spPr>
              <a:xfrm>
                <a:off x="240186" y="3103298"/>
                <a:ext cx="14649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Hộp Văn bản 19">
                <a:extLst>
                  <a:ext uri="{FF2B5EF4-FFF2-40B4-BE49-F238E27FC236}">
                    <a16:creationId xmlns:a16="http://schemas.microsoft.com/office/drawing/2014/main" id="{B34D1A29-F08E-DC31-562F-DFBB77188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6" y="3103298"/>
                <a:ext cx="146495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6">
            <a:extLst>
              <a:ext uri="{FF2B5EF4-FFF2-40B4-BE49-F238E27FC236}">
                <a16:creationId xmlns:a16="http://schemas.microsoft.com/office/drawing/2014/main" id="{13C911CC-B46C-B60F-91FF-81B4238F9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670" y="1119851"/>
            <a:ext cx="2095500" cy="1200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9">
                <a:extLst>
                  <a:ext uri="{FF2B5EF4-FFF2-40B4-BE49-F238E27FC236}">
                    <a16:creationId xmlns:a16="http://schemas.microsoft.com/office/drawing/2014/main" id="{3324286B-0799-B7BE-F69A-50A4F404FBC0}"/>
                  </a:ext>
                </a:extLst>
              </p:cNvPr>
              <p:cNvSpPr txBox="1"/>
              <p:nvPr/>
            </p:nvSpPr>
            <p:spPr>
              <a:xfrm>
                <a:off x="1705138" y="3103297"/>
                <a:ext cx="21939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+6+6=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Hộp Văn bản 19">
                <a:extLst>
                  <a:ext uri="{FF2B5EF4-FFF2-40B4-BE49-F238E27FC236}">
                    <a16:creationId xmlns:a16="http://schemas.microsoft.com/office/drawing/2014/main" id="{3324286B-0799-B7BE-F69A-50A4F404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38" y="3103297"/>
                <a:ext cx="21939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9">
                <a:extLst>
                  <a:ext uri="{FF2B5EF4-FFF2-40B4-BE49-F238E27FC236}">
                    <a16:creationId xmlns:a16="http://schemas.microsoft.com/office/drawing/2014/main" id="{680CBDDF-CF1E-B67E-3A8E-C8A648347540}"/>
                  </a:ext>
                </a:extLst>
              </p:cNvPr>
              <p:cNvSpPr txBox="1"/>
              <p:nvPr/>
            </p:nvSpPr>
            <p:spPr>
              <a:xfrm>
                <a:off x="3856027" y="3096039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Hộp Văn bản 19">
                <a:extLst>
                  <a:ext uri="{FF2B5EF4-FFF2-40B4-BE49-F238E27FC236}">
                    <a16:creationId xmlns:a16="http://schemas.microsoft.com/office/drawing/2014/main" id="{680CBDDF-CF1E-B67E-3A8E-C8A64834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27" y="3096039"/>
                <a:ext cx="56906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C36BEC9-3EA0-903F-3A89-0159A52EF994}"/>
              </a:ext>
            </a:extLst>
          </p:cNvPr>
          <p:cNvSpPr txBox="1"/>
          <p:nvPr/>
        </p:nvSpPr>
        <p:spPr>
          <a:xfrm>
            <a:off x="5880106" y="1188093"/>
            <a:ext cx="15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x 3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7528B-283D-9681-9210-28479EA045D9}"/>
              </a:ext>
            </a:extLst>
          </p:cNvPr>
          <p:cNvSpPr txBox="1"/>
          <p:nvPr/>
        </p:nvSpPr>
        <p:spPr>
          <a:xfrm>
            <a:off x="7266752" y="1182170"/>
            <a:ext cx="69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915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13" grpId="0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B1F65E3-F3EF-B314-2AD7-3060F90937C5}"/>
              </a:ext>
            </a:extLst>
          </p:cNvPr>
          <p:cNvGrpSpPr/>
          <p:nvPr/>
        </p:nvGrpSpPr>
        <p:grpSpPr>
          <a:xfrm>
            <a:off x="5862083" y="267430"/>
            <a:ext cx="2098804" cy="1505438"/>
            <a:chOff x="5862083" y="267430"/>
            <a:chExt cx="2098804" cy="1505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EED9BF-4036-18CA-6D27-1DC0BF918E99}"/>
                </a:ext>
              </a:extLst>
            </p:cNvPr>
            <p:cNvSpPr txBox="1"/>
            <p:nvPr/>
          </p:nvSpPr>
          <p:spPr>
            <a:xfrm>
              <a:off x="5862083" y="273353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1 =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4A5B0-1A9D-46BA-98FB-BFBC26DCF56A}"/>
                </a:ext>
              </a:extLst>
            </p:cNvPr>
            <p:cNvSpPr txBox="1"/>
            <p:nvPr/>
          </p:nvSpPr>
          <p:spPr>
            <a:xfrm>
              <a:off x="7248730" y="267430"/>
              <a:ext cx="576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67B6F3-7587-AE31-CBF1-24FD26B569AD}"/>
                </a:ext>
              </a:extLst>
            </p:cNvPr>
            <p:cNvSpPr txBox="1"/>
            <p:nvPr/>
          </p:nvSpPr>
          <p:spPr>
            <a:xfrm>
              <a:off x="5862083" y="723466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2 =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481309-A0C3-FDE7-BA50-3D479603802F}"/>
                </a:ext>
              </a:extLst>
            </p:cNvPr>
            <p:cNvSpPr txBox="1"/>
            <p:nvPr/>
          </p:nvSpPr>
          <p:spPr>
            <a:xfrm>
              <a:off x="7248729" y="717543"/>
              <a:ext cx="69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74A54F-4AFE-E7F7-A608-8950510859F6}"/>
                </a:ext>
              </a:extLst>
            </p:cNvPr>
            <p:cNvSpPr txBox="1"/>
            <p:nvPr/>
          </p:nvSpPr>
          <p:spPr>
            <a:xfrm>
              <a:off x="5880106" y="1188093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3 =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22356-142B-B962-8E13-AD6104C7E098}"/>
                </a:ext>
              </a:extLst>
            </p:cNvPr>
            <p:cNvSpPr txBox="1"/>
            <p:nvPr/>
          </p:nvSpPr>
          <p:spPr>
            <a:xfrm>
              <a:off x="7266752" y="1182170"/>
              <a:ext cx="69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E76D1B-E648-B86D-E8F0-3624F4133693}"/>
              </a:ext>
            </a:extLst>
          </p:cNvPr>
          <p:cNvGrpSpPr/>
          <p:nvPr/>
        </p:nvGrpSpPr>
        <p:grpSpPr>
          <a:xfrm>
            <a:off x="3494245" y="358568"/>
            <a:ext cx="2091716" cy="1675558"/>
            <a:chOff x="5862083" y="267430"/>
            <a:chExt cx="2091716" cy="16755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9E8ABC-8298-F7C2-8669-A45F58682A89}"/>
                </a:ext>
              </a:extLst>
            </p:cNvPr>
            <p:cNvSpPr txBox="1"/>
            <p:nvPr/>
          </p:nvSpPr>
          <p:spPr>
            <a:xfrm>
              <a:off x="5862083" y="273353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1 =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8BC6D7-1F0B-3C32-8C69-5F08F36B41B1}"/>
                </a:ext>
              </a:extLst>
            </p:cNvPr>
            <p:cNvSpPr txBox="1"/>
            <p:nvPr/>
          </p:nvSpPr>
          <p:spPr>
            <a:xfrm>
              <a:off x="7248730" y="267430"/>
              <a:ext cx="576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9FB710-2607-3A3A-535F-DFA686A07764}"/>
                </a:ext>
              </a:extLst>
            </p:cNvPr>
            <p:cNvSpPr txBox="1"/>
            <p:nvPr/>
          </p:nvSpPr>
          <p:spPr>
            <a:xfrm>
              <a:off x="5862083" y="815610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2 =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0050C-56AE-AD80-8E8E-56BFEBD7F091}"/>
                </a:ext>
              </a:extLst>
            </p:cNvPr>
            <p:cNvSpPr txBox="1"/>
            <p:nvPr/>
          </p:nvSpPr>
          <p:spPr>
            <a:xfrm>
              <a:off x="7248729" y="809687"/>
              <a:ext cx="69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3F6BF6-2638-8B8E-8CBD-75972E9F25C7}"/>
                </a:ext>
              </a:extLst>
            </p:cNvPr>
            <p:cNvSpPr txBox="1"/>
            <p:nvPr/>
          </p:nvSpPr>
          <p:spPr>
            <a:xfrm>
              <a:off x="5873018" y="1358213"/>
              <a:ext cx="1587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 x 3 =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E9C897-90F7-132D-FEEB-9C3F520D425A}"/>
                </a:ext>
              </a:extLst>
            </p:cNvPr>
            <p:cNvSpPr txBox="1"/>
            <p:nvPr/>
          </p:nvSpPr>
          <p:spPr>
            <a:xfrm>
              <a:off x="7259664" y="1352290"/>
              <a:ext cx="69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18</a:t>
              </a:r>
            </a:p>
          </p:txBody>
        </p:sp>
      </p:grpSp>
      <p:sp>
        <p:nvSpPr>
          <p:cNvPr id="30" name="Arrow: Curved Left 8">
            <a:extLst>
              <a:ext uri="{FF2B5EF4-FFF2-40B4-BE49-F238E27FC236}">
                <a16:creationId xmlns:a16="http://schemas.microsoft.com/office/drawing/2014/main" id="{5CA9EA5C-5A71-8218-D2BE-38E0E99306EB}"/>
              </a:ext>
            </a:extLst>
          </p:cNvPr>
          <p:cNvSpPr/>
          <p:nvPr/>
        </p:nvSpPr>
        <p:spPr>
          <a:xfrm>
            <a:off x="5575026" y="683151"/>
            <a:ext cx="362184" cy="546304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D0E8B-06B5-82A9-C43F-956C8131CACD}"/>
              </a:ext>
            </a:extLst>
          </p:cNvPr>
          <p:cNvSpPr txBox="1"/>
          <p:nvPr/>
        </p:nvSpPr>
        <p:spPr>
          <a:xfrm>
            <a:off x="5940662" y="640253"/>
            <a:ext cx="70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 </a:t>
            </a:r>
            <a:r>
              <a:rPr lang="en-US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vi-VN" sz="2800" b="1" spc="-3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Arrow: Curved Left 10">
            <a:extLst>
              <a:ext uri="{FF2B5EF4-FFF2-40B4-BE49-F238E27FC236}">
                <a16:creationId xmlns:a16="http://schemas.microsoft.com/office/drawing/2014/main" id="{C2905082-D6E0-EE5D-55D2-CE751C0F8EB2}"/>
              </a:ext>
            </a:extLst>
          </p:cNvPr>
          <p:cNvSpPr/>
          <p:nvPr/>
        </p:nvSpPr>
        <p:spPr>
          <a:xfrm>
            <a:off x="5604422" y="1264993"/>
            <a:ext cx="362184" cy="520456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9CCD2-6E76-9170-14B4-9B9C52E01F0C}"/>
              </a:ext>
            </a:extLst>
          </p:cNvPr>
          <p:cNvSpPr txBox="1"/>
          <p:nvPr/>
        </p:nvSpPr>
        <p:spPr>
          <a:xfrm>
            <a:off x="5963369" y="1180495"/>
            <a:ext cx="70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 </a:t>
            </a:r>
            <a:r>
              <a:rPr lang="en-US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vi-VN" sz="2800" b="1" spc="-3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Arrow: Curved Left 14">
            <a:extLst>
              <a:ext uri="{FF2B5EF4-FFF2-40B4-BE49-F238E27FC236}">
                <a16:creationId xmlns:a16="http://schemas.microsoft.com/office/drawing/2014/main" id="{2C1B17CB-7F09-2AD7-3CD3-952190CF334F}"/>
              </a:ext>
            </a:extLst>
          </p:cNvPr>
          <p:cNvSpPr/>
          <p:nvPr/>
        </p:nvSpPr>
        <p:spPr>
          <a:xfrm>
            <a:off x="5617569" y="1860119"/>
            <a:ext cx="362184" cy="520457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EA6836-EB27-3D7B-534F-B0D2188040AC}"/>
              </a:ext>
            </a:extLst>
          </p:cNvPr>
          <p:cNvSpPr txBox="1"/>
          <p:nvPr/>
        </p:nvSpPr>
        <p:spPr>
          <a:xfrm>
            <a:off x="5973975" y="1808809"/>
            <a:ext cx="70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 </a:t>
            </a:r>
            <a:r>
              <a:rPr lang="en-US" sz="2800" b="1" spc="-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vi-VN" sz="2800" b="1" spc="-3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171880-1E4B-E90C-D5E1-FA7CAD3D9A10}"/>
              </a:ext>
            </a:extLst>
          </p:cNvPr>
          <p:cNvSpPr txBox="1"/>
          <p:nvPr/>
        </p:nvSpPr>
        <p:spPr>
          <a:xfrm>
            <a:off x="1425351" y="2880998"/>
            <a:ext cx="584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So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sánh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 quả phép tính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với kết quả phép tính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40BC0C-B4F2-D17F-F136-EB39D6D8D060}"/>
              </a:ext>
            </a:extLst>
          </p:cNvPr>
          <p:cNvSpPr txBox="1"/>
          <p:nvPr/>
        </p:nvSpPr>
        <p:spPr>
          <a:xfrm>
            <a:off x="3506902" y="1994294"/>
            <a:ext cx="15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x 4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C39B3F-B5A9-CAAF-C6A0-ABE0A6EC6B22}"/>
              </a:ext>
            </a:extLst>
          </p:cNvPr>
          <p:cNvSpPr txBox="1"/>
          <p:nvPr/>
        </p:nvSpPr>
        <p:spPr>
          <a:xfrm>
            <a:off x="4893548" y="1988371"/>
            <a:ext cx="69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C4A431-6255-2EFD-97B5-8AC490667001}"/>
              </a:ext>
            </a:extLst>
          </p:cNvPr>
          <p:cNvSpPr txBox="1"/>
          <p:nvPr/>
        </p:nvSpPr>
        <p:spPr>
          <a:xfrm>
            <a:off x="1425351" y="2885292"/>
            <a:ext cx="584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So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sánh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 quả phép tính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với kết quả phép tính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6" grpId="1"/>
      <p:bldP spid="37" grpId="0"/>
      <p:bldP spid="38" grpId="0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B1BF0-0493-CF1E-CDA5-7ECE49DB7454}"/>
              </a:ext>
            </a:extLst>
          </p:cNvPr>
          <p:cNvSpPr txBox="1"/>
          <p:nvPr/>
        </p:nvSpPr>
        <p:spPr>
          <a:xfrm>
            <a:off x="1956159" y="1331482"/>
            <a:ext cx="2105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2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3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4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B5F2-361A-2702-8584-EDA98F35B3FC}"/>
              </a:ext>
            </a:extLst>
          </p:cNvPr>
          <p:cNvSpPr txBox="1"/>
          <p:nvPr/>
        </p:nvSpPr>
        <p:spPr>
          <a:xfrm>
            <a:off x="5263184" y="1331483"/>
            <a:ext cx="172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6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7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8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9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10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57ACA-23D2-2AC1-641E-90DECC02154E}"/>
              </a:ext>
            </a:extLst>
          </p:cNvPr>
          <p:cNvSpPr txBox="1"/>
          <p:nvPr/>
        </p:nvSpPr>
        <p:spPr>
          <a:xfrm>
            <a:off x="3270781" y="327515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A4B0D-9016-685E-DDC5-0D9D4016C9E2}"/>
              </a:ext>
            </a:extLst>
          </p:cNvPr>
          <p:cNvSpPr txBox="1"/>
          <p:nvPr/>
        </p:nvSpPr>
        <p:spPr>
          <a:xfrm>
            <a:off x="6586937" y="131762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3E9D3-F2B7-EBB5-368F-C2AF5A442765}"/>
              </a:ext>
            </a:extLst>
          </p:cNvPr>
          <p:cNvSpPr txBox="1"/>
          <p:nvPr/>
        </p:nvSpPr>
        <p:spPr>
          <a:xfrm>
            <a:off x="6593939" y="1809465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E9029-2EE4-50C3-40AD-BCBDD1F3A6B2}"/>
              </a:ext>
            </a:extLst>
          </p:cNvPr>
          <p:cNvSpPr txBox="1"/>
          <p:nvPr/>
        </p:nvSpPr>
        <p:spPr>
          <a:xfrm>
            <a:off x="6586937" y="2295586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6CDB9-A4F3-2BC7-373E-98CC83703502}"/>
              </a:ext>
            </a:extLst>
          </p:cNvPr>
          <p:cNvSpPr txBox="1"/>
          <p:nvPr/>
        </p:nvSpPr>
        <p:spPr>
          <a:xfrm>
            <a:off x="6586937" y="2784833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3" name="TextBox 2162">
            <a:extLst>
              <a:ext uri="{FF2B5EF4-FFF2-40B4-BE49-F238E27FC236}">
                <a16:creationId xmlns:a16="http://schemas.microsoft.com/office/drawing/2014/main" id="{D7416E05-9E10-ED6A-7260-03D5150D18A1}"/>
              </a:ext>
            </a:extLst>
          </p:cNvPr>
          <p:cNvSpPr txBox="1"/>
          <p:nvPr/>
        </p:nvSpPr>
        <p:spPr>
          <a:xfrm>
            <a:off x="6788278" y="3275157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4" name="TextBox 2163">
            <a:extLst>
              <a:ext uri="{FF2B5EF4-FFF2-40B4-BE49-F238E27FC236}">
                <a16:creationId xmlns:a16="http://schemas.microsoft.com/office/drawing/2014/main" id="{EC219FE4-3DA9-5125-47ED-2B3B507DF7A4}"/>
              </a:ext>
            </a:extLst>
          </p:cNvPr>
          <p:cNvSpPr txBox="1"/>
          <p:nvPr/>
        </p:nvSpPr>
        <p:spPr>
          <a:xfrm>
            <a:off x="3332505" y="305131"/>
            <a:ext cx="247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Bảng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nhân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 </a:t>
            </a:r>
          </a:p>
        </p:txBody>
      </p:sp>
    </p:spTree>
    <p:extLst>
      <p:ext uri="{BB962C8B-B14F-4D97-AF65-F5344CB8AC3E}">
        <p14:creationId xmlns:p14="http://schemas.microsoft.com/office/powerpoint/2010/main" val="23405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21" grpId="0"/>
      <p:bldP spid="2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B1BF0-0493-CF1E-CDA5-7ECE49DB7454}"/>
              </a:ext>
            </a:extLst>
          </p:cNvPr>
          <p:cNvSpPr txBox="1"/>
          <p:nvPr/>
        </p:nvSpPr>
        <p:spPr>
          <a:xfrm>
            <a:off x="1956159" y="1331482"/>
            <a:ext cx="2105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2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3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4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B5F2-361A-2702-8584-EDA98F35B3FC}"/>
              </a:ext>
            </a:extLst>
          </p:cNvPr>
          <p:cNvSpPr txBox="1"/>
          <p:nvPr/>
        </p:nvSpPr>
        <p:spPr>
          <a:xfrm>
            <a:off x="5263184" y="1331483"/>
            <a:ext cx="172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6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7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8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9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10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57ACA-23D2-2AC1-641E-90DECC02154E}"/>
              </a:ext>
            </a:extLst>
          </p:cNvPr>
          <p:cNvSpPr txBox="1"/>
          <p:nvPr/>
        </p:nvSpPr>
        <p:spPr>
          <a:xfrm>
            <a:off x="3270781" y="327515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A4B0D-9016-685E-DDC5-0D9D4016C9E2}"/>
              </a:ext>
            </a:extLst>
          </p:cNvPr>
          <p:cNvSpPr txBox="1"/>
          <p:nvPr/>
        </p:nvSpPr>
        <p:spPr>
          <a:xfrm>
            <a:off x="6586937" y="131762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3E9D3-F2B7-EBB5-368F-C2AF5A442765}"/>
              </a:ext>
            </a:extLst>
          </p:cNvPr>
          <p:cNvSpPr txBox="1"/>
          <p:nvPr/>
        </p:nvSpPr>
        <p:spPr>
          <a:xfrm>
            <a:off x="6593939" y="1809465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E9029-2EE4-50C3-40AD-BCBDD1F3A6B2}"/>
              </a:ext>
            </a:extLst>
          </p:cNvPr>
          <p:cNvSpPr txBox="1"/>
          <p:nvPr/>
        </p:nvSpPr>
        <p:spPr>
          <a:xfrm>
            <a:off x="6586937" y="2295586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6CDB9-A4F3-2BC7-373E-98CC83703502}"/>
              </a:ext>
            </a:extLst>
          </p:cNvPr>
          <p:cNvSpPr txBox="1"/>
          <p:nvPr/>
        </p:nvSpPr>
        <p:spPr>
          <a:xfrm>
            <a:off x="6586937" y="2784833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3" name="TextBox 2162">
            <a:extLst>
              <a:ext uri="{FF2B5EF4-FFF2-40B4-BE49-F238E27FC236}">
                <a16:creationId xmlns:a16="http://schemas.microsoft.com/office/drawing/2014/main" id="{D7416E05-9E10-ED6A-7260-03D5150D18A1}"/>
              </a:ext>
            </a:extLst>
          </p:cNvPr>
          <p:cNvSpPr txBox="1"/>
          <p:nvPr/>
        </p:nvSpPr>
        <p:spPr>
          <a:xfrm>
            <a:off x="6788278" y="3275157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4" name="TextBox 2163">
            <a:extLst>
              <a:ext uri="{FF2B5EF4-FFF2-40B4-BE49-F238E27FC236}">
                <a16:creationId xmlns:a16="http://schemas.microsoft.com/office/drawing/2014/main" id="{EC219FE4-3DA9-5125-47ED-2B3B507DF7A4}"/>
              </a:ext>
            </a:extLst>
          </p:cNvPr>
          <p:cNvSpPr txBox="1"/>
          <p:nvPr/>
        </p:nvSpPr>
        <p:spPr>
          <a:xfrm>
            <a:off x="2266129" y="351911"/>
            <a:ext cx="486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 SÁT BẢNG NHÂN 6 </a:t>
            </a:r>
          </a:p>
        </p:txBody>
      </p:sp>
    </p:spTree>
    <p:extLst>
      <p:ext uri="{BB962C8B-B14F-4D97-AF65-F5344CB8AC3E}">
        <p14:creationId xmlns:p14="http://schemas.microsoft.com/office/powerpoint/2010/main" val="15789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B1BF0-0493-CF1E-CDA5-7ECE49DB7454}"/>
              </a:ext>
            </a:extLst>
          </p:cNvPr>
          <p:cNvSpPr txBox="1"/>
          <p:nvPr/>
        </p:nvSpPr>
        <p:spPr>
          <a:xfrm>
            <a:off x="1956159" y="1331482"/>
            <a:ext cx="2105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2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3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4 =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5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B5F2-361A-2702-8584-EDA98F35B3FC}"/>
              </a:ext>
            </a:extLst>
          </p:cNvPr>
          <p:cNvSpPr txBox="1"/>
          <p:nvPr/>
        </p:nvSpPr>
        <p:spPr>
          <a:xfrm>
            <a:off x="5263184" y="1331483"/>
            <a:ext cx="172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6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7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8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9 = </a:t>
            </a:r>
          </a:p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x 10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57ACA-23D2-2AC1-641E-90DECC02154E}"/>
              </a:ext>
            </a:extLst>
          </p:cNvPr>
          <p:cNvSpPr txBox="1"/>
          <p:nvPr/>
        </p:nvSpPr>
        <p:spPr>
          <a:xfrm>
            <a:off x="3270781" y="327515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A4B0D-9016-685E-DDC5-0D9D4016C9E2}"/>
              </a:ext>
            </a:extLst>
          </p:cNvPr>
          <p:cNvSpPr txBox="1"/>
          <p:nvPr/>
        </p:nvSpPr>
        <p:spPr>
          <a:xfrm>
            <a:off x="6586937" y="1317628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3E9D3-F2B7-EBB5-368F-C2AF5A442765}"/>
              </a:ext>
            </a:extLst>
          </p:cNvPr>
          <p:cNvSpPr txBox="1"/>
          <p:nvPr/>
        </p:nvSpPr>
        <p:spPr>
          <a:xfrm>
            <a:off x="6593939" y="1809465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E9029-2EE4-50C3-40AD-BCBDD1F3A6B2}"/>
              </a:ext>
            </a:extLst>
          </p:cNvPr>
          <p:cNvSpPr txBox="1"/>
          <p:nvPr/>
        </p:nvSpPr>
        <p:spPr>
          <a:xfrm>
            <a:off x="6586937" y="2295586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6CDB9-A4F3-2BC7-373E-98CC83703502}"/>
              </a:ext>
            </a:extLst>
          </p:cNvPr>
          <p:cNvSpPr txBox="1"/>
          <p:nvPr/>
        </p:nvSpPr>
        <p:spPr>
          <a:xfrm>
            <a:off x="6586937" y="2784833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3" name="TextBox 2162">
            <a:extLst>
              <a:ext uri="{FF2B5EF4-FFF2-40B4-BE49-F238E27FC236}">
                <a16:creationId xmlns:a16="http://schemas.microsoft.com/office/drawing/2014/main" id="{D7416E05-9E10-ED6A-7260-03D5150D18A1}"/>
              </a:ext>
            </a:extLst>
          </p:cNvPr>
          <p:cNvSpPr txBox="1"/>
          <p:nvPr/>
        </p:nvSpPr>
        <p:spPr>
          <a:xfrm>
            <a:off x="6788278" y="3275157"/>
            <a:ext cx="89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4" name="TextBox 2163">
            <a:extLst>
              <a:ext uri="{FF2B5EF4-FFF2-40B4-BE49-F238E27FC236}">
                <a16:creationId xmlns:a16="http://schemas.microsoft.com/office/drawing/2014/main" id="{EC219FE4-3DA9-5125-47ED-2B3B507DF7A4}"/>
              </a:ext>
            </a:extLst>
          </p:cNvPr>
          <p:cNvSpPr txBox="1"/>
          <p:nvPr/>
        </p:nvSpPr>
        <p:spPr>
          <a:xfrm>
            <a:off x="2247498" y="598636"/>
            <a:ext cx="5088481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HỌC THUỘC BẢNG NHÂN 4</a:t>
            </a:r>
          </a:p>
        </p:txBody>
      </p:sp>
      <p:grpSp>
        <p:nvGrpSpPr>
          <p:cNvPr id="10" name="Google Shape;7862;p79">
            <a:extLst>
              <a:ext uri="{FF2B5EF4-FFF2-40B4-BE49-F238E27FC236}">
                <a16:creationId xmlns:a16="http://schemas.microsoft.com/office/drawing/2014/main" id="{2A72639B-8AEA-2A09-16C7-50C82FA52512}"/>
              </a:ext>
            </a:extLst>
          </p:cNvPr>
          <p:cNvGrpSpPr/>
          <p:nvPr/>
        </p:nvGrpSpPr>
        <p:grpSpPr>
          <a:xfrm>
            <a:off x="3317688" y="1400079"/>
            <a:ext cx="444737" cy="478267"/>
            <a:chOff x="1406450" y="1457600"/>
            <a:chExt cx="1017675" cy="1094400"/>
          </a:xfrm>
        </p:grpSpPr>
        <p:sp>
          <p:nvSpPr>
            <p:cNvPr id="15" name="Google Shape;7863;p79">
              <a:extLst>
                <a:ext uri="{FF2B5EF4-FFF2-40B4-BE49-F238E27FC236}">
                  <a16:creationId xmlns:a16="http://schemas.microsoft.com/office/drawing/2014/main" id="{5C1F0380-3A6E-5762-498C-1C1A2F2F3F9C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7864;p79">
              <a:extLst>
                <a:ext uri="{FF2B5EF4-FFF2-40B4-BE49-F238E27FC236}">
                  <a16:creationId xmlns:a16="http://schemas.microsoft.com/office/drawing/2014/main" id="{E86AD17B-EA84-4481-DF60-AB940620BC6A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7865;p79">
              <a:extLst>
                <a:ext uri="{FF2B5EF4-FFF2-40B4-BE49-F238E27FC236}">
                  <a16:creationId xmlns:a16="http://schemas.microsoft.com/office/drawing/2014/main" id="{2CC4C537-E6B7-2B4E-D9EC-71E9C629BD8C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7866;p79">
              <a:extLst>
                <a:ext uri="{FF2B5EF4-FFF2-40B4-BE49-F238E27FC236}">
                  <a16:creationId xmlns:a16="http://schemas.microsoft.com/office/drawing/2014/main" id="{C42D3FA8-B19B-A420-8462-8245DF6CCFCB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867;p79">
              <a:extLst>
                <a:ext uri="{FF2B5EF4-FFF2-40B4-BE49-F238E27FC236}">
                  <a16:creationId xmlns:a16="http://schemas.microsoft.com/office/drawing/2014/main" id="{EB4D42A4-17C3-C91E-914E-A5A44BE9EA28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868;p79">
              <a:extLst>
                <a:ext uri="{FF2B5EF4-FFF2-40B4-BE49-F238E27FC236}">
                  <a16:creationId xmlns:a16="http://schemas.microsoft.com/office/drawing/2014/main" id="{D6698868-4A57-58AE-866D-77E48827F685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869;p79">
              <a:extLst>
                <a:ext uri="{FF2B5EF4-FFF2-40B4-BE49-F238E27FC236}">
                  <a16:creationId xmlns:a16="http://schemas.microsoft.com/office/drawing/2014/main" id="{F807BA85-64CB-6421-535C-DAD44C2F9778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870;p79">
              <a:extLst>
                <a:ext uri="{FF2B5EF4-FFF2-40B4-BE49-F238E27FC236}">
                  <a16:creationId xmlns:a16="http://schemas.microsoft.com/office/drawing/2014/main" id="{F5A53754-4457-E339-DB58-B7D5C163E38A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871;p79">
              <a:extLst>
                <a:ext uri="{FF2B5EF4-FFF2-40B4-BE49-F238E27FC236}">
                  <a16:creationId xmlns:a16="http://schemas.microsoft.com/office/drawing/2014/main" id="{C596C6E8-64F1-1229-7F3E-17F02820DF8C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872;p79">
              <a:extLst>
                <a:ext uri="{FF2B5EF4-FFF2-40B4-BE49-F238E27FC236}">
                  <a16:creationId xmlns:a16="http://schemas.microsoft.com/office/drawing/2014/main" id="{B55C8AF6-C06C-7D0C-47BB-8A72C347FB1B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873;p79">
              <a:extLst>
                <a:ext uri="{FF2B5EF4-FFF2-40B4-BE49-F238E27FC236}">
                  <a16:creationId xmlns:a16="http://schemas.microsoft.com/office/drawing/2014/main" id="{57697FCA-3FFF-4B2C-56BA-4819253BF42F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874;p79">
              <a:extLst>
                <a:ext uri="{FF2B5EF4-FFF2-40B4-BE49-F238E27FC236}">
                  <a16:creationId xmlns:a16="http://schemas.microsoft.com/office/drawing/2014/main" id="{7A5AA6D1-E911-2F74-7813-A2198862E30F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875;p79">
              <a:extLst>
                <a:ext uri="{FF2B5EF4-FFF2-40B4-BE49-F238E27FC236}">
                  <a16:creationId xmlns:a16="http://schemas.microsoft.com/office/drawing/2014/main" id="{B6534FFE-3809-BE78-9F63-0DF30B4F3FDE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876;p79">
              <a:extLst>
                <a:ext uri="{FF2B5EF4-FFF2-40B4-BE49-F238E27FC236}">
                  <a16:creationId xmlns:a16="http://schemas.microsoft.com/office/drawing/2014/main" id="{D1F9886B-C080-5176-3EB1-A2B51E618E18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877;p79">
              <a:extLst>
                <a:ext uri="{FF2B5EF4-FFF2-40B4-BE49-F238E27FC236}">
                  <a16:creationId xmlns:a16="http://schemas.microsoft.com/office/drawing/2014/main" id="{41481076-6A6D-DCB3-BA28-BD4AEAF9DF5B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878;p79">
              <a:extLst>
                <a:ext uri="{FF2B5EF4-FFF2-40B4-BE49-F238E27FC236}">
                  <a16:creationId xmlns:a16="http://schemas.microsoft.com/office/drawing/2014/main" id="{55B06C32-37B1-A0EA-3762-987A8A86C8FC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7879;p79">
              <a:extLst>
                <a:ext uri="{FF2B5EF4-FFF2-40B4-BE49-F238E27FC236}">
                  <a16:creationId xmlns:a16="http://schemas.microsoft.com/office/drawing/2014/main" id="{49A08437-C3C1-67B0-F3FA-5238F4F0C1C8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7880;p79">
              <a:extLst>
                <a:ext uri="{FF2B5EF4-FFF2-40B4-BE49-F238E27FC236}">
                  <a16:creationId xmlns:a16="http://schemas.microsoft.com/office/drawing/2014/main" id="{C1E6A173-A973-31FB-626F-69A16B096473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7881;p79">
              <a:extLst>
                <a:ext uri="{FF2B5EF4-FFF2-40B4-BE49-F238E27FC236}">
                  <a16:creationId xmlns:a16="http://schemas.microsoft.com/office/drawing/2014/main" id="{DB04B1FD-80E4-A19C-927E-C6C0A3631543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7882;p79">
              <a:extLst>
                <a:ext uri="{FF2B5EF4-FFF2-40B4-BE49-F238E27FC236}">
                  <a16:creationId xmlns:a16="http://schemas.microsoft.com/office/drawing/2014/main" id="{D7D01906-37DE-A0AA-5C31-7B6201E0AF7F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7883;p79">
              <a:extLst>
                <a:ext uri="{FF2B5EF4-FFF2-40B4-BE49-F238E27FC236}">
                  <a16:creationId xmlns:a16="http://schemas.microsoft.com/office/drawing/2014/main" id="{E73A27A2-7721-50CB-E2AF-BD2EB6B14EAB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7884;p79">
              <a:extLst>
                <a:ext uri="{FF2B5EF4-FFF2-40B4-BE49-F238E27FC236}">
                  <a16:creationId xmlns:a16="http://schemas.microsoft.com/office/drawing/2014/main" id="{385E4966-A200-3E70-2D6E-4D8F7295114F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7885;p79">
              <a:extLst>
                <a:ext uri="{FF2B5EF4-FFF2-40B4-BE49-F238E27FC236}">
                  <a16:creationId xmlns:a16="http://schemas.microsoft.com/office/drawing/2014/main" id="{C2EB67B0-DDD3-B88D-244C-44EF2BF654F8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7886;p79">
              <a:extLst>
                <a:ext uri="{FF2B5EF4-FFF2-40B4-BE49-F238E27FC236}">
                  <a16:creationId xmlns:a16="http://schemas.microsoft.com/office/drawing/2014/main" id="{A0F5E7E7-5EEB-605E-6693-7A6A5B664C41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7887;p79">
              <a:extLst>
                <a:ext uri="{FF2B5EF4-FFF2-40B4-BE49-F238E27FC236}">
                  <a16:creationId xmlns:a16="http://schemas.microsoft.com/office/drawing/2014/main" id="{8B17EB06-1354-BDBF-321F-B34D16F20581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7888;p79">
              <a:extLst>
                <a:ext uri="{FF2B5EF4-FFF2-40B4-BE49-F238E27FC236}">
                  <a16:creationId xmlns:a16="http://schemas.microsoft.com/office/drawing/2014/main" id="{510827CC-F027-0CE5-54C6-79AAA6AE2297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7889;p79">
              <a:extLst>
                <a:ext uri="{FF2B5EF4-FFF2-40B4-BE49-F238E27FC236}">
                  <a16:creationId xmlns:a16="http://schemas.microsoft.com/office/drawing/2014/main" id="{51D9A578-02A2-2393-B654-BBF0F5E670AE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7890;p79">
              <a:extLst>
                <a:ext uri="{FF2B5EF4-FFF2-40B4-BE49-F238E27FC236}">
                  <a16:creationId xmlns:a16="http://schemas.microsoft.com/office/drawing/2014/main" id="{AEE8AC75-B4E4-0916-C26B-42D72D06F0A4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7891;p79">
              <a:extLst>
                <a:ext uri="{FF2B5EF4-FFF2-40B4-BE49-F238E27FC236}">
                  <a16:creationId xmlns:a16="http://schemas.microsoft.com/office/drawing/2014/main" id="{5C431FBF-FE11-04D7-2A0F-ED4A6087D416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7892;p79">
              <a:extLst>
                <a:ext uri="{FF2B5EF4-FFF2-40B4-BE49-F238E27FC236}">
                  <a16:creationId xmlns:a16="http://schemas.microsoft.com/office/drawing/2014/main" id="{FE645CB5-5B13-31EC-4D54-A03C11EFE76D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7893;p79">
              <a:extLst>
                <a:ext uri="{FF2B5EF4-FFF2-40B4-BE49-F238E27FC236}">
                  <a16:creationId xmlns:a16="http://schemas.microsoft.com/office/drawing/2014/main" id="{18D7F6C4-B7CF-7081-E9D7-0F3D79588ED9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7894;p79">
              <a:extLst>
                <a:ext uri="{FF2B5EF4-FFF2-40B4-BE49-F238E27FC236}">
                  <a16:creationId xmlns:a16="http://schemas.microsoft.com/office/drawing/2014/main" id="{F362F1CE-3B95-FD65-6F48-026FA484C818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7895;p79">
              <a:extLst>
                <a:ext uri="{FF2B5EF4-FFF2-40B4-BE49-F238E27FC236}">
                  <a16:creationId xmlns:a16="http://schemas.microsoft.com/office/drawing/2014/main" id="{D7A4BB58-E9D9-5457-A179-9E324AEDE8E0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7896;p79">
              <a:extLst>
                <a:ext uri="{FF2B5EF4-FFF2-40B4-BE49-F238E27FC236}">
                  <a16:creationId xmlns:a16="http://schemas.microsoft.com/office/drawing/2014/main" id="{785F826D-2905-C120-CA0D-F1A8E24CDA6D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7897;p79">
              <a:extLst>
                <a:ext uri="{FF2B5EF4-FFF2-40B4-BE49-F238E27FC236}">
                  <a16:creationId xmlns:a16="http://schemas.microsoft.com/office/drawing/2014/main" id="{453DF183-EF34-4F83-845F-B8F202C2350C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7898;p79">
              <a:extLst>
                <a:ext uri="{FF2B5EF4-FFF2-40B4-BE49-F238E27FC236}">
                  <a16:creationId xmlns:a16="http://schemas.microsoft.com/office/drawing/2014/main" id="{277BCD1E-0F83-AEE4-7E02-A5DBDEC5354C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7899;p79">
              <a:extLst>
                <a:ext uri="{FF2B5EF4-FFF2-40B4-BE49-F238E27FC236}">
                  <a16:creationId xmlns:a16="http://schemas.microsoft.com/office/drawing/2014/main" id="{0A63B53D-0328-16BD-C92A-87322D2230CD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7900;p79">
              <a:extLst>
                <a:ext uri="{FF2B5EF4-FFF2-40B4-BE49-F238E27FC236}">
                  <a16:creationId xmlns:a16="http://schemas.microsoft.com/office/drawing/2014/main" id="{4CEF7EFE-9F2D-77F4-A8A6-FC174A14FC91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7901;p79">
              <a:extLst>
                <a:ext uri="{FF2B5EF4-FFF2-40B4-BE49-F238E27FC236}">
                  <a16:creationId xmlns:a16="http://schemas.microsoft.com/office/drawing/2014/main" id="{0B36A572-B0E1-927B-C3F4-8A51E85B9415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7902;p79">
              <a:extLst>
                <a:ext uri="{FF2B5EF4-FFF2-40B4-BE49-F238E27FC236}">
                  <a16:creationId xmlns:a16="http://schemas.microsoft.com/office/drawing/2014/main" id="{5B487E67-FC3F-3147-DA5A-38B7EB68281D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7903;p79">
              <a:extLst>
                <a:ext uri="{FF2B5EF4-FFF2-40B4-BE49-F238E27FC236}">
                  <a16:creationId xmlns:a16="http://schemas.microsoft.com/office/drawing/2014/main" id="{71181B2E-3E3F-1A03-DE34-0F2B2A6CAAE0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7904;p79">
              <a:extLst>
                <a:ext uri="{FF2B5EF4-FFF2-40B4-BE49-F238E27FC236}">
                  <a16:creationId xmlns:a16="http://schemas.microsoft.com/office/drawing/2014/main" id="{34256498-8997-6546-7856-96931153F3D6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7905;p79">
              <a:extLst>
                <a:ext uri="{FF2B5EF4-FFF2-40B4-BE49-F238E27FC236}">
                  <a16:creationId xmlns:a16="http://schemas.microsoft.com/office/drawing/2014/main" id="{DEB4DB78-55BE-5126-F246-298A240D0476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7906;p79">
              <a:extLst>
                <a:ext uri="{FF2B5EF4-FFF2-40B4-BE49-F238E27FC236}">
                  <a16:creationId xmlns:a16="http://schemas.microsoft.com/office/drawing/2014/main" id="{B4E4D413-493A-48BE-C1AD-9C46BE48D495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7907;p79">
              <a:extLst>
                <a:ext uri="{FF2B5EF4-FFF2-40B4-BE49-F238E27FC236}">
                  <a16:creationId xmlns:a16="http://schemas.microsoft.com/office/drawing/2014/main" id="{8967ED6B-8CFF-9457-813E-2C85E0787366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7908;p79">
              <a:extLst>
                <a:ext uri="{FF2B5EF4-FFF2-40B4-BE49-F238E27FC236}">
                  <a16:creationId xmlns:a16="http://schemas.microsoft.com/office/drawing/2014/main" id="{3450E387-1D7C-54C5-54FE-0528CB94FB1D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7909;p79">
              <a:extLst>
                <a:ext uri="{FF2B5EF4-FFF2-40B4-BE49-F238E27FC236}">
                  <a16:creationId xmlns:a16="http://schemas.microsoft.com/office/drawing/2014/main" id="{35B60E0C-3373-16DE-1AD9-0C49E465F300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7910;p79">
              <a:extLst>
                <a:ext uri="{FF2B5EF4-FFF2-40B4-BE49-F238E27FC236}">
                  <a16:creationId xmlns:a16="http://schemas.microsoft.com/office/drawing/2014/main" id="{B7AFEF3B-3DD7-4C3B-CC83-7FA59FD1F136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7911;p79">
              <a:extLst>
                <a:ext uri="{FF2B5EF4-FFF2-40B4-BE49-F238E27FC236}">
                  <a16:creationId xmlns:a16="http://schemas.microsoft.com/office/drawing/2014/main" id="{86B8EB56-132C-0AF3-50C6-2A3F7B38D7E2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7912;p79">
              <a:extLst>
                <a:ext uri="{FF2B5EF4-FFF2-40B4-BE49-F238E27FC236}">
                  <a16:creationId xmlns:a16="http://schemas.microsoft.com/office/drawing/2014/main" id="{2CC0E9D3-ADE5-D3B4-E117-E679A860CC24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7913;p79">
              <a:extLst>
                <a:ext uri="{FF2B5EF4-FFF2-40B4-BE49-F238E27FC236}">
                  <a16:creationId xmlns:a16="http://schemas.microsoft.com/office/drawing/2014/main" id="{6B42B50D-A88E-C2C6-BF29-764EA927936A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7914;p79">
              <a:extLst>
                <a:ext uri="{FF2B5EF4-FFF2-40B4-BE49-F238E27FC236}">
                  <a16:creationId xmlns:a16="http://schemas.microsoft.com/office/drawing/2014/main" id="{BABAA6B9-9C9E-03C3-45D4-7BDEB2F07DB7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7915;p79">
              <a:extLst>
                <a:ext uri="{FF2B5EF4-FFF2-40B4-BE49-F238E27FC236}">
                  <a16:creationId xmlns:a16="http://schemas.microsoft.com/office/drawing/2014/main" id="{9E30D58D-2F8C-DA97-0FC1-77F560939397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7916;p79">
              <a:extLst>
                <a:ext uri="{FF2B5EF4-FFF2-40B4-BE49-F238E27FC236}">
                  <a16:creationId xmlns:a16="http://schemas.microsoft.com/office/drawing/2014/main" id="{7E6728D4-CA30-0D5B-C8F7-24E4A12D6D22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7917;p79">
              <a:extLst>
                <a:ext uri="{FF2B5EF4-FFF2-40B4-BE49-F238E27FC236}">
                  <a16:creationId xmlns:a16="http://schemas.microsoft.com/office/drawing/2014/main" id="{7EC2A0B9-6289-2220-9352-8560962081BE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7918;p79">
              <a:extLst>
                <a:ext uri="{FF2B5EF4-FFF2-40B4-BE49-F238E27FC236}">
                  <a16:creationId xmlns:a16="http://schemas.microsoft.com/office/drawing/2014/main" id="{E8D6104E-0E6C-2673-C597-EFBB41354C0F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7919;p79">
              <a:extLst>
                <a:ext uri="{FF2B5EF4-FFF2-40B4-BE49-F238E27FC236}">
                  <a16:creationId xmlns:a16="http://schemas.microsoft.com/office/drawing/2014/main" id="{8AC3C4A9-9918-9D0B-6466-10A83509C013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7920;p79">
              <a:extLst>
                <a:ext uri="{FF2B5EF4-FFF2-40B4-BE49-F238E27FC236}">
                  <a16:creationId xmlns:a16="http://schemas.microsoft.com/office/drawing/2014/main" id="{972FB333-F073-51DC-E210-4410F94939E6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7921;p79">
              <a:extLst>
                <a:ext uri="{FF2B5EF4-FFF2-40B4-BE49-F238E27FC236}">
                  <a16:creationId xmlns:a16="http://schemas.microsoft.com/office/drawing/2014/main" id="{D1B04B38-8A61-84F1-0721-91815C5169C4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7922;p79">
              <a:extLst>
                <a:ext uri="{FF2B5EF4-FFF2-40B4-BE49-F238E27FC236}">
                  <a16:creationId xmlns:a16="http://schemas.microsoft.com/office/drawing/2014/main" id="{91646E3F-92C0-26C8-0295-81DD0E1A5D1C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7923;p79">
              <a:extLst>
                <a:ext uri="{FF2B5EF4-FFF2-40B4-BE49-F238E27FC236}">
                  <a16:creationId xmlns:a16="http://schemas.microsoft.com/office/drawing/2014/main" id="{A0F69513-CE55-6310-B398-7A97994C95AA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7924;p79">
              <a:extLst>
                <a:ext uri="{FF2B5EF4-FFF2-40B4-BE49-F238E27FC236}">
                  <a16:creationId xmlns:a16="http://schemas.microsoft.com/office/drawing/2014/main" id="{614BE176-A9DF-EA68-C6F0-B74DFE195EAD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7925;p79">
              <a:extLst>
                <a:ext uri="{FF2B5EF4-FFF2-40B4-BE49-F238E27FC236}">
                  <a16:creationId xmlns:a16="http://schemas.microsoft.com/office/drawing/2014/main" id="{12D58C90-366F-DFD6-1395-EA257F640B79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7926;p79">
              <a:extLst>
                <a:ext uri="{FF2B5EF4-FFF2-40B4-BE49-F238E27FC236}">
                  <a16:creationId xmlns:a16="http://schemas.microsoft.com/office/drawing/2014/main" id="{33AAFE61-7CA3-CABD-A439-409F0A57A4D5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7927;p79">
              <a:extLst>
                <a:ext uri="{FF2B5EF4-FFF2-40B4-BE49-F238E27FC236}">
                  <a16:creationId xmlns:a16="http://schemas.microsoft.com/office/drawing/2014/main" id="{2612BAF0-33A7-E45C-EE27-FFBD388C94AB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7928;p79">
              <a:extLst>
                <a:ext uri="{FF2B5EF4-FFF2-40B4-BE49-F238E27FC236}">
                  <a16:creationId xmlns:a16="http://schemas.microsoft.com/office/drawing/2014/main" id="{B686471C-94FF-373C-9CD0-9817F6691E94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7929;p79">
              <a:extLst>
                <a:ext uri="{FF2B5EF4-FFF2-40B4-BE49-F238E27FC236}">
                  <a16:creationId xmlns:a16="http://schemas.microsoft.com/office/drawing/2014/main" id="{8A058C22-AC6C-23D2-B504-E231B666D384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7930;p79">
              <a:extLst>
                <a:ext uri="{FF2B5EF4-FFF2-40B4-BE49-F238E27FC236}">
                  <a16:creationId xmlns:a16="http://schemas.microsoft.com/office/drawing/2014/main" id="{E73F2BFB-2D14-1826-40FF-5069049499A4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7931;p79">
              <a:extLst>
                <a:ext uri="{FF2B5EF4-FFF2-40B4-BE49-F238E27FC236}">
                  <a16:creationId xmlns:a16="http://schemas.microsoft.com/office/drawing/2014/main" id="{80E878EC-482E-2612-FF6C-A4CC8F369C51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7932;p79">
              <a:extLst>
                <a:ext uri="{FF2B5EF4-FFF2-40B4-BE49-F238E27FC236}">
                  <a16:creationId xmlns:a16="http://schemas.microsoft.com/office/drawing/2014/main" id="{ACE5ED63-BD5E-BA68-F5A5-3EC52D3CE965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7933;p79">
              <a:extLst>
                <a:ext uri="{FF2B5EF4-FFF2-40B4-BE49-F238E27FC236}">
                  <a16:creationId xmlns:a16="http://schemas.microsoft.com/office/drawing/2014/main" id="{D331C023-3153-0D5D-9109-59561DBC899E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7934;p79">
              <a:extLst>
                <a:ext uri="{FF2B5EF4-FFF2-40B4-BE49-F238E27FC236}">
                  <a16:creationId xmlns:a16="http://schemas.microsoft.com/office/drawing/2014/main" id="{96FF16ED-CD37-C2DC-724A-598D6C791F78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7935;p79">
              <a:extLst>
                <a:ext uri="{FF2B5EF4-FFF2-40B4-BE49-F238E27FC236}">
                  <a16:creationId xmlns:a16="http://schemas.microsoft.com/office/drawing/2014/main" id="{8DD6206B-D820-3D2D-A511-F17B0810722C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7936;p79">
              <a:extLst>
                <a:ext uri="{FF2B5EF4-FFF2-40B4-BE49-F238E27FC236}">
                  <a16:creationId xmlns:a16="http://schemas.microsoft.com/office/drawing/2014/main" id="{5DF91133-E95F-3D7E-6205-96E520328E13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7937;p79">
              <a:extLst>
                <a:ext uri="{FF2B5EF4-FFF2-40B4-BE49-F238E27FC236}">
                  <a16:creationId xmlns:a16="http://schemas.microsoft.com/office/drawing/2014/main" id="{C4AAFF3F-D7C2-6B0E-7EF7-6C14CBF33A8F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7938;p79">
              <a:extLst>
                <a:ext uri="{FF2B5EF4-FFF2-40B4-BE49-F238E27FC236}">
                  <a16:creationId xmlns:a16="http://schemas.microsoft.com/office/drawing/2014/main" id="{3F641B68-E016-2814-7D0A-F198FC6ECD10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7939;p79">
              <a:extLst>
                <a:ext uri="{FF2B5EF4-FFF2-40B4-BE49-F238E27FC236}">
                  <a16:creationId xmlns:a16="http://schemas.microsoft.com/office/drawing/2014/main" id="{2A7916DF-A366-FAA1-7C05-C783A896C3C3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7940;p79">
              <a:extLst>
                <a:ext uri="{FF2B5EF4-FFF2-40B4-BE49-F238E27FC236}">
                  <a16:creationId xmlns:a16="http://schemas.microsoft.com/office/drawing/2014/main" id="{FD0AA0FF-F4F1-F749-D99C-3E68EAA4299A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7941;p79">
              <a:extLst>
                <a:ext uri="{FF2B5EF4-FFF2-40B4-BE49-F238E27FC236}">
                  <a16:creationId xmlns:a16="http://schemas.microsoft.com/office/drawing/2014/main" id="{A9965E64-CE2E-2AE1-15E4-5471F6647011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7942;p79">
              <a:extLst>
                <a:ext uri="{FF2B5EF4-FFF2-40B4-BE49-F238E27FC236}">
                  <a16:creationId xmlns:a16="http://schemas.microsoft.com/office/drawing/2014/main" id="{F339662B-02F9-525E-B896-F67E15AA4A92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7943;p79">
              <a:extLst>
                <a:ext uri="{FF2B5EF4-FFF2-40B4-BE49-F238E27FC236}">
                  <a16:creationId xmlns:a16="http://schemas.microsoft.com/office/drawing/2014/main" id="{5A00E03E-F854-512B-AFBB-29779FEDF1DF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7944;p79">
              <a:extLst>
                <a:ext uri="{FF2B5EF4-FFF2-40B4-BE49-F238E27FC236}">
                  <a16:creationId xmlns:a16="http://schemas.microsoft.com/office/drawing/2014/main" id="{B146D21F-5350-5453-35AE-2FC50CDED06A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7945;p79">
              <a:extLst>
                <a:ext uri="{FF2B5EF4-FFF2-40B4-BE49-F238E27FC236}">
                  <a16:creationId xmlns:a16="http://schemas.microsoft.com/office/drawing/2014/main" id="{9826B647-4EC1-CB99-E387-C0F4D7AD6FA1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7946;p79">
              <a:extLst>
                <a:ext uri="{FF2B5EF4-FFF2-40B4-BE49-F238E27FC236}">
                  <a16:creationId xmlns:a16="http://schemas.microsoft.com/office/drawing/2014/main" id="{3DA10999-878F-59A4-39EC-3E3D8B478306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7947;p79">
              <a:extLst>
                <a:ext uri="{FF2B5EF4-FFF2-40B4-BE49-F238E27FC236}">
                  <a16:creationId xmlns:a16="http://schemas.microsoft.com/office/drawing/2014/main" id="{8C1A542A-C345-CC38-19B4-BB898E88AF87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7948;p79">
              <a:extLst>
                <a:ext uri="{FF2B5EF4-FFF2-40B4-BE49-F238E27FC236}">
                  <a16:creationId xmlns:a16="http://schemas.microsoft.com/office/drawing/2014/main" id="{902DCCB5-322B-E668-5F49-A4472EEB4E43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7949;p79">
              <a:extLst>
                <a:ext uri="{FF2B5EF4-FFF2-40B4-BE49-F238E27FC236}">
                  <a16:creationId xmlns:a16="http://schemas.microsoft.com/office/drawing/2014/main" id="{3463DE10-3EB4-A7A5-4C71-33745407C61A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7950;p79">
              <a:extLst>
                <a:ext uri="{FF2B5EF4-FFF2-40B4-BE49-F238E27FC236}">
                  <a16:creationId xmlns:a16="http://schemas.microsoft.com/office/drawing/2014/main" id="{DCBD3DEF-30C5-24F6-AFA2-38E2AFE4EE65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7951;p79">
              <a:extLst>
                <a:ext uri="{FF2B5EF4-FFF2-40B4-BE49-F238E27FC236}">
                  <a16:creationId xmlns:a16="http://schemas.microsoft.com/office/drawing/2014/main" id="{21315914-7339-F976-F458-09CDF87B1BB7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7952;p79">
              <a:extLst>
                <a:ext uri="{FF2B5EF4-FFF2-40B4-BE49-F238E27FC236}">
                  <a16:creationId xmlns:a16="http://schemas.microsoft.com/office/drawing/2014/main" id="{A1F1E0FA-C9AF-97DB-FBFD-460EB0870D5E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7953;p79">
              <a:extLst>
                <a:ext uri="{FF2B5EF4-FFF2-40B4-BE49-F238E27FC236}">
                  <a16:creationId xmlns:a16="http://schemas.microsoft.com/office/drawing/2014/main" id="{F50271EB-707F-163F-404E-5C1F2324DAE2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7954;p79">
              <a:extLst>
                <a:ext uri="{FF2B5EF4-FFF2-40B4-BE49-F238E27FC236}">
                  <a16:creationId xmlns:a16="http://schemas.microsoft.com/office/drawing/2014/main" id="{09B75A7D-882E-E97E-7D33-2BF6D4B18205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7955;p79">
              <a:extLst>
                <a:ext uri="{FF2B5EF4-FFF2-40B4-BE49-F238E27FC236}">
                  <a16:creationId xmlns:a16="http://schemas.microsoft.com/office/drawing/2014/main" id="{B080F11B-D3D1-B4F2-AC29-C1900937DBA0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7956;p79">
              <a:extLst>
                <a:ext uri="{FF2B5EF4-FFF2-40B4-BE49-F238E27FC236}">
                  <a16:creationId xmlns:a16="http://schemas.microsoft.com/office/drawing/2014/main" id="{E6B09A35-8ECE-399B-F668-8AEE61B2C928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7957;p79">
              <a:extLst>
                <a:ext uri="{FF2B5EF4-FFF2-40B4-BE49-F238E27FC236}">
                  <a16:creationId xmlns:a16="http://schemas.microsoft.com/office/drawing/2014/main" id="{A0C858F9-5B3B-E376-7A99-339669CB5DA5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7958;p79">
              <a:extLst>
                <a:ext uri="{FF2B5EF4-FFF2-40B4-BE49-F238E27FC236}">
                  <a16:creationId xmlns:a16="http://schemas.microsoft.com/office/drawing/2014/main" id="{5BB2E176-0D37-5FE6-39F7-49B9182D19BC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7959;p79">
              <a:extLst>
                <a:ext uri="{FF2B5EF4-FFF2-40B4-BE49-F238E27FC236}">
                  <a16:creationId xmlns:a16="http://schemas.microsoft.com/office/drawing/2014/main" id="{A6A669FE-9D8F-BA30-65F0-8DB37AC45398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7960;p79">
              <a:extLst>
                <a:ext uri="{FF2B5EF4-FFF2-40B4-BE49-F238E27FC236}">
                  <a16:creationId xmlns:a16="http://schemas.microsoft.com/office/drawing/2014/main" id="{A6A4E2F4-D6FD-CC81-2AE8-E6CE7C9DEAF6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7961;p79">
              <a:extLst>
                <a:ext uri="{FF2B5EF4-FFF2-40B4-BE49-F238E27FC236}">
                  <a16:creationId xmlns:a16="http://schemas.microsoft.com/office/drawing/2014/main" id="{A2FEE586-B774-E090-64BA-39E3ED7D5758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7962;p79">
              <a:extLst>
                <a:ext uri="{FF2B5EF4-FFF2-40B4-BE49-F238E27FC236}">
                  <a16:creationId xmlns:a16="http://schemas.microsoft.com/office/drawing/2014/main" id="{E09CD110-759C-8F9C-2840-1A895D22A905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7963;p79">
              <a:extLst>
                <a:ext uri="{FF2B5EF4-FFF2-40B4-BE49-F238E27FC236}">
                  <a16:creationId xmlns:a16="http://schemas.microsoft.com/office/drawing/2014/main" id="{7B4DF86E-4261-FB49-5DAC-EF099345D365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7964;p79">
              <a:extLst>
                <a:ext uri="{FF2B5EF4-FFF2-40B4-BE49-F238E27FC236}">
                  <a16:creationId xmlns:a16="http://schemas.microsoft.com/office/drawing/2014/main" id="{6B19FB33-4B04-EB8B-2E83-BA4E4B8A3135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7965;p79">
              <a:extLst>
                <a:ext uri="{FF2B5EF4-FFF2-40B4-BE49-F238E27FC236}">
                  <a16:creationId xmlns:a16="http://schemas.microsoft.com/office/drawing/2014/main" id="{F2F50E27-74DA-A429-9B59-FC07795C78E0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7966;p79">
              <a:extLst>
                <a:ext uri="{FF2B5EF4-FFF2-40B4-BE49-F238E27FC236}">
                  <a16:creationId xmlns:a16="http://schemas.microsoft.com/office/drawing/2014/main" id="{C188F78D-1CAC-ECDB-9832-26FAD5841B54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7967;p79">
              <a:extLst>
                <a:ext uri="{FF2B5EF4-FFF2-40B4-BE49-F238E27FC236}">
                  <a16:creationId xmlns:a16="http://schemas.microsoft.com/office/drawing/2014/main" id="{98DD955F-64A2-DC5D-FC0A-D23BA72933C0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7968;p79">
              <a:extLst>
                <a:ext uri="{FF2B5EF4-FFF2-40B4-BE49-F238E27FC236}">
                  <a16:creationId xmlns:a16="http://schemas.microsoft.com/office/drawing/2014/main" id="{467948DC-3537-97B9-2003-E2A9BCAF01E0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7969;p79">
              <a:extLst>
                <a:ext uri="{FF2B5EF4-FFF2-40B4-BE49-F238E27FC236}">
                  <a16:creationId xmlns:a16="http://schemas.microsoft.com/office/drawing/2014/main" id="{658A1EFE-143E-1A9C-874C-AFB4965A8AB4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7970;p79">
              <a:extLst>
                <a:ext uri="{FF2B5EF4-FFF2-40B4-BE49-F238E27FC236}">
                  <a16:creationId xmlns:a16="http://schemas.microsoft.com/office/drawing/2014/main" id="{FCE1E8C7-7E18-8227-3985-9326206ABA78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7971;p79">
              <a:extLst>
                <a:ext uri="{FF2B5EF4-FFF2-40B4-BE49-F238E27FC236}">
                  <a16:creationId xmlns:a16="http://schemas.microsoft.com/office/drawing/2014/main" id="{AFDB89B7-728E-C8BB-E75C-E08CCA76A6F3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7972;p79">
              <a:extLst>
                <a:ext uri="{FF2B5EF4-FFF2-40B4-BE49-F238E27FC236}">
                  <a16:creationId xmlns:a16="http://schemas.microsoft.com/office/drawing/2014/main" id="{A47ED086-91E1-C0DE-5424-C328D4F6E254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7973;p79">
              <a:extLst>
                <a:ext uri="{FF2B5EF4-FFF2-40B4-BE49-F238E27FC236}">
                  <a16:creationId xmlns:a16="http://schemas.microsoft.com/office/drawing/2014/main" id="{B405B933-32FC-B7B2-1E87-84E87F764F1B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7974;p79">
              <a:extLst>
                <a:ext uri="{FF2B5EF4-FFF2-40B4-BE49-F238E27FC236}">
                  <a16:creationId xmlns:a16="http://schemas.microsoft.com/office/drawing/2014/main" id="{F15BD0E5-FAAD-0206-DBF2-1B4A35F4DB6B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7975;p79">
              <a:extLst>
                <a:ext uri="{FF2B5EF4-FFF2-40B4-BE49-F238E27FC236}">
                  <a16:creationId xmlns:a16="http://schemas.microsoft.com/office/drawing/2014/main" id="{B8002730-5C8A-AC12-4857-21BD0C688484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7976;p79">
              <a:extLst>
                <a:ext uri="{FF2B5EF4-FFF2-40B4-BE49-F238E27FC236}">
                  <a16:creationId xmlns:a16="http://schemas.microsoft.com/office/drawing/2014/main" id="{6634AB72-8992-9471-E473-E4D06F2EFA30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7977;p79">
              <a:extLst>
                <a:ext uri="{FF2B5EF4-FFF2-40B4-BE49-F238E27FC236}">
                  <a16:creationId xmlns:a16="http://schemas.microsoft.com/office/drawing/2014/main" id="{77E6B26E-F747-63AC-5B1D-BD9F0D181B0A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7978;p79">
              <a:extLst>
                <a:ext uri="{FF2B5EF4-FFF2-40B4-BE49-F238E27FC236}">
                  <a16:creationId xmlns:a16="http://schemas.microsoft.com/office/drawing/2014/main" id="{992857AB-BEB7-5CE8-6A8E-C40ECE27327A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7979;p79">
              <a:extLst>
                <a:ext uri="{FF2B5EF4-FFF2-40B4-BE49-F238E27FC236}">
                  <a16:creationId xmlns:a16="http://schemas.microsoft.com/office/drawing/2014/main" id="{05434B43-E688-CF42-6C01-8859B831A7F4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7980;p79">
              <a:extLst>
                <a:ext uri="{FF2B5EF4-FFF2-40B4-BE49-F238E27FC236}">
                  <a16:creationId xmlns:a16="http://schemas.microsoft.com/office/drawing/2014/main" id="{53D6DEE9-599B-8F1E-9919-167B4B6066B8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7981;p79">
              <a:extLst>
                <a:ext uri="{FF2B5EF4-FFF2-40B4-BE49-F238E27FC236}">
                  <a16:creationId xmlns:a16="http://schemas.microsoft.com/office/drawing/2014/main" id="{7DCF68B6-72E3-CAC8-E69C-2680086B9621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7982;p79">
              <a:extLst>
                <a:ext uri="{FF2B5EF4-FFF2-40B4-BE49-F238E27FC236}">
                  <a16:creationId xmlns:a16="http://schemas.microsoft.com/office/drawing/2014/main" id="{BADAFED3-460E-7653-664C-19F6C6C08015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7983;p79">
              <a:extLst>
                <a:ext uri="{FF2B5EF4-FFF2-40B4-BE49-F238E27FC236}">
                  <a16:creationId xmlns:a16="http://schemas.microsoft.com/office/drawing/2014/main" id="{DBE2C2EB-E718-9647-1E74-003CF41DB875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7984;p79">
              <a:extLst>
                <a:ext uri="{FF2B5EF4-FFF2-40B4-BE49-F238E27FC236}">
                  <a16:creationId xmlns:a16="http://schemas.microsoft.com/office/drawing/2014/main" id="{36B2DBAF-3AA9-FCB1-DAC1-60A6E85D5E3A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7985;p79">
              <a:extLst>
                <a:ext uri="{FF2B5EF4-FFF2-40B4-BE49-F238E27FC236}">
                  <a16:creationId xmlns:a16="http://schemas.microsoft.com/office/drawing/2014/main" id="{3F8B1E40-9B77-6E1C-DF9B-0079DB424862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7986;p79">
              <a:extLst>
                <a:ext uri="{FF2B5EF4-FFF2-40B4-BE49-F238E27FC236}">
                  <a16:creationId xmlns:a16="http://schemas.microsoft.com/office/drawing/2014/main" id="{EEED2EF0-1E52-4903-E090-1664EA655665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7987;p79">
              <a:extLst>
                <a:ext uri="{FF2B5EF4-FFF2-40B4-BE49-F238E27FC236}">
                  <a16:creationId xmlns:a16="http://schemas.microsoft.com/office/drawing/2014/main" id="{429C84AF-0353-59E2-6B00-F0D72F1CB76D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7988;p79">
              <a:extLst>
                <a:ext uri="{FF2B5EF4-FFF2-40B4-BE49-F238E27FC236}">
                  <a16:creationId xmlns:a16="http://schemas.microsoft.com/office/drawing/2014/main" id="{9D0ED44F-3A59-34C4-B9B3-051D1F4F56DD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7989;p79">
              <a:extLst>
                <a:ext uri="{FF2B5EF4-FFF2-40B4-BE49-F238E27FC236}">
                  <a16:creationId xmlns:a16="http://schemas.microsoft.com/office/drawing/2014/main" id="{0097C6E5-38A3-02FE-0C33-9A9D4ECD5A60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7990;p79">
              <a:extLst>
                <a:ext uri="{FF2B5EF4-FFF2-40B4-BE49-F238E27FC236}">
                  <a16:creationId xmlns:a16="http://schemas.microsoft.com/office/drawing/2014/main" id="{C2539E71-202D-E7B6-3B9D-18E20516A573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7991;p79">
              <a:extLst>
                <a:ext uri="{FF2B5EF4-FFF2-40B4-BE49-F238E27FC236}">
                  <a16:creationId xmlns:a16="http://schemas.microsoft.com/office/drawing/2014/main" id="{7A108B77-863D-5B62-3201-F2E2C23E84AE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7992;p79">
              <a:extLst>
                <a:ext uri="{FF2B5EF4-FFF2-40B4-BE49-F238E27FC236}">
                  <a16:creationId xmlns:a16="http://schemas.microsoft.com/office/drawing/2014/main" id="{30022798-CE4D-33F7-2DCC-3BA4B50CB683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7993;p79">
              <a:extLst>
                <a:ext uri="{FF2B5EF4-FFF2-40B4-BE49-F238E27FC236}">
                  <a16:creationId xmlns:a16="http://schemas.microsoft.com/office/drawing/2014/main" id="{F212D672-9E0A-7325-736E-C12B4E3C35C7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7994;p79">
              <a:extLst>
                <a:ext uri="{FF2B5EF4-FFF2-40B4-BE49-F238E27FC236}">
                  <a16:creationId xmlns:a16="http://schemas.microsoft.com/office/drawing/2014/main" id="{D136C4DF-7AFA-2DA6-BDE2-5876B9D0AD41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7995;p79">
              <a:extLst>
                <a:ext uri="{FF2B5EF4-FFF2-40B4-BE49-F238E27FC236}">
                  <a16:creationId xmlns:a16="http://schemas.microsoft.com/office/drawing/2014/main" id="{B0120044-8370-4F56-01D8-95106A009BEA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7996;p79">
              <a:extLst>
                <a:ext uri="{FF2B5EF4-FFF2-40B4-BE49-F238E27FC236}">
                  <a16:creationId xmlns:a16="http://schemas.microsoft.com/office/drawing/2014/main" id="{AE772EB1-5F38-444F-9389-645BEB2DD0EC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7997;p79">
              <a:extLst>
                <a:ext uri="{FF2B5EF4-FFF2-40B4-BE49-F238E27FC236}">
                  <a16:creationId xmlns:a16="http://schemas.microsoft.com/office/drawing/2014/main" id="{2A5EDACA-5FA7-9EA9-A8CD-EC5DE46F3927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7998;p79">
              <a:extLst>
                <a:ext uri="{FF2B5EF4-FFF2-40B4-BE49-F238E27FC236}">
                  <a16:creationId xmlns:a16="http://schemas.microsoft.com/office/drawing/2014/main" id="{D880E179-9FFB-57CF-D6B2-88FD89C8F25A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7999;p79">
              <a:extLst>
                <a:ext uri="{FF2B5EF4-FFF2-40B4-BE49-F238E27FC236}">
                  <a16:creationId xmlns:a16="http://schemas.microsoft.com/office/drawing/2014/main" id="{23A2F7B9-6089-2BAA-7652-B1D68071DEB5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8000;p79">
              <a:extLst>
                <a:ext uri="{FF2B5EF4-FFF2-40B4-BE49-F238E27FC236}">
                  <a16:creationId xmlns:a16="http://schemas.microsoft.com/office/drawing/2014/main" id="{EEF6EBB7-039A-EB24-7F99-866E4E9D4135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8001;p79">
              <a:extLst>
                <a:ext uri="{FF2B5EF4-FFF2-40B4-BE49-F238E27FC236}">
                  <a16:creationId xmlns:a16="http://schemas.microsoft.com/office/drawing/2014/main" id="{80839073-FF75-C727-A649-5E5A0DFA10B7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8002;p79">
              <a:extLst>
                <a:ext uri="{FF2B5EF4-FFF2-40B4-BE49-F238E27FC236}">
                  <a16:creationId xmlns:a16="http://schemas.microsoft.com/office/drawing/2014/main" id="{3D42703C-0D19-B47C-175A-B14A8525C53F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8003;p79">
              <a:extLst>
                <a:ext uri="{FF2B5EF4-FFF2-40B4-BE49-F238E27FC236}">
                  <a16:creationId xmlns:a16="http://schemas.microsoft.com/office/drawing/2014/main" id="{01D34AB8-8DED-E2DF-FA99-0F11AF7E9353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8004;p79">
              <a:extLst>
                <a:ext uri="{FF2B5EF4-FFF2-40B4-BE49-F238E27FC236}">
                  <a16:creationId xmlns:a16="http://schemas.microsoft.com/office/drawing/2014/main" id="{674A85EC-C817-4CE9-0F9E-F3CE528AF144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8005;p79">
              <a:extLst>
                <a:ext uri="{FF2B5EF4-FFF2-40B4-BE49-F238E27FC236}">
                  <a16:creationId xmlns:a16="http://schemas.microsoft.com/office/drawing/2014/main" id="{9E3DDE38-17BD-C4BA-05DF-A9DD9B0A1305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8006;p79">
              <a:extLst>
                <a:ext uri="{FF2B5EF4-FFF2-40B4-BE49-F238E27FC236}">
                  <a16:creationId xmlns:a16="http://schemas.microsoft.com/office/drawing/2014/main" id="{7F98BBD7-D717-D2E6-E194-E261152ED041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8007;p79">
              <a:extLst>
                <a:ext uri="{FF2B5EF4-FFF2-40B4-BE49-F238E27FC236}">
                  <a16:creationId xmlns:a16="http://schemas.microsoft.com/office/drawing/2014/main" id="{775793AB-9E95-DB31-3783-3713536D3DC7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8008;p79">
              <a:extLst>
                <a:ext uri="{FF2B5EF4-FFF2-40B4-BE49-F238E27FC236}">
                  <a16:creationId xmlns:a16="http://schemas.microsoft.com/office/drawing/2014/main" id="{CE5F9F6F-48FD-265C-F10E-CA06C61AA341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8009;p79">
              <a:extLst>
                <a:ext uri="{FF2B5EF4-FFF2-40B4-BE49-F238E27FC236}">
                  <a16:creationId xmlns:a16="http://schemas.microsoft.com/office/drawing/2014/main" id="{F942F675-D926-A2AF-8914-F1A7EAA34964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8010;p79">
              <a:extLst>
                <a:ext uri="{FF2B5EF4-FFF2-40B4-BE49-F238E27FC236}">
                  <a16:creationId xmlns:a16="http://schemas.microsoft.com/office/drawing/2014/main" id="{87625332-0843-18F1-D186-14D5431993A0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8011;p79">
              <a:extLst>
                <a:ext uri="{FF2B5EF4-FFF2-40B4-BE49-F238E27FC236}">
                  <a16:creationId xmlns:a16="http://schemas.microsoft.com/office/drawing/2014/main" id="{E89A16D0-CAE1-2C0C-FF50-AEB7E5CF57ED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8012;p79">
              <a:extLst>
                <a:ext uri="{FF2B5EF4-FFF2-40B4-BE49-F238E27FC236}">
                  <a16:creationId xmlns:a16="http://schemas.microsoft.com/office/drawing/2014/main" id="{E3B9C28E-A416-6275-F641-9AC9DAC86ED2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8013;p79">
              <a:extLst>
                <a:ext uri="{FF2B5EF4-FFF2-40B4-BE49-F238E27FC236}">
                  <a16:creationId xmlns:a16="http://schemas.microsoft.com/office/drawing/2014/main" id="{FCFCB169-56DD-84B7-9015-28020D1311DD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8014;p79">
              <a:extLst>
                <a:ext uri="{FF2B5EF4-FFF2-40B4-BE49-F238E27FC236}">
                  <a16:creationId xmlns:a16="http://schemas.microsoft.com/office/drawing/2014/main" id="{CDCFC3F2-92DD-58EB-312A-05F6C6025BB2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8015;p79">
              <a:extLst>
                <a:ext uri="{FF2B5EF4-FFF2-40B4-BE49-F238E27FC236}">
                  <a16:creationId xmlns:a16="http://schemas.microsoft.com/office/drawing/2014/main" id="{BDE5D490-584F-C036-4F3B-5B200D9FA942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8016;p79">
              <a:extLst>
                <a:ext uri="{FF2B5EF4-FFF2-40B4-BE49-F238E27FC236}">
                  <a16:creationId xmlns:a16="http://schemas.microsoft.com/office/drawing/2014/main" id="{C3BD27BD-DD10-0EF3-B560-DC6CCBAA0620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8017;p79">
              <a:extLst>
                <a:ext uri="{FF2B5EF4-FFF2-40B4-BE49-F238E27FC236}">
                  <a16:creationId xmlns:a16="http://schemas.microsoft.com/office/drawing/2014/main" id="{624C8241-DD94-0FC3-75A4-AA16C76DF9C5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8018;p79">
              <a:extLst>
                <a:ext uri="{FF2B5EF4-FFF2-40B4-BE49-F238E27FC236}">
                  <a16:creationId xmlns:a16="http://schemas.microsoft.com/office/drawing/2014/main" id="{C05ED456-B984-3887-E913-5E086D837F74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8019;p79">
              <a:extLst>
                <a:ext uri="{FF2B5EF4-FFF2-40B4-BE49-F238E27FC236}">
                  <a16:creationId xmlns:a16="http://schemas.microsoft.com/office/drawing/2014/main" id="{E18287B4-2CB2-1228-98AA-56AE6EAE783B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8020;p79">
              <a:extLst>
                <a:ext uri="{FF2B5EF4-FFF2-40B4-BE49-F238E27FC236}">
                  <a16:creationId xmlns:a16="http://schemas.microsoft.com/office/drawing/2014/main" id="{20CAC8E2-1FD9-342F-267C-543156D94164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8021;p79">
              <a:extLst>
                <a:ext uri="{FF2B5EF4-FFF2-40B4-BE49-F238E27FC236}">
                  <a16:creationId xmlns:a16="http://schemas.microsoft.com/office/drawing/2014/main" id="{6904C27D-51BD-6EC5-C290-BCCCE088E2CF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8022;p79">
              <a:extLst>
                <a:ext uri="{FF2B5EF4-FFF2-40B4-BE49-F238E27FC236}">
                  <a16:creationId xmlns:a16="http://schemas.microsoft.com/office/drawing/2014/main" id="{354AD625-A42F-DB8C-05DE-87A4CDC49DDA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8023;p79">
              <a:extLst>
                <a:ext uri="{FF2B5EF4-FFF2-40B4-BE49-F238E27FC236}">
                  <a16:creationId xmlns:a16="http://schemas.microsoft.com/office/drawing/2014/main" id="{6ED467AB-5F58-BB9D-9FB6-64B649116EAF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8024;p79">
              <a:extLst>
                <a:ext uri="{FF2B5EF4-FFF2-40B4-BE49-F238E27FC236}">
                  <a16:creationId xmlns:a16="http://schemas.microsoft.com/office/drawing/2014/main" id="{A5C017D4-FBBD-AFD4-EB71-59E78260502F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8025;p79">
              <a:extLst>
                <a:ext uri="{FF2B5EF4-FFF2-40B4-BE49-F238E27FC236}">
                  <a16:creationId xmlns:a16="http://schemas.microsoft.com/office/drawing/2014/main" id="{35E12CCF-2304-A64B-C0CE-7FADE3DC8B2C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8026;p79">
              <a:extLst>
                <a:ext uri="{FF2B5EF4-FFF2-40B4-BE49-F238E27FC236}">
                  <a16:creationId xmlns:a16="http://schemas.microsoft.com/office/drawing/2014/main" id="{065AABDF-114F-492C-BB5F-BD3FDBB64F17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8027;p79">
              <a:extLst>
                <a:ext uri="{FF2B5EF4-FFF2-40B4-BE49-F238E27FC236}">
                  <a16:creationId xmlns:a16="http://schemas.microsoft.com/office/drawing/2014/main" id="{CA7F6D16-E2D6-0426-366C-1134B0274D4C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8028;p79">
              <a:extLst>
                <a:ext uri="{FF2B5EF4-FFF2-40B4-BE49-F238E27FC236}">
                  <a16:creationId xmlns:a16="http://schemas.microsoft.com/office/drawing/2014/main" id="{E86B9D95-3447-F1B7-4768-4D06A64CD170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8029;p79">
              <a:extLst>
                <a:ext uri="{FF2B5EF4-FFF2-40B4-BE49-F238E27FC236}">
                  <a16:creationId xmlns:a16="http://schemas.microsoft.com/office/drawing/2014/main" id="{CF4F2C1B-B69E-9258-A9B6-C6B937E8A31E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8030;p79">
              <a:extLst>
                <a:ext uri="{FF2B5EF4-FFF2-40B4-BE49-F238E27FC236}">
                  <a16:creationId xmlns:a16="http://schemas.microsoft.com/office/drawing/2014/main" id="{918C0398-DB08-32F3-A795-C2FC1428B88C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8031;p79">
              <a:extLst>
                <a:ext uri="{FF2B5EF4-FFF2-40B4-BE49-F238E27FC236}">
                  <a16:creationId xmlns:a16="http://schemas.microsoft.com/office/drawing/2014/main" id="{0A99E486-76C9-DCD4-D924-3F381CBCCAA5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8032;p79">
              <a:extLst>
                <a:ext uri="{FF2B5EF4-FFF2-40B4-BE49-F238E27FC236}">
                  <a16:creationId xmlns:a16="http://schemas.microsoft.com/office/drawing/2014/main" id="{37705FAF-DB14-26F2-822D-8D0FDEE2A36A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8033;p79">
              <a:extLst>
                <a:ext uri="{FF2B5EF4-FFF2-40B4-BE49-F238E27FC236}">
                  <a16:creationId xmlns:a16="http://schemas.microsoft.com/office/drawing/2014/main" id="{F9DFB489-72C9-9F13-5DBC-0768A2389829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8034;p79">
              <a:extLst>
                <a:ext uri="{FF2B5EF4-FFF2-40B4-BE49-F238E27FC236}">
                  <a16:creationId xmlns:a16="http://schemas.microsoft.com/office/drawing/2014/main" id="{F8450FC2-B056-38BE-F91C-2C803450E49F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8035;p79">
              <a:extLst>
                <a:ext uri="{FF2B5EF4-FFF2-40B4-BE49-F238E27FC236}">
                  <a16:creationId xmlns:a16="http://schemas.microsoft.com/office/drawing/2014/main" id="{59B24380-E5C3-857D-1FA4-AC65C823D4B5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8036;p79">
              <a:extLst>
                <a:ext uri="{FF2B5EF4-FFF2-40B4-BE49-F238E27FC236}">
                  <a16:creationId xmlns:a16="http://schemas.microsoft.com/office/drawing/2014/main" id="{63F48EB0-D8AC-1F5D-43C0-9D58AB9DC4BB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8037;p79">
              <a:extLst>
                <a:ext uri="{FF2B5EF4-FFF2-40B4-BE49-F238E27FC236}">
                  <a16:creationId xmlns:a16="http://schemas.microsoft.com/office/drawing/2014/main" id="{8B845958-A0D9-3F09-5BDC-1D3772305F85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8038;p79">
              <a:extLst>
                <a:ext uri="{FF2B5EF4-FFF2-40B4-BE49-F238E27FC236}">
                  <a16:creationId xmlns:a16="http://schemas.microsoft.com/office/drawing/2014/main" id="{082A7E4A-9BEC-A3BF-184D-C3AE924087E8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8039;p79">
              <a:extLst>
                <a:ext uri="{FF2B5EF4-FFF2-40B4-BE49-F238E27FC236}">
                  <a16:creationId xmlns:a16="http://schemas.microsoft.com/office/drawing/2014/main" id="{6AA76069-CBB0-FA17-7C83-98684D269DAC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8040;p79">
              <a:extLst>
                <a:ext uri="{FF2B5EF4-FFF2-40B4-BE49-F238E27FC236}">
                  <a16:creationId xmlns:a16="http://schemas.microsoft.com/office/drawing/2014/main" id="{F6F758FF-CF7E-60AA-01A2-AC7155D7D9F4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8041;p79">
              <a:extLst>
                <a:ext uri="{FF2B5EF4-FFF2-40B4-BE49-F238E27FC236}">
                  <a16:creationId xmlns:a16="http://schemas.microsoft.com/office/drawing/2014/main" id="{19720E93-87CC-6517-4E0A-B9DF98C1E0AA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8042;p79">
              <a:extLst>
                <a:ext uri="{FF2B5EF4-FFF2-40B4-BE49-F238E27FC236}">
                  <a16:creationId xmlns:a16="http://schemas.microsoft.com/office/drawing/2014/main" id="{49673B34-31A5-E9A7-B46B-2F3D214C5343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8043;p79">
              <a:extLst>
                <a:ext uri="{FF2B5EF4-FFF2-40B4-BE49-F238E27FC236}">
                  <a16:creationId xmlns:a16="http://schemas.microsoft.com/office/drawing/2014/main" id="{07A61849-211C-1FB2-1C9A-78601D263E03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8044;p79">
              <a:extLst>
                <a:ext uri="{FF2B5EF4-FFF2-40B4-BE49-F238E27FC236}">
                  <a16:creationId xmlns:a16="http://schemas.microsoft.com/office/drawing/2014/main" id="{654ACA2B-57BF-3595-3A42-E114BD5D8036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8045;p79">
              <a:extLst>
                <a:ext uri="{FF2B5EF4-FFF2-40B4-BE49-F238E27FC236}">
                  <a16:creationId xmlns:a16="http://schemas.microsoft.com/office/drawing/2014/main" id="{EC90EDCF-8C16-4CDC-4C36-8CFDE11AE7FF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8046;p79">
              <a:extLst>
                <a:ext uri="{FF2B5EF4-FFF2-40B4-BE49-F238E27FC236}">
                  <a16:creationId xmlns:a16="http://schemas.microsoft.com/office/drawing/2014/main" id="{EA6EFAC1-979E-9412-6322-55C586DFCE83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8047;p79">
              <a:extLst>
                <a:ext uri="{FF2B5EF4-FFF2-40B4-BE49-F238E27FC236}">
                  <a16:creationId xmlns:a16="http://schemas.microsoft.com/office/drawing/2014/main" id="{FC90FDAB-3E4F-EA2E-3C30-EBF9D1A958D9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8048;p79">
              <a:extLst>
                <a:ext uri="{FF2B5EF4-FFF2-40B4-BE49-F238E27FC236}">
                  <a16:creationId xmlns:a16="http://schemas.microsoft.com/office/drawing/2014/main" id="{832BC819-3FA8-E1F3-2E65-257215FB8E5F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8049;p79">
              <a:extLst>
                <a:ext uri="{FF2B5EF4-FFF2-40B4-BE49-F238E27FC236}">
                  <a16:creationId xmlns:a16="http://schemas.microsoft.com/office/drawing/2014/main" id="{2895882A-D8CE-74F9-7741-5F7804A50166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8050;p79">
              <a:extLst>
                <a:ext uri="{FF2B5EF4-FFF2-40B4-BE49-F238E27FC236}">
                  <a16:creationId xmlns:a16="http://schemas.microsoft.com/office/drawing/2014/main" id="{804F75D3-E1BB-7737-ADE2-404B2D70CD38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8051;p79">
              <a:extLst>
                <a:ext uri="{FF2B5EF4-FFF2-40B4-BE49-F238E27FC236}">
                  <a16:creationId xmlns:a16="http://schemas.microsoft.com/office/drawing/2014/main" id="{20F792C0-3646-0A5B-2510-6D7D99D9E4CA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8052;p79">
              <a:extLst>
                <a:ext uri="{FF2B5EF4-FFF2-40B4-BE49-F238E27FC236}">
                  <a16:creationId xmlns:a16="http://schemas.microsoft.com/office/drawing/2014/main" id="{37D296E5-7CB6-6E1E-2C07-8F7C986AA53B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8053;p79">
              <a:extLst>
                <a:ext uri="{FF2B5EF4-FFF2-40B4-BE49-F238E27FC236}">
                  <a16:creationId xmlns:a16="http://schemas.microsoft.com/office/drawing/2014/main" id="{9A38C8A1-B440-13E6-5B30-A640A4A3BB24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8054;p79">
              <a:extLst>
                <a:ext uri="{FF2B5EF4-FFF2-40B4-BE49-F238E27FC236}">
                  <a16:creationId xmlns:a16="http://schemas.microsoft.com/office/drawing/2014/main" id="{F4A5D070-BB51-02F0-1502-660747AC0D2B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8055;p79">
              <a:extLst>
                <a:ext uri="{FF2B5EF4-FFF2-40B4-BE49-F238E27FC236}">
                  <a16:creationId xmlns:a16="http://schemas.microsoft.com/office/drawing/2014/main" id="{FAF9FEEC-3364-714B-6D03-EC407E5F7C8C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8056;p79">
              <a:extLst>
                <a:ext uri="{FF2B5EF4-FFF2-40B4-BE49-F238E27FC236}">
                  <a16:creationId xmlns:a16="http://schemas.microsoft.com/office/drawing/2014/main" id="{24B9DFD8-2A47-7F9C-F9F1-C3872F9CE79A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8057;p79">
              <a:extLst>
                <a:ext uri="{FF2B5EF4-FFF2-40B4-BE49-F238E27FC236}">
                  <a16:creationId xmlns:a16="http://schemas.microsoft.com/office/drawing/2014/main" id="{21521B36-9B6B-76E4-BDFA-DA732D58AE5C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8058;p79">
              <a:extLst>
                <a:ext uri="{FF2B5EF4-FFF2-40B4-BE49-F238E27FC236}">
                  <a16:creationId xmlns:a16="http://schemas.microsoft.com/office/drawing/2014/main" id="{CDE08B99-D926-EE3F-6FE5-936E157018E7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8059;p79">
              <a:extLst>
                <a:ext uri="{FF2B5EF4-FFF2-40B4-BE49-F238E27FC236}">
                  <a16:creationId xmlns:a16="http://schemas.microsoft.com/office/drawing/2014/main" id="{A832A755-78AF-B239-8573-8CEB44E5AA54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8060;p79">
              <a:extLst>
                <a:ext uri="{FF2B5EF4-FFF2-40B4-BE49-F238E27FC236}">
                  <a16:creationId xmlns:a16="http://schemas.microsoft.com/office/drawing/2014/main" id="{7577777A-CD5C-879E-56EC-B1A5D0F7B673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8061;p79">
              <a:extLst>
                <a:ext uri="{FF2B5EF4-FFF2-40B4-BE49-F238E27FC236}">
                  <a16:creationId xmlns:a16="http://schemas.microsoft.com/office/drawing/2014/main" id="{10ABB33D-09DE-2CB0-6DB1-A18E6A5EC669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8062;p79">
              <a:extLst>
                <a:ext uri="{FF2B5EF4-FFF2-40B4-BE49-F238E27FC236}">
                  <a16:creationId xmlns:a16="http://schemas.microsoft.com/office/drawing/2014/main" id="{6FEE3550-FCFE-B682-AA96-BE73404CB900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8063;p79">
              <a:extLst>
                <a:ext uri="{FF2B5EF4-FFF2-40B4-BE49-F238E27FC236}">
                  <a16:creationId xmlns:a16="http://schemas.microsoft.com/office/drawing/2014/main" id="{01F267D5-9EC8-2A94-AECB-12D87321A004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8064;p79">
              <a:extLst>
                <a:ext uri="{FF2B5EF4-FFF2-40B4-BE49-F238E27FC236}">
                  <a16:creationId xmlns:a16="http://schemas.microsoft.com/office/drawing/2014/main" id="{E0D36563-2D6D-23E3-A62C-E926D25B8848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8065;p79">
              <a:extLst>
                <a:ext uri="{FF2B5EF4-FFF2-40B4-BE49-F238E27FC236}">
                  <a16:creationId xmlns:a16="http://schemas.microsoft.com/office/drawing/2014/main" id="{C6A7CB0C-930C-35B3-F091-B94C7804E295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8066;p79">
              <a:extLst>
                <a:ext uri="{FF2B5EF4-FFF2-40B4-BE49-F238E27FC236}">
                  <a16:creationId xmlns:a16="http://schemas.microsoft.com/office/drawing/2014/main" id="{F9924858-9EBB-8E7A-D4A7-F23C47EB1EA3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8067;p79">
              <a:extLst>
                <a:ext uri="{FF2B5EF4-FFF2-40B4-BE49-F238E27FC236}">
                  <a16:creationId xmlns:a16="http://schemas.microsoft.com/office/drawing/2014/main" id="{0647513B-30CF-A6C4-1C42-3F65E9F16C19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8068;p79">
              <a:extLst>
                <a:ext uri="{FF2B5EF4-FFF2-40B4-BE49-F238E27FC236}">
                  <a16:creationId xmlns:a16="http://schemas.microsoft.com/office/drawing/2014/main" id="{0E7165DA-55DD-DDEF-AC01-A44732F8C29F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8069;p79">
              <a:extLst>
                <a:ext uri="{FF2B5EF4-FFF2-40B4-BE49-F238E27FC236}">
                  <a16:creationId xmlns:a16="http://schemas.microsoft.com/office/drawing/2014/main" id="{D89136C0-411E-115F-A35C-DC6B88C7993F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8070;p79">
              <a:extLst>
                <a:ext uri="{FF2B5EF4-FFF2-40B4-BE49-F238E27FC236}">
                  <a16:creationId xmlns:a16="http://schemas.microsoft.com/office/drawing/2014/main" id="{998F5A92-5894-B6AF-502E-778EC530BE4A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8071;p79">
              <a:extLst>
                <a:ext uri="{FF2B5EF4-FFF2-40B4-BE49-F238E27FC236}">
                  <a16:creationId xmlns:a16="http://schemas.microsoft.com/office/drawing/2014/main" id="{DBBF99F5-9463-22D9-6816-4307DD7D4E59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8072;p79">
              <a:extLst>
                <a:ext uri="{FF2B5EF4-FFF2-40B4-BE49-F238E27FC236}">
                  <a16:creationId xmlns:a16="http://schemas.microsoft.com/office/drawing/2014/main" id="{06D3E263-96C2-F8A9-C399-9831DEE96DF4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8073;p79">
              <a:extLst>
                <a:ext uri="{FF2B5EF4-FFF2-40B4-BE49-F238E27FC236}">
                  <a16:creationId xmlns:a16="http://schemas.microsoft.com/office/drawing/2014/main" id="{058E856C-B7A7-B749-9C66-BD277D3AD616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8074;p79">
              <a:extLst>
                <a:ext uri="{FF2B5EF4-FFF2-40B4-BE49-F238E27FC236}">
                  <a16:creationId xmlns:a16="http://schemas.microsoft.com/office/drawing/2014/main" id="{6456A30A-25C8-E781-504B-10FD48126E2D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42" name="Google Shape;7862;p79">
            <a:extLst>
              <a:ext uri="{FF2B5EF4-FFF2-40B4-BE49-F238E27FC236}">
                <a16:creationId xmlns:a16="http://schemas.microsoft.com/office/drawing/2014/main" id="{399E850D-3BDC-1196-0C59-0B78091556A1}"/>
              </a:ext>
            </a:extLst>
          </p:cNvPr>
          <p:cNvGrpSpPr/>
          <p:nvPr/>
        </p:nvGrpSpPr>
        <p:grpSpPr>
          <a:xfrm>
            <a:off x="2595602" y="2378037"/>
            <a:ext cx="444737" cy="478267"/>
            <a:chOff x="1406450" y="1457600"/>
            <a:chExt cx="1017675" cy="1094400"/>
          </a:xfrm>
        </p:grpSpPr>
        <p:sp>
          <p:nvSpPr>
            <p:cNvPr id="2343" name="Google Shape;7863;p79">
              <a:extLst>
                <a:ext uri="{FF2B5EF4-FFF2-40B4-BE49-F238E27FC236}">
                  <a16:creationId xmlns:a16="http://schemas.microsoft.com/office/drawing/2014/main" id="{617D2D62-BDA5-63BA-3852-1B8366DF1343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7864;p79">
              <a:extLst>
                <a:ext uri="{FF2B5EF4-FFF2-40B4-BE49-F238E27FC236}">
                  <a16:creationId xmlns:a16="http://schemas.microsoft.com/office/drawing/2014/main" id="{E3D01FFE-9743-7163-8B61-D14AB89BFABE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7865;p79">
              <a:extLst>
                <a:ext uri="{FF2B5EF4-FFF2-40B4-BE49-F238E27FC236}">
                  <a16:creationId xmlns:a16="http://schemas.microsoft.com/office/drawing/2014/main" id="{7669D1DA-B848-43FD-4DBC-3CA237A2D6F0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7866;p79">
              <a:extLst>
                <a:ext uri="{FF2B5EF4-FFF2-40B4-BE49-F238E27FC236}">
                  <a16:creationId xmlns:a16="http://schemas.microsoft.com/office/drawing/2014/main" id="{4DD2FC63-4A83-0A68-F7B8-5924BF11953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7867;p79">
              <a:extLst>
                <a:ext uri="{FF2B5EF4-FFF2-40B4-BE49-F238E27FC236}">
                  <a16:creationId xmlns:a16="http://schemas.microsoft.com/office/drawing/2014/main" id="{2D6D8144-A562-5591-836F-CA2C5895F79F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7868;p79">
              <a:extLst>
                <a:ext uri="{FF2B5EF4-FFF2-40B4-BE49-F238E27FC236}">
                  <a16:creationId xmlns:a16="http://schemas.microsoft.com/office/drawing/2014/main" id="{DE09591F-8595-21E7-4BA9-489EF248227F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7869;p79">
              <a:extLst>
                <a:ext uri="{FF2B5EF4-FFF2-40B4-BE49-F238E27FC236}">
                  <a16:creationId xmlns:a16="http://schemas.microsoft.com/office/drawing/2014/main" id="{BADB9D54-49B3-74B6-4DB5-C123915990EB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7870;p79">
              <a:extLst>
                <a:ext uri="{FF2B5EF4-FFF2-40B4-BE49-F238E27FC236}">
                  <a16:creationId xmlns:a16="http://schemas.microsoft.com/office/drawing/2014/main" id="{8FAD7B7C-8765-C32E-63E9-A7BCF50D22DC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7871;p79">
              <a:extLst>
                <a:ext uri="{FF2B5EF4-FFF2-40B4-BE49-F238E27FC236}">
                  <a16:creationId xmlns:a16="http://schemas.microsoft.com/office/drawing/2014/main" id="{03C3A35E-9F2B-95D1-ACC5-7BE244194E73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7872;p79">
              <a:extLst>
                <a:ext uri="{FF2B5EF4-FFF2-40B4-BE49-F238E27FC236}">
                  <a16:creationId xmlns:a16="http://schemas.microsoft.com/office/drawing/2014/main" id="{133D45F0-637E-59AD-A2DC-A9F0FA31D389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7873;p79">
              <a:extLst>
                <a:ext uri="{FF2B5EF4-FFF2-40B4-BE49-F238E27FC236}">
                  <a16:creationId xmlns:a16="http://schemas.microsoft.com/office/drawing/2014/main" id="{BB286C4B-0031-DCCF-EBF3-1CDBCC7F051C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7874;p79">
              <a:extLst>
                <a:ext uri="{FF2B5EF4-FFF2-40B4-BE49-F238E27FC236}">
                  <a16:creationId xmlns:a16="http://schemas.microsoft.com/office/drawing/2014/main" id="{D1F80320-9071-F8D2-7721-EAB8AD6B35B1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7875;p79">
              <a:extLst>
                <a:ext uri="{FF2B5EF4-FFF2-40B4-BE49-F238E27FC236}">
                  <a16:creationId xmlns:a16="http://schemas.microsoft.com/office/drawing/2014/main" id="{CB1CEFE3-F6A4-D758-E9A9-8CC705EB4A76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7876;p79">
              <a:extLst>
                <a:ext uri="{FF2B5EF4-FFF2-40B4-BE49-F238E27FC236}">
                  <a16:creationId xmlns:a16="http://schemas.microsoft.com/office/drawing/2014/main" id="{7D0F7487-786C-8317-664A-AA362B1B8842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7877;p79">
              <a:extLst>
                <a:ext uri="{FF2B5EF4-FFF2-40B4-BE49-F238E27FC236}">
                  <a16:creationId xmlns:a16="http://schemas.microsoft.com/office/drawing/2014/main" id="{422DC107-9D96-C3F5-02CE-B7E83DADD506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7878;p79">
              <a:extLst>
                <a:ext uri="{FF2B5EF4-FFF2-40B4-BE49-F238E27FC236}">
                  <a16:creationId xmlns:a16="http://schemas.microsoft.com/office/drawing/2014/main" id="{0A0FD64B-B607-C585-C568-0182C5BF98D0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7879;p79">
              <a:extLst>
                <a:ext uri="{FF2B5EF4-FFF2-40B4-BE49-F238E27FC236}">
                  <a16:creationId xmlns:a16="http://schemas.microsoft.com/office/drawing/2014/main" id="{2D1E1C44-2970-C8F8-A5D2-F902AC619E22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7880;p79">
              <a:extLst>
                <a:ext uri="{FF2B5EF4-FFF2-40B4-BE49-F238E27FC236}">
                  <a16:creationId xmlns:a16="http://schemas.microsoft.com/office/drawing/2014/main" id="{7FC1A064-CE4D-3705-C26D-E6DF4CA8CBF2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7881;p79">
              <a:extLst>
                <a:ext uri="{FF2B5EF4-FFF2-40B4-BE49-F238E27FC236}">
                  <a16:creationId xmlns:a16="http://schemas.microsoft.com/office/drawing/2014/main" id="{55396649-DBCF-047F-8E82-91FA630D1BFB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7882;p79">
              <a:extLst>
                <a:ext uri="{FF2B5EF4-FFF2-40B4-BE49-F238E27FC236}">
                  <a16:creationId xmlns:a16="http://schemas.microsoft.com/office/drawing/2014/main" id="{22291774-4C08-D246-AD3F-3B84912CC765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7883;p79">
              <a:extLst>
                <a:ext uri="{FF2B5EF4-FFF2-40B4-BE49-F238E27FC236}">
                  <a16:creationId xmlns:a16="http://schemas.microsoft.com/office/drawing/2014/main" id="{81D131DE-D47C-2F99-17B1-63B9D37229B8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7884;p79">
              <a:extLst>
                <a:ext uri="{FF2B5EF4-FFF2-40B4-BE49-F238E27FC236}">
                  <a16:creationId xmlns:a16="http://schemas.microsoft.com/office/drawing/2014/main" id="{D683411D-0B43-F50B-6063-6B09C51C16A8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7885;p79">
              <a:extLst>
                <a:ext uri="{FF2B5EF4-FFF2-40B4-BE49-F238E27FC236}">
                  <a16:creationId xmlns:a16="http://schemas.microsoft.com/office/drawing/2014/main" id="{EC111E84-456A-9C89-1D36-5D0B213A0803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7886;p79">
              <a:extLst>
                <a:ext uri="{FF2B5EF4-FFF2-40B4-BE49-F238E27FC236}">
                  <a16:creationId xmlns:a16="http://schemas.microsoft.com/office/drawing/2014/main" id="{AEB39962-766B-D825-BC5D-F3D96FE92F82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7887;p79">
              <a:extLst>
                <a:ext uri="{FF2B5EF4-FFF2-40B4-BE49-F238E27FC236}">
                  <a16:creationId xmlns:a16="http://schemas.microsoft.com/office/drawing/2014/main" id="{9DA5583B-F037-772D-E9FF-10F09C32DFDB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7888;p79">
              <a:extLst>
                <a:ext uri="{FF2B5EF4-FFF2-40B4-BE49-F238E27FC236}">
                  <a16:creationId xmlns:a16="http://schemas.microsoft.com/office/drawing/2014/main" id="{44503F93-8449-BAF6-3623-A1255C45A254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7889;p79">
              <a:extLst>
                <a:ext uri="{FF2B5EF4-FFF2-40B4-BE49-F238E27FC236}">
                  <a16:creationId xmlns:a16="http://schemas.microsoft.com/office/drawing/2014/main" id="{2383B9C1-2422-563D-6F30-0FF65A7F799C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7890;p79">
              <a:extLst>
                <a:ext uri="{FF2B5EF4-FFF2-40B4-BE49-F238E27FC236}">
                  <a16:creationId xmlns:a16="http://schemas.microsoft.com/office/drawing/2014/main" id="{1F9054F2-6E06-C83B-8614-BAF10B7C6579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7891;p79">
              <a:extLst>
                <a:ext uri="{FF2B5EF4-FFF2-40B4-BE49-F238E27FC236}">
                  <a16:creationId xmlns:a16="http://schemas.microsoft.com/office/drawing/2014/main" id="{E55B235C-2FE6-10AB-DED0-67FCACCAF30F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7892;p79">
              <a:extLst>
                <a:ext uri="{FF2B5EF4-FFF2-40B4-BE49-F238E27FC236}">
                  <a16:creationId xmlns:a16="http://schemas.microsoft.com/office/drawing/2014/main" id="{232AD97A-3EB8-ADCC-83F1-1C14039DAC6B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7893;p79">
              <a:extLst>
                <a:ext uri="{FF2B5EF4-FFF2-40B4-BE49-F238E27FC236}">
                  <a16:creationId xmlns:a16="http://schemas.microsoft.com/office/drawing/2014/main" id="{0B902238-1E6B-02E1-C7F4-D8DF4F60E9BE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7894;p79">
              <a:extLst>
                <a:ext uri="{FF2B5EF4-FFF2-40B4-BE49-F238E27FC236}">
                  <a16:creationId xmlns:a16="http://schemas.microsoft.com/office/drawing/2014/main" id="{A61FFFB2-22E1-57B6-5969-D012BFED7B5B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7895;p79">
              <a:extLst>
                <a:ext uri="{FF2B5EF4-FFF2-40B4-BE49-F238E27FC236}">
                  <a16:creationId xmlns:a16="http://schemas.microsoft.com/office/drawing/2014/main" id="{AB605802-669B-C379-CC9F-E45A3512363F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7896;p79">
              <a:extLst>
                <a:ext uri="{FF2B5EF4-FFF2-40B4-BE49-F238E27FC236}">
                  <a16:creationId xmlns:a16="http://schemas.microsoft.com/office/drawing/2014/main" id="{D53DB558-1669-CFAF-5400-AA6080E63F3A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7897;p79">
              <a:extLst>
                <a:ext uri="{FF2B5EF4-FFF2-40B4-BE49-F238E27FC236}">
                  <a16:creationId xmlns:a16="http://schemas.microsoft.com/office/drawing/2014/main" id="{D957A195-7213-C0B6-3F62-A5427723C2FE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7898;p79">
              <a:extLst>
                <a:ext uri="{FF2B5EF4-FFF2-40B4-BE49-F238E27FC236}">
                  <a16:creationId xmlns:a16="http://schemas.microsoft.com/office/drawing/2014/main" id="{0F450B6C-1BEE-AB64-F881-FF1F2C9ABB51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7899;p79">
              <a:extLst>
                <a:ext uri="{FF2B5EF4-FFF2-40B4-BE49-F238E27FC236}">
                  <a16:creationId xmlns:a16="http://schemas.microsoft.com/office/drawing/2014/main" id="{13F5EDF2-66C3-FC8B-8F56-68A47C9F9F92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7900;p79">
              <a:extLst>
                <a:ext uri="{FF2B5EF4-FFF2-40B4-BE49-F238E27FC236}">
                  <a16:creationId xmlns:a16="http://schemas.microsoft.com/office/drawing/2014/main" id="{6221320F-DE51-55B4-FA79-6BDBEA82D6AC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7901;p79">
              <a:extLst>
                <a:ext uri="{FF2B5EF4-FFF2-40B4-BE49-F238E27FC236}">
                  <a16:creationId xmlns:a16="http://schemas.microsoft.com/office/drawing/2014/main" id="{AF387B48-2CFA-97CF-5739-D2D927DC6542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7902;p79">
              <a:extLst>
                <a:ext uri="{FF2B5EF4-FFF2-40B4-BE49-F238E27FC236}">
                  <a16:creationId xmlns:a16="http://schemas.microsoft.com/office/drawing/2014/main" id="{890BFB64-5CFD-0E82-16D7-DAFAC89952BD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7903;p79">
              <a:extLst>
                <a:ext uri="{FF2B5EF4-FFF2-40B4-BE49-F238E27FC236}">
                  <a16:creationId xmlns:a16="http://schemas.microsoft.com/office/drawing/2014/main" id="{C29F9970-5876-9F48-C977-F995A0ED9F04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7904;p79">
              <a:extLst>
                <a:ext uri="{FF2B5EF4-FFF2-40B4-BE49-F238E27FC236}">
                  <a16:creationId xmlns:a16="http://schemas.microsoft.com/office/drawing/2014/main" id="{3EC703B1-CDBE-E9C8-B6C3-753DF503DD79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7905;p79">
              <a:extLst>
                <a:ext uri="{FF2B5EF4-FFF2-40B4-BE49-F238E27FC236}">
                  <a16:creationId xmlns:a16="http://schemas.microsoft.com/office/drawing/2014/main" id="{2043A084-A086-7620-0733-5F994B2905D8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7906;p79">
              <a:extLst>
                <a:ext uri="{FF2B5EF4-FFF2-40B4-BE49-F238E27FC236}">
                  <a16:creationId xmlns:a16="http://schemas.microsoft.com/office/drawing/2014/main" id="{64911508-D069-8E18-2806-6E752AFF6544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7907;p79">
              <a:extLst>
                <a:ext uri="{FF2B5EF4-FFF2-40B4-BE49-F238E27FC236}">
                  <a16:creationId xmlns:a16="http://schemas.microsoft.com/office/drawing/2014/main" id="{916F9B72-89AC-6974-2E55-41DACF389709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7908;p79">
              <a:extLst>
                <a:ext uri="{FF2B5EF4-FFF2-40B4-BE49-F238E27FC236}">
                  <a16:creationId xmlns:a16="http://schemas.microsoft.com/office/drawing/2014/main" id="{E7B97360-48BD-65FE-D177-AE73EE200453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7909;p79">
              <a:extLst>
                <a:ext uri="{FF2B5EF4-FFF2-40B4-BE49-F238E27FC236}">
                  <a16:creationId xmlns:a16="http://schemas.microsoft.com/office/drawing/2014/main" id="{D616E12D-9945-0CA2-5531-03D04E9EE98D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7910;p79">
              <a:extLst>
                <a:ext uri="{FF2B5EF4-FFF2-40B4-BE49-F238E27FC236}">
                  <a16:creationId xmlns:a16="http://schemas.microsoft.com/office/drawing/2014/main" id="{0DD76F13-37F5-CAE2-92C2-9504DAA4F01D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7911;p79">
              <a:extLst>
                <a:ext uri="{FF2B5EF4-FFF2-40B4-BE49-F238E27FC236}">
                  <a16:creationId xmlns:a16="http://schemas.microsoft.com/office/drawing/2014/main" id="{44B7FB8D-F8E1-8817-6DDD-17E421DA1C73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7912;p79">
              <a:extLst>
                <a:ext uri="{FF2B5EF4-FFF2-40B4-BE49-F238E27FC236}">
                  <a16:creationId xmlns:a16="http://schemas.microsoft.com/office/drawing/2014/main" id="{A11AB93D-5543-A616-A9F2-6BA1AFE693D6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7913;p79">
              <a:extLst>
                <a:ext uri="{FF2B5EF4-FFF2-40B4-BE49-F238E27FC236}">
                  <a16:creationId xmlns:a16="http://schemas.microsoft.com/office/drawing/2014/main" id="{0CE44F4B-D71D-8B1F-33E6-CFDB40DB973B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7914;p79">
              <a:extLst>
                <a:ext uri="{FF2B5EF4-FFF2-40B4-BE49-F238E27FC236}">
                  <a16:creationId xmlns:a16="http://schemas.microsoft.com/office/drawing/2014/main" id="{9C634747-7446-C658-F285-9F8A88D51B4D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7915;p79">
              <a:extLst>
                <a:ext uri="{FF2B5EF4-FFF2-40B4-BE49-F238E27FC236}">
                  <a16:creationId xmlns:a16="http://schemas.microsoft.com/office/drawing/2014/main" id="{3744CE83-2C1E-281A-2CA7-FF596AF8DEEC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7916;p79">
              <a:extLst>
                <a:ext uri="{FF2B5EF4-FFF2-40B4-BE49-F238E27FC236}">
                  <a16:creationId xmlns:a16="http://schemas.microsoft.com/office/drawing/2014/main" id="{C12A7CE1-C224-0A63-DF71-AD447CA7DE40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7917;p79">
              <a:extLst>
                <a:ext uri="{FF2B5EF4-FFF2-40B4-BE49-F238E27FC236}">
                  <a16:creationId xmlns:a16="http://schemas.microsoft.com/office/drawing/2014/main" id="{2449D9F3-4B65-4B42-AB63-F95C4731DA44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7918;p79">
              <a:extLst>
                <a:ext uri="{FF2B5EF4-FFF2-40B4-BE49-F238E27FC236}">
                  <a16:creationId xmlns:a16="http://schemas.microsoft.com/office/drawing/2014/main" id="{EFFF7A25-0F39-D937-ED8C-BBBE317D253F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7919;p79">
              <a:extLst>
                <a:ext uri="{FF2B5EF4-FFF2-40B4-BE49-F238E27FC236}">
                  <a16:creationId xmlns:a16="http://schemas.microsoft.com/office/drawing/2014/main" id="{D244097D-7A50-6A8B-BCE5-9882C019BA8C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7920;p79">
              <a:extLst>
                <a:ext uri="{FF2B5EF4-FFF2-40B4-BE49-F238E27FC236}">
                  <a16:creationId xmlns:a16="http://schemas.microsoft.com/office/drawing/2014/main" id="{6EE91542-6B43-6F56-4F56-F190102D9810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7921;p79">
              <a:extLst>
                <a:ext uri="{FF2B5EF4-FFF2-40B4-BE49-F238E27FC236}">
                  <a16:creationId xmlns:a16="http://schemas.microsoft.com/office/drawing/2014/main" id="{4448EE13-9756-85D7-6012-5F793CE95923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7922;p79">
              <a:extLst>
                <a:ext uri="{FF2B5EF4-FFF2-40B4-BE49-F238E27FC236}">
                  <a16:creationId xmlns:a16="http://schemas.microsoft.com/office/drawing/2014/main" id="{4DE6814E-9D1F-C821-ECA7-8C1CDCD71E16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7923;p79">
              <a:extLst>
                <a:ext uri="{FF2B5EF4-FFF2-40B4-BE49-F238E27FC236}">
                  <a16:creationId xmlns:a16="http://schemas.microsoft.com/office/drawing/2014/main" id="{A607245F-E5A1-B925-ED50-A4E8613A3F89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7924;p79">
              <a:extLst>
                <a:ext uri="{FF2B5EF4-FFF2-40B4-BE49-F238E27FC236}">
                  <a16:creationId xmlns:a16="http://schemas.microsoft.com/office/drawing/2014/main" id="{4786AF5A-601D-E16A-CB97-E4B9B1EE1899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7925;p79">
              <a:extLst>
                <a:ext uri="{FF2B5EF4-FFF2-40B4-BE49-F238E27FC236}">
                  <a16:creationId xmlns:a16="http://schemas.microsoft.com/office/drawing/2014/main" id="{E49E459D-3B21-3FDA-7C62-875D0631C718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7926;p79">
              <a:extLst>
                <a:ext uri="{FF2B5EF4-FFF2-40B4-BE49-F238E27FC236}">
                  <a16:creationId xmlns:a16="http://schemas.microsoft.com/office/drawing/2014/main" id="{11412FCE-4CD1-5850-61E4-59E9FB3AFB15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7927;p79">
              <a:extLst>
                <a:ext uri="{FF2B5EF4-FFF2-40B4-BE49-F238E27FC236}">
                  <a16:creationId xmlns:a16="http://schemas.microsoft.com/office/drawing/2014/main" id="{6B925737-5B23-3320-5345-39B91D63181A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7928;p79">
              <a:extLst>
                <a:ext uri="{FF2B5EF4-FFF2-40B4-BE49-F238E27FC236}">
                  <a16:creationId xmlns:a16="http://schemas.microsoft.com/office/drawing/2014/main" id="{EBDB475F-1DF7-45C4-6A2E-14C182DBA625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7929;p79">
              <a:extLst>
                <a:ext uri="{FF2B5EF4-FFF2-40B4-BE49-F238E27FC236}">
                  <a16:creationId xmlns:a16="http://schemas.microsoft.com/office/drawing/2014/main" id="{F4B43717-1D25-7688-337F-A9D572B084C4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7930;p79">
              <a:extLst>
                <a:ext uri="{FF2B5EF4-FFF2-40B4-BE49-F238E27FC236}">
                  <a16:creationId xmlns:a16="http://schemas.microsoft.com/office/drawing/2014/main" id="{D6E31C67-63F3-9FE4-E9D4-748AD235E41A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7931;p79">
              <a:extLst>
                <a:ext uri="{FF2B5EF4-FFF2-40B4-BE49-F238E27FC236}">
                  <a16:creationId xmlns:a16="http://schemas.microsoft.com/office/drawing/2014/main" id="{6187D8DC-115A-19C8-F489-B8FE79F6CFAE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7932;p79">
              <a:extLst>
                <a:ext uri="{FF2B5EF4-FFF2-40B4-BE49-F238E27FC236}">
                  <a16:creationId xmlns:a16="http://schemas.microsoft.com/office/drawing/2014/main" id="{35EAD48E-EB55-C384-FB63-BC107639D7EB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7933;p79">
              <a:extLst>
                <a:ext uri="{FF2B5EF4-FFF2-40B4-BE49-F238E27FC236}">
                  <a16:creationId xmlns:a16="http://schemas.microsoft.com/office/drawing/2014/main" id="{CDD92FD5-BA2D-69A0-4B81-E5A73748BA83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7934;p79">
              <a:extLst>
                <a:ext uri="{FF2B5EF4-FFF2-40B4-BE49-F238E27FC236}">
                  <a16:creationId xmlns:a16="http://schemas.microsoft.com/office/drawing/2014/main" id="{1F16DF3D-7734-FE18-C774-702C7D00A532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7935;p79">
              <a:extLst>
                <a:ext uri="{FF2B5EF4-FFF2-40B4-BE49-F238E27FC236}">
                  <a16:creationId xmlns:a16="http://schemas.microsoft.com/office/drawing/2014/main" id="{02E8DB4F-C50F-6586-F3A1-AAB8B97B4107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7936;p79">
              <a:extLst>
                <a:ext uri="{FF2B5EF4-FFF2-40B4-BE49-F238E27FC236}">
                  <a16:creationId xmlns:a16="http://schemas.microsoft.com/office/drawing/2014/main" id="{6E55BEF3-1559-3BFB-3151-3E01CCD022C8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7937;p79">
              <a:extLst>
                <a:ext uri="{FF2B5EF4-FFF2-40B4-BE49-F238E27FC236}">
                  <a16:creationId xmlns:a16="http://schemas.microsoft.com/office/drawing/2014/main" id="{24F932CC-5F55-15DC-CE23-2F15430E29F3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7938;p79">
              <a:extLst>
                <a:ext uri="{FF2B5EF4-FFF2-40B4-BE49-F238E27FC236}">
                  <a16:creationId xmlns:a16="http://schemas.microsoft.com/office/drawing/2014/main" id="{59F90D86-6327-E56B-7424-CD5073D0CCF3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7939;p79">
              <a:extLst>
                <a:ext uri="{FF2B5EF4-FFF2-40B4-BE49-F238E27FC236}">
                  <a16:creationId xmlns:a16="http://schemas.microsoft.com/office/drawing/2014/main" id="{8AC19082-FACD-45D6-0010-9C7A9C6491F6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7940;p79">
              <a:extLst>
                <a:ext uri="{FF2B5EF4-FFF2-40B4-BE49-F238E27FC236}">
                  <a16:creationId xmlns:a16="http://schemas.microsoft.com/office/drawing/2014/main" id="{AFC66563-4E22-2E47-8347-454A8272D97F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7941;p79">
              <a:extLst>
                <a:ext uri="{FF2B5EF4-FFF2-40B4-BE49-F238E27FC236}">
                  <a16:creationId xmlns:a16="http://schemas.microsoft.com/office/drawing/2014/main" id="{C5DBB839-5E8D-1707-271D-B0391AF28FAE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7942;p79">
              <a:extLst>
                <a:ext uri="{FF2B5EF4-FFF2-40B4-BE49-F238E27FC236}">
                  <a16:creationId xmlns:a16="http://schemas.microsoft.com/office/drawing/2014/main" id="{6DFA426B-4578-189E-71D4-8F254FE82129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7943;p79">
              <a:extLst>
                <a:ext uri="{FF2B5EF4-FFF2-40B4-BE49-F238E27FC236}">
                  <a16:creationId xmlns:a16="http://schemas.microsoft.com/office/drawing/2014/main" id="{E3EA6472-35AB-57A5-8FD9-2BD7A262E5E9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7944;p79">
              <a:extLst>
                <a:ext uri="{FF2B5EF4-FFF2-40B4-BE49-F238E27FC236}">
                  <a16:creationId xmlns:a16="http://schemas.microsoft.com/office/drawing/2014/main" id="{7004E117-3ECF-2FDB-16AD-64FF686E4823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7945;p79">
              <a:extLst>
                <a:ext uri="{FF2B5EF4-FFF2-40B4-BE49-F238E27FC236}">
                  <a16:creationId xmlns:a16="http://schemas.microsoft.com/office/drawing/2014/main" id="{A50F4E17-4C7A-DF4D-5418-49BEA2BFF3FB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7946;p79">
              <a:extLst>
                <a:ext uri="{FF2B5EF4-FFF2-40B4-BE49-F238E27FC236}">
                  <a16:creationId xmlns:a16="http://schemas.microsoft.com/office/drawing/2014/main" id="{52631F78-0478-938C-FFC0-F6B716876489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7947;p79">
              <a:extLst>
                <a:ext uri="{FF2B5EF4-FFF2-40B4-BE49-F238E27FC236}">
                  <a16:creationId xmlns:a16="http://schemas.microsoft.com/office/drawing/2014/main" id="{F3D6461D-D18C-D40E-F50A-3B6992F7BD7E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7948;p79">
              <a:extLst>
                <a:ext uri="{FF2B5EF4-FFF2-40B4-BE49-F238E27FC236}">
                  <a16:creationId xmlns:a16="http://schemas.microsoft.com/office/drawing/2014/main" id="{825D2846-0D3E-C8DE-98A5-C4778D96599C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7949;p79">
              <a:extLst>
                <a:ext uri="{FF2B5EF4-FFF2-40B4-BE49-F238E27FC236}">
                  <a16:creationId xmlns:a16="http://schemas.microsoft.com/office/drawing/2014/main" id="{1A04DAC3-248B-9850-A9AB-D95F3A828C86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7950;p79">
              <a:extLst>
                <a:ext uri="{FF2B5EF4-FFF2-40B4-BE49-F238E27FC236}">
                  <a16:creationId xmlns:a16="http://schemas.microsoft.com/office/drawing/2014/main" id="{29211D47-5D45-5F62-2FEF-A4B42D214C25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7951;p79">
              <a:extLst>
                <a:ext uri="{FF2B5EF4-FFF2-40B4-BE49-F238E27FC236}">
                  <a16:creationId xmlns:a16="http://schemas.microsoft.com/office/drawing/2014/main" id="{95EC6B9C-6122-27D5-DA7C-E5280684BAD9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7952;p79">
              <a:extLst>
                <a:ext uri="{FF2B5EF4-FFF2-40B4-BE49-F238E27FC236}">
                  <a16:creationId xmlns:a16="http://schemas.microsoft.com/office/drawing/2014/main" id="{396C45A0-28EE-B70B-5F85-C4C9F09A1FAA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7953;p79">
              <a:extLst>
                <a:ext uri="{FF2B5EF4-FFF2-40B4-BE49-F238E27FC236}">
                  <a16:creationId xmlns:a16="http://schemas.microsoft.com/office/drawing/2014/main" id="{52BCF65E-38AF-37FF-815D-A17066FC745E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7954;p79">
              <a:extLst>
                <a:ext uri="{FF2B5EF4-FFF2-40B4-BE49-F238E27FC236}">
                  <a16:creationId xmlns:a16="http://schemas.microsoft.com/office/drawing/2014/main" id="{74790FB8-E6E5-507A-A5D4-26443334BFA7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7955;p79">
              <a:extLst>
                <a:ext uri="{FF2B5EF4-FFF2-40B4-BE49-F238E27FC236}">
                  <a16:creationId xmlns:a16="http://schemas.microsoft.com/office/drawing/2014/main" id="{F44AF9E5-6384-ACB1-E3CF-99C3FB4E8322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7956;p79">
              <a:extLst>
                <a:ext uri="{FF2B5EF4-FFF2-40B4-BE49-F238E27FC236}">
                  <a16:creationId xmlns:a16="http://schemas.microsoft.com/office/drawing/2014/main" id="{7C36E992-B78C-9C23-9E43-B93120F052BF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7957;p79">
              <a:extLst>
                <a:ext uri="{FF2B5EF4-FFF2-40B4-BE49-F238E27FC236}">
                  <a16:creationId xmlns:a16="http://schemas.microsoft.com/office/drawing/2014/main" id="{9E6B15B0-E86E-19A2-0861-E5984B18FC00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7958;p79">
              <a:extLst>
                <a:ext uri="{FF2B5EF4-FFF2-40B4-BE49-F238E27FC236}">
                  <a16:creationId xmlns:a16="http://schemas.microsoft.com/office/drawing/2014/main" id="{59B079A8-8482-C02B-FF48-65B9602ADB4A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7959;p79">
              <a:extLst>
                <a:ext uri="{FF2B5EF4-FFF2-40B4-BE49-F238E27FC236}">
                  <a16:creationId xmlns:a16="http://schemas.microsoft.com/office/drawing/2014/main" id="{46991CFB-28E8-3824-FA36-65F0B7AD76C4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7960;p79">
              <a:extLst>
                <a:ext uri="{FF2B5EF4-FFF2-40B4-BE49-F238E27FC236}">
                  <a16:creationId xmlns:a16="http://schemas.microsoft.com/office/drawing/2014/main" id="{D043502D-93A9-4971-CA2D-9AD5FD345AE6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7961;p79">
              <a:extLst>
                <a:ext uri="{FF2B5EF4-FFF2-40B4-BE49-F238E27FC236}">
                  <a16:creationId xmlns:a16="http://schemas.microsoft.com/office/drawing/2014/main" id="{006A096F-1FE7-18B6-D95B-DFFE1D35B15E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7962;p79">
              <a:extLst>
                <a:ext uri="{FF2B5EF4-FFF2-40B4-BE49-F238E27FC236}">
                  <a16:creationId xmlns:a16="http://schemas.microsoft.com/office/drawing/2014/main" id="{15C280CE-FD88-EB15-2B9F-379082AEA423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7963;p79">
              <a:extLst>
                <a:ext uri="{FF2B5EF4-FFF2-40B4-BE49-F238E27FC236}">
                  <a16:creationId xmlns:a16="http://schemas.microsoft.com/office/drawing/2014/main" id="{A62495CC-D648-5154-45A6-CCA6EF3C9074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7964;p79">
              <a:extLst>
                <a:ext uri="{FF2B5EF4-FFF2-40B4-BE49-F238E27FC236}">
                  <a16:creationId xmlns:a16="http://schemas.microsoft.com/office/drawing/2014/main" id="{F31E97FD-3746-0144-61FF-3525783D4199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7965;p79">
              <a:extLst>
                <a:ext uri="{FF2B5EF4-FFF2-40B4-BE49-F238E27FC236}">
                  <a16:creationId xmlns:a16="http://schemas.microsoft.com/office/drawing/2014/main" id="{EA024423-6C94-5805-7793-AA6D444A2693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7966;p79">
              <a:extLst>
                <a:ext uri="{FF2B5EF4-FFF2-40B4-BE49-F238E27FC236}">
                  <a16:creationId xmlns:a16="http://schemas.microsoft.com/office/drawing/2014/main" id="{C0B3DC82-C9E7-C493-2EA0-601636D4B1C1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7967;p79">
              <a:extLst>
                <a:ext uri="{FF2B5EF4-FFF2-40B4-BE49-F238E27FC236}">
                  <a16:creationId xmlns:a16="http://schemas.microsoft.com/office/drawing/2014/main" id="{2FD0825C-DFBA-3E86-2703-EFA781D6E20F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7968;p79">
              <a:extLst>
                <a:ext uri="{FF2B5EF4-FFF2-40B4-BE49-F238E27FC236}">
                  <a16:creationId xmlns:a16="http://schemas.microsoft.com/office/drawing/2014/main" id="{5079C864-F934-D62A-CF5C-326D90DAF76D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7969;p79">
              <a:extLst>
                <a:ext uri="{FF2B5EF4-FFF2-40B4-BE49-F238E27FC236}">
                  <a16:creationId xmlns:a16="http://schemas.microsoft.com/office/drawing/2014/main" id="{85F60E65-2F7F-6E27-E54F-A35F59D0AB1A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7970;p79">
              <a:extLst>
                <a:ext uri="{FF2B5EF4-FFF2-40B4-BE49-F238E27FC236}">
                  <a16:creationId xmlns:a16="http://schemas.microsoft.com/office/drawing/2014/main" id="{4CF823E6-2D3B-992A-E9FA-D0F9D35B3FF5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7971;p79">
              <a:extLst>
                <a:ext uri="{FF2B5EF4-FFF2-40B4-BE49-F238E27FC236}">
                  <a16:creationId xmlns:a16="http://schemas.microsoft.com/office/drawing/2014/main" id="{E0FE89A0-6523-D4EB-4BAF-D4DB84EABC6D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7972;p79">
              <a:extLst>
                <a:ext uri="{FF2B5EF4-FFF2-40B4-BE49-F238E27FC236}">
                  <a16:creationId xmlns:a16="http://schemas.microsoft.com/office/drawing/2014/main" id="{23F7DEA0-0F32-3032-300A-05BB23A80539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7973;p79">
              <a:extLst>
                <a:ext uri="{FF2B5EF4-FFF2-40B4-BE49-F238E27FC236}">
                  <a16:creationId xmlns:a16="http://schemas.microsoft.com/office/drawing/2014/main" id="{B3D1C1F2-0AEF-7E10-D198-A5CDE11391FC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7974;p79">
              <a:extLst>
                <a:ext uri="{FF2B5EF4-FFF2-40B4-BE49-F238E27FC236}">
                  <a16:creationId xmlns:a16="http://schemas.microsoft.com/office/drawing/2014/main" id="{EFDED244-4FEC-F151-D6E6-03BBA90139A4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7975;p79">
              <a:extLst>
                <a:ext uri="{FF2B5EF4-FFF2-40B4-BE49-F238E27FC236}">
                  <a16:creationId xmlns:a16="http://schemas.microsoft.com/office/drawing/2014/main" id="{4279D5B0-DD42-A9E8-2248-9863A3DBCBAD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7976;p79">
              <a:extLst>
                <a:ext uri="{FF2B5EF4-FFF2-40B4-BE49-F238E27FC236}">
                  <a16:creationId xmlns:a16="http://schemas.microsoft.com/office/drawing/2014/main" id="{C143747C-6700-5D7A-D915-4C1AEDCFC629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7977;p79">
              <a:extLst>
                <a:ext uri="{FF2B5EF4-FFF2-40B4-BE49-F238E27FC236}">
                  <a16:creationId xmlns:a16="http://schemas.microsoft.com/office/drawing/2014/main" id="{3A1B4DE0-67D1-27AE-94A4-94CB2C45F4A6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7978;p79">
              <a:extLst>
                <a:ext uri="{FF2B5EF4-FFF2-40B4-BE49-F238E27FC236}">
                  <a16:creationId xmlns:a16="http://schemas.microsoft.com/office/drawing/2014/main" id="{1F165D24-A4ED-EFA8-2DFE-472A72559C6E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7979;p79">
              <a:extLst>
                <a:ext uri="{FF2B5EF4-FFF2-40B4-BE49-F238E27FC236}">
                  <a16:creationId xmlns:a16="http://schemas.microsoft.com/office/drawing/2014/main" id="{C4F7B71D-DA11-FF64-F201-FEB1B92983F3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7980;p79">
              <a:extLst>
                <a:ext uri="{FF2B5EF4-FFF2-40B4-BE49-F238E27FC236}">
                  <a16:creationId xmlns:a16="http://schemas.microsoft.com/office/drawing/2014/main" id="{0EA38D73-DFE4-68AE-47D0-89032D9100A4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7981;p79">
              <a:extLst>
                <a:ext uri="{FF2B5EF4-FFF2-40B4-BE49-F238E27FC236}">
                  <a16:creationId xmlns:a16="http://schemas.microsoft.com/office/drawing/2014/main" id="{D229E4D4-997A-7CE3-F855-5637BBC5C137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7982;p79">
              <a:extLst>
                <a:ext uri="{FF2B5EF4-FFF2-40B4-BE49-F238E27FC236}">
                  <a16:creationId xmlns:a16="http://schemas.microsoft.com/office/drawing/2014/main" id="{6DC4CE49-7696-0851-3971-B6EC427AD1A3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7983;p79">
              <a:extLst>
                <a:ext uri="{FF2B5EF4-FFF2-40B4-BE49-F238E27FC236}">
                  <a16:creationId xmlns:a16="http://schemas.microsoft.com/office/drawing/2014/main" id="{AE0D4499-12A1-C21E-AAA7-D38F254FD668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7984;p79">
              <a:extLst>
                <a:ext uri="{FF2B5EF4-FFF2-40B4-BE49-F238E27FC236}">
                  <a16:creationId xmlns:a16="http://schemas.microsoft.com/office/drawing/2014/main" id="{724B9C3C-9C74-F44D-C5E3-19C0E521AF09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7985;p79">
              <a:extLst>
                <a:ext uri="{FF2B5EF4-FFF2-40B4-BE49-F238E27FC236}">
                  <a16:creationId xmlns:a16="http://schemas.microsoft.com/office/drawing/2014/main" id="{A98BE44C-5D06-446E-C4CE-12B9018904D2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7986;p79">
              <a:extLst>
                <a:ext uri="{FF2B5EF4-FFF2-40B4-BE49-F238E27FC236}">
                  <a16:creationId xmlns:a16="http://schemas.microsoft.com/office/drawing/2014/main" id="{31CC2495-FD98-D3EB-B416-E70211FF00A3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7987;p79">
              <a:extLst>
                <a:ext uri="{FF2B5EF4-FFF2-40B4-BE49-F238E27FC236}">
                  <a16:creationId xmlns:a16="http://schemas.microsoft.com/office/drawing/2014/main" id="{EFF67172-E757-4B3E-891A-902918F9C677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7988;p79">
              <a:extLst>
                <a:ext uri="{FF2B5EF4-FFF2-40B4-BE49-F238E27FC236}">
                  <a16:creationId xmlns:a16="http://schemas.microsoft.com/office/drawing/2014/main" id="{14BCECC6-553F-4221-BFCA-E3D951EC175F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7989;p79">
              <a:extLst>
                <a:ext uri="{FF2B5EF4-FFF2-40B4-BE49-F238E27FC236}">
                  <a16:creationId xmlns:a16="http://schemas.microsoft.com/office/drawing/2014/main" id="{5627C558-61ED-D86A-CF0D-C056DF493F11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7990;p79">
              <a:extLst>
                <a:ext uri="{FF2B5EF4-FFF2-40B4-BE49-F238E27FC236}">
                  <a16:creationId xmlns:a16="http://schemas.microsoft.com/office/drawing/2014/main" id="{F33CE894-86AD-13B3-B4DA-05DD85E2CF02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7991;p79">
              <a:extLst>
                <a:ext uri="{FF2B5EF4-FFF2-40B4-BE49-F238E27FC236}">
                  <a16:creationId xmlns:a16="http://schemas.microsoft.com/office/drawing/2014/main" id="{59FCA35A-4374-88CF-BFBC-2330BD3176B2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7992;p79">
              <a:extLst>
                <a:ext uri="{FF2B5EF4-FFF2-40B4-BE49-F238E27FC236}">
                  <a16:creationId xmlns:a16="http://schemas.microsoft.com/office/drawing/2014/main" id="{1395B529-C229-D593-EF30-DDD5650F96FD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7993;p79">
              <a:extLst>
                <a:ext uri="{FF2B5EF4-FFF2-40B4-BE49-F238E27FC236}">
                  <a16:creationId xmlns:a16="http://schemas.microsoft.com/office/drawing/2014/main" id="{71200E01-B51B-7202-AC61-ED423BF7EF44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7994;p79">
              <a:extLst>
                <a:ext uri="{FF2B5EF4-FFF2-40B4-BE49-F238E27FC236}">
                  <a16:creationId xmlns:a16="http://schemas.microsoft.com/office/drawing/2014/main" id="{3EB0609F-FEA3-0FDC-59DD-65599C1A7E58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7995;p79">
              <a:extLst>
                <a:ext uri="{FF2B5EF4-FFF2-40B4-BE49-F238E27FC236}">
                  <a16:creationId xmlns:a16="http://schemas.microsoft.com/office/drawing/2014/main" id="{F971ADA2-6A70-1F4D-D732-17728A7F0877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7996;p79">
              <a:extLst>
                <a:ext uri="{FF2B5EF4-FFF2-40B4-BE49-F238E27FC236}">
                  <a16:creationId xmlns:a16="http://schemas.microsoft.com/office/drawing/2014/main" id="{3A2536FB-FAA3-7754-4E50-626FC40352F0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7997;p79">
              <a:extLst>
                <a:ext uri="{FF2B5EF4-FFF2-40B4-BE49-F238E27FC236}">
                  <a16:creationId xmlns:a16="http://schemas.microsoft.com/office/drawing/2014/main" id="{C2FB168D-F0A9-BB57-540A-F6B065409292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7998;p79">
              <a:extLst>
                <a:ext uri="{FF2B5EF4-FFF2-40B4-BE49-F238E27FC236}">
                  <a16:creationId xmlns:a16="http://schemas.microsoft.com/office/drawing/2014/main" id="{EB42A1ED-F070-CE0B-7AA0-1F6A1950A976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7999;p79">
              <a:extLst>
                <a:ext uri="{FF2B5EF4-FFF2-40B4-BE49-F238E27FC236}">
                  <a16:creationId xmlns:a16="http://schemas.microsoft.com/office/drawing/2014/main" id="{5D467880-A4FF-6544-D113-04AE20662F89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8000;p79">
              <a:extLst>
                <a:ext uri="{FF2B5EF4-FFF2-40B4-BE49-F238E27FC236}">
                  <a16:creationId xmlns:a16="http://schemas.microsoft.com/office/drawing/2014/main" id="{352DD78B-4A14-DA42-72FC-51EB585E5205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8001;p79">
              <a:extLst>
                <a:ext uri="{FF2B5EF4-FFF2-40B4-BE49-F238E27FC236}">
                  <a16:creationId xmlns:a16="http://schemas.microsoft.com/office/drawing/2014/main" id="{723E2673-2233-D52E-2866-CB82DEFC0E93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8002;p79">
              <a:extLst>
                <a:ext uri="{FF2B5EF4-FFF2-40B4-BE49-F238E27FC236}">
                  <a16:creationId xmlns:a16="http://schemas.microsoft.com/office/drawing/2014/main" id="{8CD3F822-AE83-BC0D-7663-EA6FA0AC4BD9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8003;p79">
              <a:extLst>
                <a:ext uri="{FF2B5EF4-FFF2-40B4-BE49-F238E27FC236}">
                  <a16:creationId xmlns:a16="http://schemas.microsoft.com/office/drawing/2014/main" id="{F252EA8B-5939-447D-627E-B0672138DD17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8004;p79">
              <a:extLst>
                <a:ext uri="{FF2B5EF4-FFF2-40B4-BE49-F238E27FC236}">
                  <a16:creationId xmlns:a16="http://schemas.microsoft.com/office/drawing/2014/main" id="{CC0972D1-D50C-33CD-168A-73C40392B64B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8005;p79">
              <a:extLst>
                <a:ext uri="{FF2B5EF4-FFF2-40B4-BE49-F238E27FC236}">
                  <a16:creationId xmlns:a16="http://schemas.microsoft.com/office/drawing/2014/main" id="{CDF914B8-A1F7-F471-3829-7F6FB705AF59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8006;p79">
              <a:extLst>
                <a:ext uri="{FF2B5EF4-FFF2-40B4-BE49-F238E27FC236}">
                  <a16:creationId xmlns:a16="http://schemas.microsoft.com/office/drawing/2014/main" id="{A4550391-CED8-405C-5EB0-320622AD2915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8007;p79">
              <a:extLst>
                <a:ext uri="{FF2B5EF4-FFF2-40B4-BE49-F238E27FC236}">
                  <a16:creationId xmlns:a16="http://schemas.microsoft.com/office/drawing/2014/main" id="{925EC707-E846-20AE-F024-EA3DB50A42AD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8008;p79">
              <a:extLst>
                <a:ext uri="{FF2B5EF4-FFF2-40B4-BE49-F238E27FC236}">
                  <a16:creationId xmlns:a16="http://schemas.microsoft.com/office/drawing/2014/main" id="{0FDD64ED-FA74-BD7A-FCB8-ED8ACACA634E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8009;p79">
              <a:extLst>
                <a:ext uri="{FF2B5EF4-FFF2-40B4-BE49-F238E27FC236}">
                  <a16:creationId xmlns:a16="http://schemas.microsoft.com/office/drawing/2014/main" id="{9924E57D-1850-F493-AC5B-6A9A931FD55C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8010;p79">
              <a:extLst>
                <a:ext uri="{FF2B5EF4-FFF2-40B4-BE49-F238E27FC236}">
                  <a16:creationId xmlns:a16="http://schemas.microsoft.com/office/drawing/2014/main" id="{6777FDB2-AF88-4D0B-BE2F-46381C12A6AE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8011;p79">
              <a:extLst>
                <a:ext uri="{FF2B5EF4-FFF2-40B4-BE49-F238E27FC236}">
                  <a16:creationId xmlns:a16="http://schemas.microsoft.com/office/drawing/2014/main" id="{D2E46208-770C-FFB6-6EB1-DB8998F91A57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8012;p79">
              <a:extLst>
                <a:ext uri="{FF2B5EF4-FFF2-40B4-BE49-F238E27FC236}">
                  <a16:creationId xmlns:a16="http://schemas.microsoft.com/office/drawing/2014/main" id="{09E98CD3-0C09-29AF-A73E-12948A631290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8013;p79">
              <a:extLst>
                <a:ext uri="{FF2B5EF4-FFF2-40B4-BE49-F238E27FC236}">
                  <a16:creationId xmlns:a16="http://schemas.microsoft.com/office/drawing/2014/main" id="{122A2CCC-EA04-EC2E-A2B3-5D324577B7E2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8014;p79">
              <a:extLst>
                <a:ext uri="{FF2B5EF4-FFF2-40B4-BE49-F238E27FC236}">
                  <a16:creationId xmlns:a16="http://schemas.microsoft.com/office/drawing/2014/main" id="{EA34CFD6-F656-727D-DE4D-E74CB55CB9B0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8015;p79">
              <a:extLst>
                <a:ext uri="{FF2B5EF4-FFF2-40B4-BE49-F238E27FC236}">
                  <a16:creationId xmlns:a16="http://schemas.microsoft.com/office/drawing/2014/main" id="{CF4B8BE8-B3BE-2F0C-DC73-300D7229D66B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8016;p79">
              <a:extLst>
                <a:ext uri="{FF2B5EF4-FFF2-40B4-BE49-F238E27FC236}">
                  <a16:creationId xmlns:a16="http://schemas.microsoft.com/office/drawing/2014/main" id="{BEC72CF6-54C0-684B-F4B5-5D1BED495222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8017;p79">
              <a:extLst>
                <a:ext uri="{FF2B5EF4-FFF2-40B4-BE49-F238E27FC236}">
                  <a16:creationId xmlns:a16="http://schemas.microsoft.com/office/drawing/2014/main" id="{6C861BAC-F5B2-CD80-2251-968B6EA8B828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8018;p79">
              <a:extLst>
                <a:ext uri="{FF2B5EF4-FFF2-40B4-BE49-F238E27FC236}">
                  <a16:creationId xmlns:a16="http://schemas.microsoft.com/office/drawing/2014/main" id="{1F8CA71F-4067-D45F-DE97-FC7B736AB617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8019;p79">
              <a:extLst>
                <a:ext uri="{FF2B5EF4-FFF2-40B4-BE49-F238E27FC236}">
                  <a16:creationId xmlns:a16="http://schemas.microsoft.com/office/drawing/2014/main" id="{8AE5D3C2-7DF4-A1B1-5CF0-67949E5842B0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8020;p79">
              <a:extLst>
                <a:ext uri="{FF2B5EF4-FFF2-40B4-BE49-F238E27FC236}">
                  <a16:creationId xmlns:a16="http://schemas.microsoft.com/office/drawing/2014/main" id="{0F21728A-020A-CB07-AB1D-B4BA6D86DC5D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8021;p79">
              <a:extLst>
                <a:ext uri="{FF2B5EF4-FFF2-40B4-BE49-F238E27FC236}">
                  <a16:creationId xmlns:a16="http://schemas.microsoft.com/office/drawing/2014/main" id="{218E77E2-D056-13F5-EAD2-9F91F535A522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8022;p79">
              <a:extLst>
                <a:ext uri="{FF2B5EF4-FFF2-40B4-BE49-F238E27FC236}">
                  <a16:creationId xmlns:a16="http://schemas.microsoft.com/office/drawing/2014/main" id="{BB55CC2E-347E-9F4C-83E1-27085CEBF909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8023;p79">
              <a:extLst>
                <a:ext uri="{FF2B5EF4-FFF2-40B4-BE49-F238E27FC236}">
                  <a16:creationId xmlns:a16="http://schemas.microsoft.com/office/drawing/2014/main" id="{90948C23-8B7E-E39E-9EB5-A2624C364897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8024;p79">
              <a:extLst>
                <a:ext uri="{FF2B5EF4-FFF2-40B4-BE49-F238E27FC236}">
                  <a16:creationId xmlns:a16="http://schemas.microsoft.com/office/drawing/2014/main" id="{33EDEF5E-ABC3-ACD5-4063-D8150231BA82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8025;p79">
              <a:extLst>
                <a:ext uri="{FF2B5EF4-FFF2-40B4-BE49-F238E27FC236}">
                  <a16:creationId xmlns:a16="http://schemas.microsoft.com/office/drawing/2014/main" id="{B6D65B50-CBEC-2154-56D5-AFF866E51783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8026;p79">
              <a:extLst>
                <a:ext uri="{FF2B5EF4-FFF2-40B4-BE49-F238E27FC236}">
                  <a16:creationId xmlns:a16="http://schemas.microsoft.com/office/drawing/2014/main" id="{0FF85ED3-EE62-2F96-57C5-E36768E4B9EB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8027;p79">
              <a:extLst>
                <a:ext uri="{FF2B5EF4-FFF2-40B4-BE49-F238E27FC236}">
                  <a16:creationId xmlns:a16="http://schemas.microsoft.com/office/drawing/2014/main" id="{CCE23760-2CDE-F65D-9A24-98E48E38E338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8028;p79">
              <a:extLst>
                <a:ext uri="{FF2B5EF4-FFF2-40B4-BE49-F238E27FC236}">
                  <a16:creationId xmlns:a16="http://schemas.microsoft.com/office/drawing/2014/main" id="{C3C59F74-DAF2-1839-FAAE-74AFD8AE8943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8029;p79">
              <a:extLst>
                <a:ext uri="{FF2B5EF4-FFF2-40B4-BE49-F238E27FC236}">
                  <a16:creationId xmlns:a16="http://schemas.microsoft.com/office/drawing/2014/main" id="{ED78BBFD-64D0-F042-C70A-4606C6F18853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8030;p79">
              <a:extLst>
                <a:ext uri="{FF2B5EF4-FFF2-40B4-BE49-F238E27FC236}">
                  <a16:creationId xmlns:a16="http://schemas.microsoft.com/office/drawing/2014/main" id="{37C01DBD-1749-AA2E-02AF-3BA3E33F8010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8031;p79">
              <a:extLst>
                <a:ext uri="{FF2B5EF4-FFF2-40B4-BE49-F238E27FC236}">
                  <a16:creationId xmlns:a16="http://schemas.microsoft.com/office/drawing/2014/main" id="{4197CEC3-4528-A191-CEA7-445D68EFCDE6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8032;p79">
              <a:extLst>
                <a:ext uri="{FF2B5EF4-FFF2-40B4-BE49-F238E27FC236}">
                  <a16:creationId xmlns:a16="http://schemas.microsoft.com/office/drawing/2014/main" id="{B41FF80B-1DD1-C9EF-B181-DDB5739C1DD1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8033;p79">
              <a:extLst>
                <a:ext uri="{FF2B5EF4-FFF2-40B4-BE49-F238E27FC236}">
                  <a16:creationId xmlns:a16="http://schemas.microsoft.com/office/drawing/2014/main" id="{8E1A355D-5EAC-A3FF-2B21-E8131F2E12D7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8034;p79">
              <a:extLst>
                <a:ext uri="{FF2B5EF4-FFF2-40B4-BE49-F238E27FC236}">
                  <a16:creationId xmlns:a16="http://schemas.microsoft.com/office/drawing/2014/main" id="{5D31DD5E-5B2C-5104-2719-1E6A3314E46F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8035;p79">
              <a:extLst>
                <a:ext uri="{FF2B5EF4-FFF2-40B4-BE49-F238E27FC236}">
                  <a16:creationId xmlns:a16="http://schemas.microsoft.com/office/drawing/2014/main" id="{357501D2-3B89-5BAA-1E09-A21DD8314118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8036;p79">
              <a:extLst>
                <a:ext uri="{FF2B5EF4-FFF2-40B4-BE49-F238E27FC236}">
                  <a16:creationId xmlns:a16="http://schemas.microsoft.com/office/drawing/2014/main" id="{5CB9B3D8-F49D-32EB-B1B8-E9174B22E30D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8037;p79">
              <a:extLst>
                <a:ext uri="{FF2B5EF4-FFF2-40B4-BE49-F238E27FC236}">
                  <a16:creationId xmlns:a16="http://schemas.microsoft.com/office/drawing/2014/main" id="{2FC13F5C-19E7-9EDE-8C25-56A031839267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8038;p79">
              <a:extLst>
                <a:ext uri="{FF2B5EF4-FFF2-40B4-BE49-F238E27FC236}">
                  <a16:creationId xmlns:a16="http://schemas.microsoft.com/office/drawing/2014/main" id="{B16DDB5B-D389-E2F3-CC31-DDEA0EFC0243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8039;p79">
              <a:extLst>
                <a:ext uri="{FF2B5EF4-FFF2-40B4-BE49-F238E27FC236}">
                  <a16:creationId xmlns:a16="http://schemas.microsoft.com/office/drawing/2014/main" id="{2ABE103D-C088-8CEC-F034-98B0F022CD47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8040;p79">
              <a:extLst>
                <a:ext uri="{FF2B5EF4-FFF2-40B4-BE49-F238E27FC236}">
                  <a16:creationId xmlns:a16="http://schemas.microsoft.com/office/drawing/2014/main" id="{E9A1D726-B09B-54E1-3463-68636D8D52CE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8041;p79">
              <a:extLst>
                <a:ext uri="{FF2B5EF4-FFF2-40B4-BE49-F238E27FC236}">
                  <a16:creationId xmlns:a16="http://schemas.microsoft.com/office/drawing/2014/main" id="{97112249-D8F6-3001-02C8-6BDABD5BB88C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8042;p79">
              <a:extLst>
                <a:ext uri="{FF2B5EF4-FFF2-40B4-BE49-F238E27FC236}">
                  <a16:creationId xmlns:a16="http://schemas.microsoft.com/office/drawing/2014/main" id="{27C3AA8C-A192-B0F4-A424-AC4E364C2047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8043;p79">
              <a:extLst>
                <a:ext uri="{FF2B5EF4-FFF2-40B4-BE49-F238E27FC236}">
                  <a16:creationId xmlns:a16="http://schemas.microsoft.com/office/drawing/2014/main" id="{5BF77978-C6FF-D04D-5ED7-8F8B19DA8AA1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8044;p79">
              <a:extLst>
                <a:ext uri="{FF2B5EF4-FFF2-40B4-BE49-F238E27FC236}">
                  <a16:creationId xmlns:a16="http://schemas.microsoft.com/office/drawing/2014/main" id="{0C2B0BB1-AF08-C541-14E8-95F550BD6B20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8045;p79">
              <a:extLst>
                <a:ext uri="{FF2B5EF4-FFF2-40B4-BE49-F238E27FC236}">
                  <a16:creationId xmlns:a16="http://schemas.microsoft.com/office/drawing/2014/main" id="{DC77E433-1CE2-5EFA-4AE8-CE6FD9B79B8A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8046;p79">
              <a:extLst>
                <a:ext uri="{FF2B5EF4-FFF2-40B4-BE49-F238E27FC236}">
                  <a16:creationId xmlns:a16="http://schemas.microsoft.com/office/drawing/2014/main" id="{7B864C07-6CDF-630E-6126-75FA728CB11E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8047;p79">
              <a:extLst>
                <a:ext uri="{FF2B5EF4-FFF2-40B4-BE49-F238E27FC236}">
                  <a16:creationId xmlns:a16="http://schemas.microsoft.com/office/drawing/2014/main" id="{AA342B7B-893D-81BA-C9E5-454950BCCEF8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8048;p79">
              <a:extLst>
                <a:ext uri="{FF2B5EF4-FFF2-40B4-BE49-F238E27FC236}">
                  <a16:creationId xmlns:a16="http://schemas.microsoft.com/office/drawing/2014/main" id="{68197D54-9966-E15E-398E-1906FF02AAB2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8049;p79">
              <a:extLst>
                <a:ext uri="{FF2B5EF4-FFF2-40B4-BE49-F238E27FC236}">
                  <a16:creationId xmlns:a16="http://schemas.microsoft.com/office/drawing/2014/main" id="{A7781914-41D0-0B65-DEE4-3B59E166AF73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8050;p79">
              <a:extLst>
                <a:ext uri="{FF2B5EF4-FFF2-40B4-BE49-F238E27FC236}">
                  <a16:creationId xmlns:a16="http://schemas.microsoft.com/office/drawing/2014/main" id="{A4179CC9-BD75-3AA9-6463-BC962857F741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8051;p79">
              <a:extLst>
                <a:ext uri="{FF2B5EF4-FFF2-40B4-BE49-F238E27FC236}">
                  <a16:creationId xmlns:a16="http://schemas.microsoft.com/office/drawing/2014/main" id="{CB7CFCE9-F274-1824-A187-A15C1ABA3C5D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8052;p79">
              <a:extLst>
                <a:ext uri="{FF2B5EF4-FFF2-40B4-BE49-F238E27FC236}">
                  <a16:creationId xmlns:a16="http://schemas.microsoft.com/office/drawing/2014/main" id="{23642EEE-D744-54C6-B7A9-BE665DB12F1B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8053;p79">
              <a:extLst>
                <a:ext uri="{FF2B5EF4-FFF2-40B4-BE49-F238E27FC236}">
                  <a16:creationId xmlns:a16="http://schemas.microsoft.com/office/drawing/2014/main" id="{8009EF76-CF28-2943-58F2-7BFBAE428EC1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8054;p79">
              <a:extLst>
                <a:ext uri="{FF2B5EF4-FFF2-40B4-BE49-F238E27FC236}">
                  <a16:creationId xmlns:a16="http://schemas.microsoft.com/office/drawing/2014/main" id="{D0340F9E-086F-5444-5093-02379B915E88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8055;p79">
              <a:extLst>
                <a:ext uri="{FF2B5EF4-FFF2-40B4-BE49-F238E27FC236}">
                  <a16:creationId xmlns:a16="http://schemas.microsoft.com/office/drawing/2014/main" id="{4860F3A5-9031-1908-6743-7D2874A5ADA2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8056;p79">
              <a:extLst>
                <a:ext uri="{FF2B5EF4-FFF2-40B4-BE49-F238E27FC236}">
                  <a16:creationId xmlns:a16="http://schemas.microsoft.com/office/drawing/2014/main" id="{36B174D1-0A1A-834E-A02E-AB1CB29CF892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8057;p79">
              <a:extLst>
                <a:ext uri="{FF2B5EF4-FFF2-40B4-BE49-F238E27FC236}">
                  <a16:creationId xmlns:a16="http://schemas.microsoft.com/office/drawing/2014/main" id="{58B8FF32-7F2F-AE0D-AE9A-4066FB797BFF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8058;p79">
              <a:extLst>
                <a:ext uri="{FF2B5EF4-FFF2-40B4-BE49-F238E27FC236}">
                  <a16:creationId xmlns:a16="http://schemas.microsoft.com/office/drawing/2014/main" id="{07F480B2-7461-F8EF-243E-85A5471DB546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8059;p79">
              <a:extLst>
                <a:ext uri="{FF2B5EF4-FFF2-40B4-BE49-F238E27FC236}">
                  <a16:creationId xmlns:a16="http://schemas.microsoft.com/office/drawing/2014/main" id="{97B9C824-ED52-CEF6-2756-FF47C431382B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8060;p79">
              <a:extLst>
                <a:ext uri="{FF2B5EF4-FFF2-40B4-BE49-F238E27FC236}">
                  <a16:creationId xmlns:a16="http://schemas.microsoft.com/office/drawing/2014/main" id="{70215873-9505-631C-43F9-90EE6FADC394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8061;p79">
              <a:extLst>
                <a:ext uri="{FF2B5EF4-FFF2-40B4-BE49-F238E27FC236}">
                  <a16:creationId xmlns:a16="http://schemas.microsoft.com/office/drawing/2014/main" id="{A3EFA935-871C-FEA1-C323-81633B265BC4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8062;p79">
              <a:extLst>
                <a:ext uri="{FF2B5EF4-FFF2-40B4-BE49-F238E27FC236}">
                  <a16:creationId xmlns:a16="http://schemas.microsoft.com/office/drawing/2014/main" id="{8F923873-BFD2-CB19-F81D-233558DB5381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8063;p79">
              <a:extLst>
                <a:ext uri="{FF2B5EF4-FFF2-40B4-BE49-F238E27FC236}">
                  <a16:creationId xmlns:a16="http://schemas.microsoft.com/office/drawing/2014/main" id="{3973DDB5-2349-2B13-CD99-B3EA0FC6B7A9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8064;p79">
              <a:extLst>
                <a:ext uri="{FF2B5EF4-FFF2-40B4-BE49-F238E27FC236}">
                  <a16:creationId xmlns:a16="http://schemas.microsoft.com/office/drawing/2014/main" id="{A642D6B9-8316-EAC9-D4C4-BE81D59BE6E1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8065;p79">
              <a:extLst>
                <a:ext uri="{FF2B5EF4-FFF2-40B4-BE49-F238E27FC236}">
                  <a16:creationId xmlns:a16="http://schemas.microsoft.com/office/drawing/2014/main" id="{A5A8190C-E804-A001-882F-E6161BD547F2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8066;p79">
              <a:extLst>
                <a:ext uri="{FF2B5EF4-FFF2-40B4-BE49-F238E27FC236}">
                  <a16:creationId xmlns:a16="http://schemas.microsoft.com/office/drawing/2014/main" id="{C93340AA-A939-6835-00E8-035AE7956F2B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8067;p79">
              <a:extLst>
                <a:ext uri="{FF2B5EF4-FFF2-40B4-BE49-F238E27FC236}">
                  <a16:creationId xmlns:a16="http://schemas.microsoft.com/office/drawing/2014/main" id="{0CF8AB89-4D82-B68F-346B-B0CC643A7983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8068;p79">
              <a:extLst>
                <a:ext uri="{FF2B5EF4-FFF2-40B4-BE49-F238E27FC236}">
                  <a16:creationId xmlns:a16="http://schemas.microsoft.com/office/drawing/2014/main" id="{2B94671F-FC7D-2595-B4CD-3FA658302F71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8069;p79">
              <a:extLst>
                <a:ext uri="{FF2B5EF4-FFF2-40B4-BE49-F238E27FC236}">
                  <a16:creationId xmlns:a16="http://schemas.microsoft.com/office/drawing/2014/main" id="{E97CC6F7-042E-C979-B356-860DF62F31CF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8070;p79">
              <a:extLst>
                <a:ext uri="{FF2B5EF4-FFF2-40B4-BE49-F238E27FC236}">
                  <a16:creationId xmlns:a16="http://schemas.microsoft.com/office/drawing/2014/main" id="{7F68F061-8BF7-9E8C-485B-28F071708ACA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8071;p79">
              <a:extLst>
                <a:ext uri="{FF2B5EF4-FFF2-40B4-BE49-F238E27FC236}">
                  <a16:creationId xmlns:a16="http://schemas.microsoft.com/office/drawing/2014/main" id="{AE755B36-8E32-A4EF-1006-C6EFCF7B534E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8072;p79">
              <a:extLst>
                <a:ext uri="{FF2B5EF4-FFF2-40B4-BE49-F238E27FC236}">
                  <a16:creationId xmlns:a16="http://schemas.microsoft.com/office/drawing/2014/main" id="{CE082835-E271-7167-D67C-B72F379DC647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8073;p79">
              <a:extLst>
                <a:ext uri="{FF2B5EF4-FFF2-40B4-BE49-F238E27FC236}">
                  <a16:creationId xmlns:a16="http://schemas.microsoft.com/office/drawing/2014/main" id="{F46F5FB4-A015-F3EB-4B93-BBF4C2C34A07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8074;p79">
              <a:extLst>
                <a:ext uri="{FF2B5EF4-FFF2-40B4-BE49-F238E27FC236}">
                  <a16:creationId xmlns:a16="http://schemas.microsoft.com/office/drawing/2014/main" id="{78F2EF3B-CD78-795B-F223-D430AAAC7FBC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55" name="Google Shape;7862;p79">
            <a:extLst>
              <a:ext uri="{FF2B5EF4-FFF2-40B4-BE49-F238E27FC236}">
                <a16:creationId xmlns:a16="http://schemas.microsoft.com/office/drawing/2014/main" id="{88794FDD-BDB2-50D1-C49B-D8BD622DA665}"/>
              </a:ext>
            </a:extLst>
          </p:cNvPr>
          <p:cNvGrpSpPr/>
          <p:nvPr/>
        </p:nvGrpSpPr>
        <p:grpSpPr>
          <a:xfrm>
            <a:off x="3301773" y="3398806"/>
            <a:ext cx="632941" cy="478267"/>
            <a:chOff x="1406450" y="1457600"/>
            <a:chExt cx="1017675" cy="1094400"/>
          </a:xfrm>
        </p:grpSpPr>
        <p:sp>
          <p:nvSpPr>
            <p:cNvPr id="2556" name="Google Shape;7863;p79">
              <a:extLst>
                <a:ext uri="{FF2B5EF4-FFF2-40B4-BE49-F238E27FC236}">
                  <a16:creationId xmlns:a16="http://schemas.microsoft.com/office/drawing/2014/main" id="{9954DC31-CB49-F683-082D-281572971C37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7864;p79">
              <a:extLst>
                <a:ext uri="{FF2B5EF4-FFF2-40B4-BE49-F238E27FC236}">
                  <a16:creationId xmlns:a16="http://schemas.microsoft.com/office/drawing/2014/main" id="{2EF40BAC-6745-0462-3B24-98ACCC9CC412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7865;p79">
              <a:extLst>
                <a:ext uri="{FF2B5EF4-FFF2-40B4-BE49-F238E27FC236}">
                  <a16:creationId xmlns:a16="http://schemas.microsoft.com/office/drawing/2014/main" id="{5E34E459-DEDD-8FB4-ED7B-FA47F9CC582E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7866;p79">
              <a:extLst>
                <a:ext uri="{FF2B5EF4-FFF2-40B4-BE49-F238E27FC236}">
                  <a16:creationId xmlns:a16="http://schemas.microsoft.com/office/drawing/2014/main" id="{C1652DFE-8A9D-00F6-8D60-BACD2E1273AA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7867;p79">
              <a:extLst>
                <a:ext uri="{FF2B5EF4-FFF2-40B4-BE49-F238E27FC236}">
                  <a16:creationId xmlns:a16="http://schemas.microsoft.com/office/drawing/2014/main" id="{0337F519-F56A-D304-AD97-18995ED4504C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7868;p79">
              <a:extLst>
                <a:ext uri="{FF2B5EF4-FFF2-40B4-BE49-F238E27FC236}">
                  <a16:creationId xmlns:a16="http://schemas.microsoft.com/office/drawing/2014/main" id="{C6E777CF-D16C-1E45-B475-7E23EFE33FCF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7869;p79">
              <a:extLst>
                <a:ext uri="{FF2B5EF4-FFF2-40B4-BE49-F238E27FC236}">
                  <a16:creationId xmlns:a16="http://schemas.microsoft.com/office/drawing/2014/main" id="{0FE04DFF-2BCC-8CE2-1406-DC0B02524EA1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7870;p79">
              <a:extLst>
                <a:ext uri="{FF2B5EF4-FFF2-40B4-BE49-F238E27FC236}">
                  <a16:creationId xmlns:a16="http://schemas.microsoft.com/office/drawing/2014/main" id="{C20DC266-D05A-D9A8-E3A6-AF266B23EF21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7871;p79">
              <a:extLst>
                <a:ext uri="{FF2B5EF4-FFF2-40B4-BE49-F238E27FC236}">
                  <a16:creationId xmlns:a16="http://schemas.microsoft.com/office/drawing/2014/main" id="{13BCAFE5-C8DD-9483-FFDE-0129D1F63033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7872;p79">
              <a:extLst>
                <a:ext uri="{FF2B5EF4-FFF2-40B4-BE49-F238E27FC236}">
                  <a16:creationId xmlns:a16="http://schemas.microsoft.com/office/drawing/2014/main" id="{832C7CE2-D059-A75A-3803-5A0BFEE5F204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7873;p79">
              <a:extLst>
                <a:ext uri="{FF2B5EF4-FFF2-40B4-BE49-F238E27FC236}">
                  <a16:creationId xmlns:a16="http://schemas.microsoft.com/office/drawing/2014/main" id="{6676D857-68A1-DD65-5CBF-E5F75A3B4660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7874;p79">
              <a:extLst>
                <a:ext uri="{FF2B5EF4-FFF2-40B4-BE49-F238E27FC236}">
                  <a16:creationId xmlns:a16="http://schemas.microsoft.com/office/drawing/2014/main" id="{AA9EB2FE-B255-1C10-5898-6782C30FCDCE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7875;p79">
              <a:extLst>
                <a:ext uri="{FF2B5EF4-FFF2-40B4-BE49-F238E27FC236}">
                  <a16:creationId xmlns:a16="http://schemas.microsoft.com/office/drawing/2014/main" id="{E57B0FEA-4752-ABA1-211D-3607628E8ABE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7876;p79">
              <a:extLst>
                <a:ext uri="{FF2B5EF4-FFF2-40B4-BE49-F238E27FC236}">
                  <a16:creationId xmlns:a16="http://schemas.microsoft.com/office/drawing/2014/main" id="{1C4523DA-BEB9-AB8B-DADD-94A8DC4482B6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7877;p79">
              <a:extLst>
                <a:ext uri="{FF2B5EF4-FFF2-40B4-BE49-F238E27FC236}">
                  <a16:creationId xmlns:a16="http://schemas.microsoft.com/office/drawing/2014/main" id="{6AF8CED8-51FA-4B12-D243-8722A7645D50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7878;p79">
              <a:extLst>
                <a:ext uri="{FF2B5EF4-FFF2-40B4-BE49-F238E27FC236}">
                  <a16:creationId xmlns:a16="http://schemas.microsoft.com/office/drawing/2014/main" id="{484E29D4-B216-996F-C898-EBBDF7316339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7879;p79">
              <a:extLst>
                <a:ext uri="{FF2B5EF4-FFF2-40B4-BE49-F238E27FC236}">
                  <a16:creationId xmlns:a16="http://schemas.microsoft.com/office/drawing/2014/main" id="{FB65F763-20A7-2CF5-0B4E-88C86C462475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7880;p79">
              <a:extLst>
                <a:ext uri="{FF2B5EF4-FFF2-40B4-BE49-F238E27FC236}">
                  <a16:creationId xmlns:a16="http://schemas.microsoft.com/office/drawing/2014/main" id="{E4174056-358F-CD02-8B94-F0513E30AEFD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7881;p79">
              <a:extLst>
                <a:ext uri="{FF2B5EF4-FFF2-40B4-BE49-F238E27FC236}">
                  <a16:creationId xmlns:a16="http://schemas.microsoft.com/office/drawing/2014/main" id="{FB409931-80A6-7DAD-4C0D-808F2D547375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7882;p79">
              <a:extLst>
                <a:ext uri="{FF2B5EF4-FFF2-40B4-BE49-F238E27FC236}">
                  <a16:creationId xmlns:a16="http://schemas.microsoft.com/office/drawing/2014/main" id="{DE4D06EF-610A-7337-8D22-19F89003708E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7883;p79">
              <a:extLst>
                <a:ext uri="{FF2B5EF4-FFF2-40B4-BE49-F238E27FC236}">
                  <a16:creationId xmlns:a16="http://schemas.microsoft.com/office/drawing/2014/main" id="{F03B2C87-041D-A64F-572D-F333B082B845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7884;p79">
              <a:extLst>
                <a:ext uri="{FF2B5EF4-FFF2-40B4-BE49-F238E27FC236}">
                  <a16:creationId xmlns:a16="http://schemas.microsoft.com/office/drawing/2014/main" id="{B9341EFF-4274-A521-03FC-CFD07C4683DE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7885;p79">
              <a:extLst>
                <a:ext uri="{FF2B5EF4-FFF2-40B4-BE49-F238E27FC236}">
                  <a16:creationId xmlns:a16="http://schemas.microsoft.com/office/drawing/2014/main" id="{CD2F73E7-2D42-4925-2725-8DFC988A1B28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7886;p79">
              <a:extLst>
                <a:ext uri="{FF2B5EF4-FFF2-40B4-BE49-F238E27FC236}">
                  <a16:creationId xmlns:a16="http://schemas.microsoft.com/office/drawing/2014/main" id="{73310FAC-2556-FE56-CC6F-0F98993F3B4E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7887;p79">
              <a:extLst>
                <a:ext uri="{FF2B5EF4-FFF2-40B4-BE49-F238E27FC236}">
                  <a16:creationId xmlns:a16="http://schemas.microsoft.com/office/drawing/2014/main" id="{268BE0CD-BEBA-A874-18B7-52C049040396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7888;p79">
              <a:extLst>
                <a:ext uri="{FF2B5EF4-FFF2-40B4-BE49-F238E27FC236}">
                  <a16:creationId xmlns:a16="http://schemas.microsoft.com/office/drawing/2014/main" id="{B3ECD0A4-D6BF-5D20-D679-E580ED3F7756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7889;p79">
              <a:extLst>
                <a:ext uri="{FF2B5EF4-FFF2-40B4-BE49-F238E27FC236}">
                  <a16:creationId xmlns:a16="http://schemas.microsoft.com/office/drawing/2014/main" id="{EAC9CBE9-D45A-EDAD-D823-BF5104F26CE0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7890;p79">
              <a:extLst>
                <a:ext uri="{FF2B5EF4-FFF2-40B4-BE49-F238E27FC236}">
                  <a16:creationId xmlns:a16="http://schemas.microsoft.com/office/drawing/2014/main" id="{FE6638E2-CA3A-2A29-45A4-A0894284D6A8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7891;p79">
              <a:extLst>
                <a:ext uri="{FF2B5EF4-FFF2-40B4-BE49-F238E27FC236}">
                  <a16:creationId xmlns:a16="http://schemas.microsoft.com/office/drawing/2014/main" id="{9302BE3A-0ADE-241B-D7DC-C39F7B0FAFE4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7892;p79">
              <a:extLst>
                <a:ext uri="{FF2B5EF4-FFF2-40B4-BE49-F238E27FC236}">
                  <a16:creationId xmlns:a16="http://schemas.microsoft.com/office/drawing/2014/main" id="{C21A85AA-3313-A61D-3183-A5E9CA2C4047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7893;p79">
              <a:extLst>
                <a:ext uri="{FF2B5EF4-FFF2-40B4-BE49-F238E27FC236}">
                  <a16:creationId xmlns:a16="http://schemas.microsoft.com/office/drawing/2014/main" id="{EF6E14B8-FE98-3EEB-247A-4E9D3463C089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7894;p79">
              <a:extLst>
                <a:ext uri="{FF2B5EF4-FFF2-40B4-BE49-F238E27FC236}">
                  <a16:creationId xmlns:a16="http://schemas.microsoft.com/office/drawing/2014/main" id="{B6CC76E8-4D93-FC81-385D-6245715A10DD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7895;p79">
              <a:extLst>
                <a:ext uri="{FF2B5EF4-FFF2-40B4-BE49-F238E27FC236}">
                  <a16:creationId xmlns:a16="http://schemas.microsoft.com/office/drawing/2014/main" id="{AB6B4168-63B4-9E4A-497E-4EED3E355DBA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7896;p79">
              <a:extLst>
                <a:ext uri="{FF2B5EF4-FFF2-40B4-BE49-F238E27FC236}">
                  <a16:creationId xmlns:a16="http://schemas.microsoft.com/office/drawing/2014/main" id="{3A4A1D8A-BF0B-361F-30F9-1D45FB1B3D2E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7897;p79">
              <a:extLst>
                <a:ext uri="{FF2B5EF4-FFF2-40B4-BE49-F238E27FC236}">
                  <a16:creationId xmlns:a16="http://schemas.microsoft.com/office/drawing/2014/main" id="{EEFD8EE3-FCDB-1CA9-BD12-CC09394F2FBC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7898;p79">
              <a:extLst>
                <a:ext uri="{FF2B5EF4-FFF2-40B4-BE49-F238E27FC236}">
                  <a16:creationId xmlns:a16="http://schemas.microsoft.com/office/drawing/2014/main" id="{6853CD31-1EF9-AEEC-5F0D-044418B5A708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7899;p79">
              <a:extLst>
                <a:ext uri="{FF2B5EF4-FFF2-40B4-BE49-F238E27FC236}">
                  <a16:creationId xmlns:a16="http://schemas.microsoft.com/office/drawing/2014/main" id="{7BECBFE2-FA04-9A0B-4321-CAA3026FC53A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7900;p79">
              <a:extLst>
                <a:ext uri="{FF2B5EF4-FFF2-40B4-BE49-F238E27FC236}">
                  <a16:creationId xmlns:a16="http://schemas.microsoft.com/office/drawing/2014/main" id="{104B0543-AEDC-32EE-36D5-8084524F04A9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7901;p79">
              <a:extLst>
                <a:ext uri="{FF2B5EF4-FFF2-40B4-BE49-F238E27FC236}">
                  <a16:creationId xmlns:a16="http://schemas.microsoft.com/office/drawing/2014/main" id="{F45A1148-F73C-974C-B7BF-A2DE443D21EF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7902;p79">
              <a:extLst>
                <a:ext uri="{FF2B5EF4-FFF2-40B4-BE49-F238E27FC236}">
                  <a16:creationId xmlns:a16="http://schemas.microsoft.com/office/drawing/2014/main" id="{AA753C17-D3BB-BE04-3EC9-64867E17191E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7903;p79">
              <a:extLst>
                <a:ext uri="{FF2B5EF4-FFF2-40B4-BE49-F238E27FC236}">
                  <a16:creationId xmlns:a16="http://schemas.microsoft.com/office/drawing/2014/main" id="{B1280DAC-C8CF-7EC7-C961-8E578DDF03C8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7904;p79">
              <a:extLst>
                <a:ext uri="{FF2B5EF4-FFF2-40B4-BE49-F238E27FC236}">
                  <a16:creationId xmlns:a16="http://schemas.microsoft.com/office/drawing/2014/main" id="{D50D6D8D-7370-6297-58B9-1C2B2BF4F287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7905;p79">
              <a:extLst>
                <a:ext uri="{FF2B5EF4-FFF2-40B4-BE49-F238E27FC236}">
                  <a16:creationId xmlns:a16="http://schemas.microsoft.com/office/drawing/2014/main" id="{8776B810-2005-8CEC-0042-92913D70EC44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7906;p79">
              <a:extLst>
                <a:ext uri="{FF2B5EF4-FFF2-40B4-BE49-F238E27FC236}">
                  <a16:creationId xmlns:a16="http://schemas.microsoft.com/office/drawing/2014/main" id="{77570F04-A599-EA8D-4694-F931E140F889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7907;p79">
              <a:extLst>
                <a:ext uri="{FF2B5EF4-FFF2-40B4-BE49-F238E27FC236}">
                  <a16:creationId xmlns:a16="http://schemas.microsoft.com/office/drawing/2014/main" id="{ACD4969A-71BF-3197-F074-4D90E0AAA979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7908;p79">
              <a:extLst>
                <a:ext uri="{FF2B5EF4-FFF2-40B4-BE49-F238E27FC236}">
                  <a16:creationId xmlns:a16="http://schemas.microsoft.com/office/drawing/2014/main" id="{DCD3F786-47AD-EA88-BD7A-813C8D9ADB16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7909;p79">
              <a:extLst>
                <a:ext uri="{FF2B5EF4-FFF2-40B4-BE49-F238E27FC236}">
                  <a16:creationId xmlns:a16="http://schemas.microsoft.com/office/drawing/2014/main" id="{55317791-97BB-0A3A-61A9-8F4E5D981464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7910;p79">
              <a:extLst>
                <a:ext uri="{FF2B5EF4-FFF2-40B4-BE49-F238E27FC236}">
                  <a16:creationId xmlns:a16="http://schemas.microsoft.com/office/drawing/2014/main" id="{58E19946-E581-04BF-8D4C-5A015F1E647B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7911;p79">
              <a:extLst>
                <a:ext uri="{FF2B5EF4-FFF2-40B4-BE49-F238E27FC236}">
                  <a16:creationId xmlns:a16="http://schemas.microsoft.com/office/drawing/2014/main" id="{00E077E3-2B70-2B5A-4579-880D45112916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7912;p79">
              <a:extLst>
                <a:ext uri="{FF2B5EF4-FFF2-40B4-BE49-F238E27FC236}">
                  <a16:creationId xmlns:a16="http://schemas.microsoft.com/office/drawing/2014/main" id="{55FABC03-B963-8708-82C2-8DD2E7D3AAC5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7913;p79">
              <a:extLst>
                <a:ext uri="{FF2B5EF4-FFF2-40B4-BE49-F238E27FC236}">
                  <a16:creationId xmlns:a16="http://schemas.microsoft.com/office/drawing/2014/main" id="{BEF6A02B-3A2E-7D75-A8AE-C88C14B867E1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7914;p79">
              <a:extLst>
                <a:ext uri="{FF2B5EF4-FFF2-40B4-BE49-F238E27FC236}">
                  <a16:creationId xmlns:a16="http://schemas.microsoft.com/office/drawing/2014/main" id="{830006CC-6ABC-9BCA-7983-037137420204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7915;p79">
              <a:extLst>
                <a:ext uri="{FF2B5EF4-FFF2-40B4-BE49-F238E27FC236}">
                  <a16:creationId xmlns:a16="http://schemas.microsoft.com/office/drawing/2014/main" id="{E70D1421-FF66-20B4-4CDA-7EE51DA3E6B2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7916;p79">
              <a:extLst>
                <a:ext uri="{FF2B5EF4-FFF2-40B4-BE49-F238E27FC236}">
                  <a16:creationId xmlns:a16="http://schemas.microsoft.com/office/drawing/2014/main" id="{76E0457F-794B-3997-5741-24911F1D1F9E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7917;p79">
              <a:extLst>
                <a:ext uri="{FF2B5EF4-FFF2-40B4-BE49-F238E27FC236}">
                  <a16:creationId xmlns:a16="http://schemas.microsoft.com/office/drawing/2014/main" id="{177C4772-5400-2CCA-2064-045213F11807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7918;p79">
              <a:extLst>
                <a:ext uri="{FF2B5EF4-FFF2-40B4-BE49-F238E27FC236}">
                  <a16:creationId xmlns:a16="http://schemas.microsoft.com/office/drawing/2014/main" id="{0EAD02F5-E5CB-B468-9B95-4159543B34CE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7919;p79">
              <a:extLst>
                <a:ext uri="{FF2B5EF4-FFF2-40B4-BE49-F238E27FC236}">
                  <a16:creationId xmlns:a16="http://schemas.microsoft.com/office/drawing/2014/main" id="{E1DA4773-0471-402E-4ED5-4982C69C8400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7920;p79">
              <a:extLst>
                <a:ext uri="{FF2B5EF4-FFF2-40B4-BE49-F238E27FC236}">
                  <a16:creationId xmlns:a16="http://schemas.microsoft.com/office/drawing/2014/main" id="{EF17ED75-AFAA-FC7A-F7B9-476A4E929CC7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7921;p79">
              <a:extLst>
                <a:ext uri="{FF2B5EF4-FFF2-40B4-BE49-F238E27FC236}">
                  <a16:creationId xmlns:a16="http://schemas.microsoft.com/office/drawing/2014/main" id="{0C07350B-34BF-BA50-F2BC-86A5779AA3E8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7922;p79">
              <a:extLst>
                <a:ext uri="{FF2B5EF4-FFF2-40B4-BE49-F238E27FC236}">
                  <a16:creationId xmlns:a16="http://schemas.microsoft.com/office/drawing/2014/main" id="{6F1A247B-F726-B0C5-129C-5CF60C8D1E00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7923;p79">
              <a:extLst>
                <a:ext uri="{FF2B5EF4-FFF2-40B4-BE49-F238E27FC236}">
                  <a16:creationId xmlns:a16="http://schemas.microsoft.com/office/drawing/2014/main" id="{3700F82D-96CF-B3DC-9F03-AA254F618072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7924;p79">
              <a:extLst>
                <a:ext uri="{FF2B5EF4-FFF2-40B4-BE49-F238E27FC236}">
                  <a16:creationId xmlns:a16="http://schemas.microsoft.com/office/drawing/2014/main" id="{3417FC32-4F1F-D306-7495-043FE88CE561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7925;p79">
              <a:extLst>
                <a:ext uri="{FF2B5EF4-FFF2-40B4-BE49-F238E27FC236}">
                  <a16:creationId xmlns:a16="http://schemas.microsoft.com/office/drawing/2014/main" id="{158A8D7E-203A-8D9F-EC06-FB38AC17A220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7926;p79">
              <a:extLst>
                <a:ext uri="{FF2B5EF4-FFF2-40B4-BE49-F238E27FC236}">
                  <a16:creationId xmlns:a16="http://schemas.microsoft.com/office/drawing/2014/main" id="{A78B6835-4692-D804-B2FA-F99938CE912C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7927;p79">
              <a:extLst>
                <a:ext uri="{FF2B5EF4-FFF2-40B4-BE49-F238E27FC236}">
                  <a16:creationId xmlns:a16="http://schemas.microsoft.com/office/drawing/2014/main" id="{490A1AA8-CFD5-E411-02EE-82AB2037F363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7928;p79">
              <a:extLst>
                <a:ext uri="{FF2B5EF4-FFF2-40B4-BE49-F238E27FC236}">
                  <a16:creationId xmlns:a16="http://schemas.microsoft.com/office/drawing/2014/main" id="{AEEFEBCE-D520-E78F-F78E-E62F77341627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7929;p79">
              <a:extLst>
                <a:ext uri="{FF2B5EF4-FFF2-40B4-BE49-F238E27FC236}">
                  <a16:creationId xmlns:a16="http://schemas.microsoft.com/office/drawing/2014/main" id="{636A5C29-38D2-8D6E-E3C6-5265BDA8FFE2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7930;p79">
              <a:extLst>
                <a:ext uri="{FF2B5EF4-FFF2-40B4-BE49-F238E27FC236}">
                  <a16:creationId xmlns:a16="http://schemas.microsoft.com/office/drawing/2014/main" id="{D11D5E65-48DC-E28D-95A0-FDDBAB190734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7931;p79">
              <a:extLst>
                <a:ext uri="{FF2B5EF4-FFF2-40B4-BE49-F238E27FC236}">
                  <a16:creationId xmlns:a16="http://schemas.microsoft.com/office/drawing/2014/main" id="{E82909F2-C49E-61A0-2F0F-206856DABB6C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7932;p79">
              <a:extLst>
                <a:ext uri="{FF2B5EF4-FFF2-40B4-BE49-F238E27FC236}">
                  <a16:creationId xmlns:a16="http://schemas.microsoft.com/office/drawing/2014/main" id="{951923EA-51F3-2C83-BC3E-EB497FA4A8E7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7933;p79">
              <a:extLst>
                <a:ext uri="{FF2B5EF4-FFF2-40B4-BE49-F238E27FC236}">
                  <a16:creationId xmlns:a16="http://schemas.microsoft.com/office/drawing/2014/main" id="{F0A76A5B-F34E-87AA-ED35-7E391E4623D7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7934;p79">
              <a:extLst>
                <a:ext uri="{FF2B5EF4-FFF2-40B4-BE49-F238E27FC236}">
                  <a16:creationId xmlns:a16="http://schemas.microsoft.com/office/drawing/2014/main" id="{227C177A-6DB6-54B9-86D1-05A25AEFF60C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7935;p79">
              <a:extLst>
                <a:ext uri="{FF2B5EF4-FFF2-40B4-BE49-F238E27FC236}">
                  <a16:creationId xmlns:a16="http://schemas.microsoft.com/office/drawing/2014/main" id="{D13D83C9-51A0-9EBB-32A6-C218E20BBAC4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7936;p79">
              <a:extLst>
                <a:ext uri="{FF2B5EF4-FFF2-40B4-BE49-F238E27FC236}">
                  <a16:creationId xmlns:a16="http://schemas.microsoft.com/office/drawing/2014/main" id="{584093BB-D677-84B3-C127-A5B8346E3447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7937;p79">
              <a:extLst>
                <a:ext uri="{FF2B5EF4-FFF2-40B4-BE49-F238E27FC236}">
                  <a16:creationId xmlns:a16="http://schemas.microsoft.com/office/drawing/2014/main" id="{E2B99B06-3A4A-C637-B05B-BF2D4D2DCB1A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7938;p79">
              <a:extLst>
                <a:ext uri="{FF2B5EF4-FFF2-40B4-BE49-F238E27FC236}">
                  <a16:creationId xmlns:a16="http://schemas.microsoft.com/office/drawing/2014/main" id="{44E67F48-EB20-C569-2F9E-C51DF27004A8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7939;p79">
              <a:extLst>
                <a:ext uri="{FF2B5EF4-FFF2-40B4-BE49-F238E27FC236}">
                  <a16:creationId xmlns:a16="http://schemas.microsoft.com/office/drawing/2014/main" id="{5CB2EA5F-0D09-2EFD-B47F-BD6B046C0EC5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7940;p79">
              <a:extLst>
                <a:ext uri="{FF2B5EF4-FFF2-40B4-BE49-F238E27FC236}">
                  <a16:creationId xmlns:a16="http://schemas.microsoft.com/office/drawing/2014/main" id="{AE80098D-EDD6-4BF5-00FA-60E86BB2C42A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7941;p79">
              <a:extLst>
                <a:ext uri="{FF2B5EF4-FFF2-40B4-BE49-F238E27FC236}">
                  <a16:creationId xmlns:a16="http://schemas.microsoft.com/office/drawing/2014/main" id="{1149D9C5-F424-29CE-3CB4-42DEC1432842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7942;p79">
              <a:extLst>
                <a:ext uri="{FF2B5EF4-FFF2-40B4-BE49-F238E27FC236}">
                  <a16:creationId xmlns:a16="http://schemas.microsoft.com/office/drawing/2014/main" id="{3F6F7B81-FDE3-D17E-ACF3-2BEA194118FB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7943;p79">
              <a:extLst>
                <a:ext uri="{FF2B5EF4-FFF2-40B4-BE49-F238E27FC236}">
                  <a16:creationId xmlns:a16="http://schemas.microsoft.com/office/drawing/2014/main" id="{1F575030-5C20-FABC-2A22-2F5B6827B0A3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7944;p79">
              <a:extLst>
                <a:ext uri="{FF2B5EF4-FFF2-40B4-BE49-F238E27FC236}">
                  <a16:creationId xmlns:a16="http://schemas.microsoft.com/office/drawing/2014/main" id="{BF2661D4-E550-51AE-BE15-BC71B8942DB8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7945;p79">
              <a:extLst>
                <a:ext uri="{FF2B5EF4-FFF2-40B4-BE49-F238E27FC236}">
                  <a16:creationId xmlns:a16="http://schemas.microsoft.com/office/drawing/2014/main" id="{3A07AD0E-E807-79A0-C2E2-B6290F6A3A3A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7946;p79">
              <a:extLst>
                <a:ext uri="{FF2B5EF4-FFF2-40B4-BE49-F238E27FC236}">
                  <a16:creationId xmlns:a16="http://schemas.microsoft.com/office/drawing/2014/main" id="{91BEF030-39A2-9000-0F80-4876CE69317C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7947;p79">
              <a:extLst>
                <a:ext uri="{FF2B5EF4-FFF2-40B4-BE49-F238E27FC236}">
                  <a16:creationId xmlns:a16="http://schemas.microsoft.com/office/drawing/2014/main" id="{96CBCABC-4FDD-AB11-6974-DE62F850D032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7948;p79">
              <a:extLst>
                <a:ext uri="{FF2B5EF4-FFF2-40B4-BE49-F238E27FC236}">
                  <a16:creationId xmlns:a16="http://schemas.microsoft.com/office/drawing/2014/main" id="{2D2E1BDE-4B5A-9ACB-AE47-AB8CEC57C597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7949;p79">
              <a:extLst>
                <a:ext uri="{FF2B5EF4-FFF2-40B4-BE49-F238E27FC236}">
                  <a16:creationId xmlns:a16="http://schemas.microsoft.com/office/drawing/2014/main" id="{61911E69-3B29-B026-28CD-8AE7BB2D2614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7950;p79">
              <a:extLst>
                <a:ext uri="{FF2B5EF4-FFF2-40B4-BE49-F238E27FC236}">
                  <a16:creationId xmlns:a16="http://schemas.microsoft.com/office/drawing/2014/main" id="{C6B19AE7-66E2-7FE0-BC64-4E51D483C0F9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7951;p79">
              <a:extLst>
                <a:ext uri="{FF2B5EF4-FFF2-40B4-BE49-F238E27FC236}">
                  <a16:creationId xmlns:a16="http://schemas.microsoft.com/office/drawing/2014/main" id="{3D762B08-FD1A-11BD-A835-03621F0EE5E6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7952;p79">
              <a:extLst>
                <a:ext uri="{FF2B5EF4-FFF2-40B4-BE49-F238E27FC236}">
                  <a16:creationId xmlns:a16="http://schemas.microsoft.com/office/drawing/2014/main" id="{7D2C592C-0E1A-00A8-C00B-C3DD27F74479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7953;p79">
              <a:extLst>
                <a:ext uri="{FF2B5EF4-FFF2-40B4-BE49-F238E27FC236}">
                  <a16:creationId xmlns:a16="http://schemas.microsoft.com/office/drawing/2014/main" id="{08723B96-1E7A-DFA8-F92D-ADDEAB538041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7954;p79">
              <a:extLst>
                <a:ext uri="{FF2B5EF4-FFF2-40B4-BE49-F238E27FC236}">
                  <a16:creationId xmlns:a16="http://schemas.microsoft.com/office/drawing/2014/main" id="{F4B9788C-7B18-83F0-CBDC-EC75D7530928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7955;p79">
              <a:extLst>
                <a:ext uri="{FF2B5EF4-FFF2-40B4-BE49-F238E27FC236}">
                  <a16:creationId xmlns:a16="http://schemas.microsoft.com/office/drawing/2014/main" id="{87960B3B-E50A-E0EB-952F-68CB652D0881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7956;p79">
              <a:extLst>
                <a:ext uri="{FF2B5EF4-FFF2-40B4-BE49-F238E27FC236}">
                  <a16:creationId xmlns:a16="http://schemas.microsoft.com/office/drawing/2014/main" id="{EBA998CE-F584-D393-A2AC-51992D03A047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7957;p79">
              <a:extLst>
                <a:ext uri="{FF2B5EF4-FFF2-40B4-BE49-F238E27FC236}">
                  <a16:creationId xmlns:a16="http://schemas.microsoft.com/office/drawing/2014/main" id="{49F2C40F-9E42-26DA-37AF-C9475B9E4909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7958;p79">
              <a:extLst>
                <a:ext uri="{FF2B5EF4-FFF2-40B4-BE49-F238E27FC236}">
                  <a16:creationId xmlns:a16="http://schemas.microsoft.com/office/drawing/2014/main" id="{239C08FB-8212-B5CA-23FC-9CDB6AC498EA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7959;p79">
              <a:extLst>
                <a:ext uri="{FF2B5EF4-FFF2-40B4-BE49-F238E27FC236}">
                  <a16:creationId xmlns:a16="http://schemas.microsoft.com/office/drawing/2014/main" id="{C3D56362-15C2-F4E7-C741-78F71B0C6A6D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7960;p79">
              <a:extLst>
                <a:ext uri="{FF2B5EF4-FFF2-40B4-BE49-F238E27FC236}">
                  <a16:creationId xmlns:a16="http://schemas.microsoft.com/office/drawing/2014/main" id="{A17A40CE-9B4B-EE59-FC3A-256EF7A13333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7961;p79">
              <a:extLst>
                <a:ext uri="{FF2B5EF4-FFF2-40B4-BE49-F238E27FC236}">
                  <a16:creationId xmlns:a16="http://schemas.microsoft.com/office/drawing/2014/main" id="{3CF52C77-D4FD-47BD-4653-5403522E1A08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7962;p79">
              <a:extLst>
                <a:ext uri="{FF2B5EF4-FFF2-40B4-BE49-F238E27FC236}">
                  <a16:creationId xmlns:a16="http://schemas.microsoft.com/office/drawing/2014/main" id="{59FA696A-60DD-B8CF-383B-3FAAFA0903F2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7963;p79">
              <a:extLst>
                <a:ext uri="{FF2B5EF4-FFF2-40B4-BE49-F238E27FC236}">
                  <a16:creationId xmlns:a16="http://schemas.microsoft.com/office/drawing/2014/main" id="{D58BFB28-6BE1-934B-F8E7-898D4730ADF8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7964;p79">
              <a:extLst>
                <a:ext uri="{FF2B5EF4-FFF2-40B4-BE49-F238E27FC236}">
                  <a16:creationId xmlns:a16="http://schemas.microsoft.com/office/drawing/2014/main" id="{B7ED2FE1-DE89-27A1-6FD7-66471B9328D5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7965;p79">
              <a:extLst>
                <a:ext uri="{FF2B5EF4-FFF2-40B4-BE49-F238E27FC236}">
                  <a16:creationId xmlns:a16="http://schemas.microsoft.com/office/drawing/2014/main" id="{0CCFFA6F-F854-B62E-E104-AFBE08342138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7966;p79">
              <a:extLst>
                <a:ext uri="{FF2B5EF4-FFF2-40B4-BE49-F238E27FC236}">
                  <a16:creationId xmlns:a16="http://schemas.microsoft.com/office/drawing/2014/main" id="{627C438F-6CFF-5A23-24F3-08B250E4A6B0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7967;p79">
              <a:extLst>
                <a:ext uri="{FF2B5EF4-FFF2-40B4-BE49-F238E27FC236}">
                  <a16:creationId xmlns:a16="http://schemas.microsoft.com/office/drawing/2014/main" id="{DBB83D24-4B67-18AD-C812-50FD2A36DA0A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7968;p79">
              <a:extLst>
                <a:ext uri="{FF2B5EF4-FFF2-40B4-BE49-F238E27FC236}">
                  <a16:creationId xmlns:a16="http://schemas.microsoft.com/office/drawing/2014/main" id="{18ECA8BE-9FC8-C210-20E9-C688015563EE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7969;p79">
              <a:extLst>
                <a:ext uri="{FF2B5EF4-FFF2-40B4-BE49-F238E27FC236}">
                  <a16:creationId xmlns:a16="http://schemas.microsoft.com/office/drawing/2014/main" id="{8386F27A-12D8-ECF1-AE99-F7031CEE5FD5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7970;p79">
              <a:extLst>
                <a:ext uri="{FF2B5EF4-FFF2-40B4-BE49-F238E27FC236}">
                  <a16:creationId xmlns:a16="http://schemas.microsoft.com/office/drawing/2014/main" id="{E82967FD-F2EE-808B-76CB-5C22B3A70E82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7971;p79">
              <a:extLst>
                <a:ext uri="{FF2B5EF4-FFF2-40B4-BE49-F238E27FC236}">
                  <a16:creationId xmlns:a16="http://schemas.microsoft.com/office/drawing/2014/main" id="{CC11D40C-099E-393B-53DD-4ACF78BFE347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7972;p79">
              <a:extLst>
                <a:ext uri="{FF2B5EF4-FFF2-40B4-BE49-F238E27FC236}">
                  <a16:creationId xmlns:a16="http://schemas.microsoft.com/office/drawing/2014/main" id="{ADC40A31-1913-91A1-0350-C58A83B44196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7973;p79">
              <a:extLst>
                <a:ext uri="{FF2B5EF4-FFF2-40B4-BE49-F238E27FC236}">
                  <a16:creationId xmlns:a16="http://schemas.microsoft.com/office/drawing/2014/main" id="{991F0C57-671E-D784-BDCE-0C385FEF1BD7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7974;p79">
              <a:extLst>
                <a:ext uri="{FF2B5EF4-FFF2-40B4-BE49-F238E27FC236}">
                  <a16:creationId xmlns:a16="http://schemas.microsoft.com/office/drawing/2014/main" id="{E808055A-C6FC-A7D5-F9AF-BF47FCBC75D5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7975;p79">
              <a:extLst>
                <a:ext uri="{FF2B5EF4-FFF2-40B4-BE49-F238E27FC236}">
                  <a16:creationId xmlns:a16="http://schemas.microsoft.com/office/drawing/2014/main" id="{3873138F-B418-093D-A453-54011F003829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7976;p79">
              <a:extLst>
                <a:ext uri="{FF2B5EF4-FFF2-40B4-BE49-F238E27FC236}">
                  <a16:creationId xmlns:a16="http://schemas.microsoft.com/office/drawing/2014/main" id="{B95EE4D0-A182-6065-FC7D-C3903505F050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7977;p79">
              <a:extLst>
                <a:ext uri="{FF2B5EF4-FFF2-40B4-BE49-F238E27FC236}">
                  <a16:creationId xmlns:a16="http://schemas.microsoft.com/office/drawing/2014/main" id="{AE64BDB6-1CFC-F396-4790-B02F17B8C5F4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7978;p79">
              <a:extLst>
                <a:ext uri="{FF2B5EF4-FFF2-40B4-BE49-F238E27FC236}">
                  <a16:creationId xmlns:a16="http://schemas.microsoft.com/office/drawing/2014/main" id="{E17E1214-9D0F-01FA-1E3E-B90E4B685FCE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7979;p79">
              <a:extLst>
                <a:ext uri="{FF2B5EF4-FFF2-40B4-BE49-F238E27FC236}">
                  <a16:creationId xmlns:a16="http://schemas.microsoft.com/office/drawing/2014/main" id="{7AE232BD-2716-AC1C-A2BE-3A6FEE0BECCB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7980;p79">
              <a:extLst>
                <a:ext uri="{FF2B5EF4-FFF2-40B4-BE49-F238E27FC236}">
                  <a16:creationId xmlns:a16="http://schemas.microsoft.com/office/drawing/2014/main" id="{B42854E0-0BD2-9BB4-8A54-D02429B903BB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7981;p79">
              <a:extLst>
                <a:ext uri="{FF2B5EF4-FFF2-40B4-BE49-F238E27FC236}">
                  <a16:creationId xmlns:a16="http://schemas.microsoft.com/office/drawing/2014/main" id="{88879388-F183-EF14-A994-62769E916C67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7982;p79">
              <a:extLst>
                <a:ext uri="{FF2B5EF4-FFF2-40B4-BE49-F238E27FC236}">
                  <a16:creationId xmlns:a16="http://schemas.microsoft.com/office/drawing/2014/main" id="{BCA3470F-0C32-AA72-8E09-1015B051376C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7983;p79">
              <a:extLst>
                <a:ext uri="{FF2B5EF4-FFF2-40B4-BE49-F238E27FC236}">
                  <a16:creationId xmlns:a16="http://schemas.microsoft.com/office/drawing/2014/main" id="{3AB454F5-9A2C-9D22-086B-834129A074D3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7" name="Google Shape;7984;p79">
              <a:extLst>
                <a:ext uri="{FF2B5EF4-FFF2-40B4-BE49-F238E27FC236}">
                  <a16:creationId xmlns:a16="http://schemas.microsoft.com/office/drawing/2014/main" id="{7C964842-BAD9-1198-AA09-28726B86303D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8" name="Google Shape;7985;p79">
              <a:extLst>
                <a:ext uri="{FF2B5EF4-FFF2-40B4-BE49-F238E27FC236}">
                  <a16:creationId xmlns:a16="http://schemas.microsoft.com/office/drawing/2014/main" id="{F8F556F9-FFD4-E6EE-27BF-DC7115659A5E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7986;p79">
              <a:extLst>
                <a:ext uri="{FF2B5EF4-FFF2-40B4-BE49-F238E27FC236}">
                  <a16:creationId xmlns:a16="http://schemas.microsoft.com/office/drawing/2014/main" id="{8F2294BD-17FB-5C15-ED65-C00A99A38C0D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7987;p79">
              <a:extLst>
                <a:ext uri="{FF2B5EF4-FFF2-40B4-BE49-F238E27FC236}">
                  <a16:creationId xmlns:a16="http://schemas.microsoft.com/office/drawing/2014/main" id="{35B1A511-D626-27F8-D935-C70A47E8599D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7988;p79">
              <a:extLst>
                <a:ext uri="{FF2B5EF4-FFF2-40B4-BE49-F238E27FC236}">
                  <a16:creationId xmlns:a16="http://schemas.microsoft.com/office/drawing/2014/main" id="{5FC10058-A8D6-1338-39D3-CDE510B45B94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7989;p79">
              <a:extLst>
                <a:ext uri="{FF2B5EF4-FFF2-40B4-BE49-F238E27FC236}">
                  <a16:creationId xmlns:a16="http://schemas.microsoft.com/office/drawing/2014/main" id="{DABB5BCB-B7FB-3A55-2CF7-D82C4C807CB9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7990;p79">
              <a:extLst>
                <a:ext uri="{FF2B5EF4-FFF2-40B4-BE49-F238E27FC236}">
                  <a16:creationId xmlns:a16="http://schemas.microsoft.com/office/drawing/2014/main" id="{295D0390-1D79-28B2-B353-60E25B255A5A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7991;p79">
              <a:extLst>
                <a:ext uri="{FF2B5EF4-FFF2-40B4-BE49-F238E27FC236}">
                  <a16:creationId xmlns:a16="http://schemas.microsoft.com/office/drawing/2014/main" id="{32C30E03-5D83-38DE-E305-82216E9F8A6B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7992;p79">
              <a:extLst>
                <a:ext uri="{FF2B5EF4-FFF2-40B4-BE49-F238E27FC236}">
                  <a16:creationId xmlns:a16="http://schemas.microsoft.com/office/drawing/2014/main" id="{96EC68E4-80F1-93F5-44E8-9FA1D57AD756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7993;p79">
              <a:extLst>
                <a:ext uri="{FF2B5EF4-FFF2-40B4-BE49-F238E27FC236}">
                  <a16:creationId xmlns:a16="http://schemas.microsoft.com/office/drawing/2014/main" id="{82F9355C-78B6-46CB-311F-F125C57F9989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7994;p79">
              <a:extLst>
                <a:ext uri="{FF2B5EF4-FFF2-40B4-BE49-F238E27FC236}">
                  <a16:creationId xmlns:a16="http://schemas.microsoft.com/office/drawing/2014/main" id="{CB31B869-8A70-1F69-14F7-1CCC40531DC0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7995;p79">
              <a:extLst>
                <a:ext uri="{FF2B5EF4-FFF2-40B4-BE49-F238E27FC236}">
                  <a16:creationId xmlns:a16="http://schemas.microsoft.com/office/drawing/2014/main" id="{EC10DA16-894F-78C4-48E1-47106EFD4C23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9" name="Google Shape;7996;p79">
              <a:extLst>
                <a:ext uri="{FF2B5EF4-FFF2-40B4-BE49-F238E27FC236}">
                  <a16:creationId xmlns:a16="http://schemas.microsoft.com/office/drawing/2014/main" id="{119C23AE-942B-E4F9-0FCA-B05AA911BC5E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0" name="Google Shape;7997;p79">
              <a:extLst>
                <a:ext uri="{FF2B5EF4-FFF2-40B4-BE49-F238E27FC236}">
                  <a16:creationId xmlns:a16="http://schemas.microsoft.com/office/drawing/2014/main" id="{0F1913D3-7752-9D52-77B6-7D78E8E21265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1" name="Google Shape;7998;p79">
              <a:extLst>
                <a:ext uri="{FF2B5EF4-FFF2-40B4-BE49-F238E27FC236}">
                  <a16:creationId xmlns:a16="http://schemas.microsoft.com/office/drawing/2014/main" id="{D1C1F3D8-B100-2438-5E90-95E8126AFE34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2" name="Google Shape;7999;p79">
              <a:extLst>
                <a:ext uri="{FF2B5EF4-FFF2-40B4-BE49-F238E27FC236}">
                  <a16:creationId xmlns:a16="http://schemas.microsoft.com/office/drawing/2014/main" id="{D0934712-2694-D2B9-F92C-2831D60CC55C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3" name="Google Shape;8000;p79">
              <a:extLst>
                <a:ext uri="{FF2B5EF4-FFF2-40B4-BE49-F238E27FC236}">
                  <a16:creationId xmlns:a16="http://schemas.microsoft.com/office/drawing/2014/main" id="{2010C899-9AEC-83BF-08AA-4E1F8A220EBC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4" name="Google Shape;8001;p79">
              <a:extLst>
                <a:ext uri="{FF2B5EF4-FFF2-40B4-BE49-F238E27FC236}">
                  <a16:creationId xmlns:a16="http://schemas.microsoft.com/office/drawing/2014/main" id="{3DCE8103-1F98-4458-E5AE-9416DA37BB40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5" name="Google Shape;8002;p79">
              <a:extLst>
                <a:ext uri="{FF2B5EF4-FFF2-40B4-BE49-F238E27FC236}">
                  <a16:creationId xmlns:a16="http://schemas.microsoft.com/office/drawing/2014/main" id="{13AC6BE4-DBB0-1E07-A8E8-617BFFA1E3D7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8003;p79">
              <a:extLst>
                <a:ext uri="{FF2B5EF4-FFF2-40B4-BE49-F238E27FC236}">
                  <a16:creationId xmlns:a16="http://schemas.microsoft.com/office/drawing/2014/main" id="{0376FE9D-9311-5601-651E-262A9AB83877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7" name="Google Shape;8004;p79">
              <a:extLst>
                <a:ext uri="{FF2B5EF4-FFF2-40B4-BE49-F238E27FC236}">
                  <a16:creationId xmlns:a16="http://schemas.microsoft.com/office/drawing/2014/main" id="{AC99D722-11EA-9B45-C42E-A720F1556CD4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8" name="Google Shape;8005;p79">
              <a:extLst>
                <a:ext uri="{FF2B5EF4-FFF2-40B4-BE49-F238E27FC236}">
                  <a16:creationId xmlns:a16="http://schemas.microsoft.com/office/drawing/2014/main" id="{21C95225-FB1B-633B-F946-8F76E864C0B0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9" name="Google Shape;8006;p79">
              <a:extLst>
                <a:ext uri="{FF2B5EF4-FFF2-40B4-BE49-F238E27FC236}">
                  <a16:creationId xmlns:a16="http://schemas.microsoft.com/office/drawing/2014/main" id="{A54060BE-83FA-01A4-D7A1-D6EC0C76F4CE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0" name="Google Shape;8007;p79">
              <a:extLst>
                <a:ext uri="{FF2B5EF4-FFF2-40B4-BE49-F238E27FC236}">
                  <a16:creationId xmlns:a16="http://schemas.microsoft.com/office/drawing/2014/main" id="{64D4DC3D-BE2E-0738-51BF-ED2984386081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1" name="Google Shape;8008;p79">
              <a:extLst>
                <a:ext uri="{FF2B5EF4-FFF2-40B4-BE49-F238E27FC236}">
                  <a16:creationId xmlns:a16="http://schemas.microsoft.com/office/drawing/2014/main" id="{4A031769-6ACD-F8D0-30AA-545DBDCFE856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2" name="Google Shape;8009;p79">
              <a:extLst>
                <a:ext uri="{FF2B5EF4-FFF2-40B4-BE49-F238E27FC236}">
                  <a16:creationId xmlns:a16="http://schemas.microsoft.com/office/drawing/2014/main" id="{853A0AA7-E763-541F-5699-12DA7A271117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3" name="Google Shape;8010;p79">
              <a:extLst>
                <a:ext uri="{FF2B5EF4-FFF2-40B4-BE49-F238E27FC236}">
                  <a16:creationId xmlns:a16="http://schemas.microsoft.com/office/drawing/2014/main" id="{9841A430-CC8F-298D-7476-4C9A82CC1707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8011;p79">
              <a:extLst>
                <a:ext uri="{FF2B5EF4-FFF2-40B4-BE49-F238E27FC236}">
                  <a16:creationId xmlns:a16="http://schemas.microsoft.com/office/drawing/2014/main" id="{E423A29B-A2AD-E121-3CC8-73A389D9B6AF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5" name="Google Shape;8012;p79">
              <a:extLst>
                <a:ext uri="{FF2B5EF4-FFF2-40B4-BE49-F238E27FC236}">
                  <a16:creationId xmlns:a16="http://schemas.microsoft.com/office/drawing/2014/main" id="{B18D63D1-29FA-E187-E6B9-C6BC1CFAAE5F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6" name="Google Shape;8013;p79">
              <a:extLst>
                <a:ext uri="{FF2B5EF4-FFF2-40B4-BE49-F238E27FC236}">
                  <a16:creationId xmlns:a16="http://schemas.microsoft.com/office/drawing/2014/main" id="{003DFD22-DDBB-A81A-80F8-7B7A76BBA4A0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7" name="Google Shape;8014;p79">
              <a:extLst>
                <a:ext uri="{FF2B5EF4-FFF2-40B4-BE49-F238E27FC236}">
                  <a16:creationId xmlns:a16="http://schemas.microsoft.com/office/drawing/2014/main" id="{32F1B202-1F87-20E4-3A4C-4F16C69271AA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8" name="Google Shape;8015;p79">
              <a:extLst>
                <a:ext uri="{FF2B5EF4-FFF2-40B4-BE49-F238E27FC236}">
                  <a16:creationId xmlns:a16="http://schemas.microsoft.com/office/drawing/2014/main" id="{EA6C41BA-42C8-FACC-277F-D7E91B802087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9" name="Google Shape;8016;p79">
              <a:extLst>
                <a:ext uri="{FF2B5EF4-FFF2-40B4-BE49-F238E27FC236}">
                  <a16:creationId xmlns:a16="http://schemas.microsoft.com/office/drawing/2014/main" id="{BAA6DA6F-53B4-D633-3618-830020C54094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0" name="Google Shape;8017;p79">
              <a:extLst>
                <a:ext uri="{FF2B5EF4-FFF2-40B4-BE49-F238E27FC236}">
                  <a16:creationId xmlns:a16="http://schemas.microsoft.com/office/drawing/2014/main" id="{4045DCB0-0648-5723-4C79-8C515647F974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1" name="Google Shape;8018;p79">
              <a:extLst>
                <a:ext uri="{FF2B5EF4-FFF2-40B4-BE49-F238E27FC236}">
                  <a16:creationId xmlns:a16="http://schemas.microsoft.com/office/drawing/2014/main" id="{B9BEDCF9-F1B5-8A76-C40D-86016939FE09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2" name="Google Shape;8019;p79">
              <a:extLst>
                <a:ext uri="{FF2B5EF4-FFF2-40B4-BE49-F238E27FC236}">
                  <a16:creationId xmlns:a16="http://schemas.microsoft.com/office/drawing/2014/main" id="{DCF07F35-881E-B235-0A65-00C7A18D4888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3" name="Google Shape;8020;p79">
              <a:extLst>
                <a:ext uri="{FF2B5EF4-FFF2-40B4-BE49-F238E27FC236}">
                  <a16:creationId xmlns:a16="http://schemas.microsoft.com/office/drawing/2014/main" id="{DA46823E-8769-5FB9-54FD-68831A36661C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4" name="Google Shape;8021;p79">
              <a:extLst>
                <a:ext uri="{FF2B5EF4-FFF2-40B4-BE49-F238E27FC236}">
                  <a16:creationId xmlns:a16="http://schemas.microsoft.com/office/drawing/2014/main" id="{905DA675-E386-850B-468D-E7CAB6CFC972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8022;p79">
              <a:extLst>
                <a:ext uri="{FF2B5EF4-FFF2-40B4-BE49-F238E27FC236}">
                  <a16:creationId xmlns:a16="http://schemas.microsoft.com/office/drawing/2014/main" id="{07DF47E9-6967-B2C2-02ED-98AE9AE6D4D9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6" name="Google Shape;8023;p79">
              <a:extLst>
                <a:ext uri="{FF2B5EF4-FFF2-40B4-BE49-F238E27FC236}">
                  <a16:creationId xmlns:a16="http://schemas.microsoft.com/office/drawing/2014/main" id="{6471DE2B-B4B9-59D8-FF92-85C854B5B613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7" name="Google Shape;8024;p79">
              <a:extLst>
                <a:ext uri="{FF2B5EF4-FFF2-40B4-BE49-F238E27FC236}">
                  <a16:creationId xmlns:a16="http://schemas.microsoft.com/office/drawing/2014/main" id="{3B5E2792-6BF3-45DD-C7F5-C65A3512DB50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8" name="Google Shape;8025;p79">
              <a:extLst>
                <a:ext uri="{FF2B5EF4-FFF2-40B4-BE49-F238E27FC236}">
                  <a16:creationId xmlns:a16="http://schemas.microsoft.com/office/drawing/2014/main" id="{B4DF921E-6BD6-65AF-BF25-6AE5BCAF29D5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9" name="Google Shape;8026;p79">
              <a:extLst>
                <a:ext uri="{FF2B5EF4-FFF2-40B4-BE49-F238E27FC236}">
                  <a16:creationId xmlns:a16="http://schemas.microsoft.com/office/drawing/2014/main" id="{8994734C-1ECB-2FEF-CC54-983E3C58DD71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0" name="Google Shape;8027;p79">
              <a:extLst>
                <a:ext uri="{FF2B5EF4-FFF2-40B4-BE49-F238E27FC236}">
                  <a16:creationId xmlns:a16="http://schemas.microsoft.com/office/drawing/2014/main" id="{B53ACFC4-75B5-207B-0159-106DD3393BD6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1" name="Google Shape;8028;p79">
              <a:extLst>
                <a:ext uri="{FF2B5EF4-FFF2-40B4-BE49-F238E27FC236}">
                  <a16:creationId xmlns:a16="http://schemas.microsoft.com/office/drawing/2014/main" id="{778672CB-D245-B0EB-F109-A006B3D9137D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2" name="Google Shape;8029;p79">
              <a:extLst>
                <a:ext uri="{FF2B5EF4-FFF2-40B4-BE49-F238E27FC236}">
                  <a16:creationId xmlns:a16="http://schemas.microsoft.com/office/drawing/2014/main" id="{05836FA5-1BFB-15A4-F4DC-8E785D0B5246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3" name="Google Shape;8030;p79">
              <a:extLst>
                <a:ext uri="{FF2B5EF4-FFF2-40B4-BE49-F238E27FC236}">
                  <a16:creationId xmlns:a16="http://schemas.microsoft.com/office/drawing/2014/main" id="{31CD36F0-1DA7-6F96-4738-23C49B4F437A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4" name="Google Shape;8031;p79">
              <a:extLst>
                <a:ext uri="{FF2B5EF4-FFF2-40B4-BE49-F238E27FC236}">
                  <a16:creationId xmlns:a16="http://schemas.microsoft.com/office/drawing/2014/main" id="{BAC0CC32-F70E-00A3-61CC-6FCDF8560371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8032;p79">
              <a:extLst>
                <a:ext uri="{FF2B5EF4-FFF2-40B4-BE49-F238E27FC236}">
                  <a16:creationId xmlns:a16="http://schemas.microsoft.com/office/drawing/2014/main" id="{47911A40-B944-0F78-12A3-A035A0DDB706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6" name="Google Shape;8033;p79">
              <a:extLst>
                <a:ext uri="{FF2B5EF4-FFF2-40B4-BE49-F238E27FC236}">
                  <a16:creationId xmlns:a16="http://schemas.microsoft.com/office/drawing/2014/main" id="{AAF53150-D700-2B27-75D4-52D84753928F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7" name="Google Shape;8034;p79">
              <a:extLst>
                <a:ext uri="{FF2B5EF4-FFF2-40B4-BE49-F238E27FC236}">
                  <a16:creationId xmlns:a16="http://schemas.microsoft.com/office/drawing/2014/main" id="{C875FA75-E45C-F84F-FEE0-8F193306E633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8" name="Google Shape;8035;p79">
              <a:extLst>
                <a:ext uri="{FF2B5EF4-FFF2-40B4-BE49-F238E27FC236}">
                  <a16:creationId xmlns:a16="http://schemas.microsoft.com/office/drawing/2014/main" id="{DCC10EF1-1B0C-CDDF-9D06-562B3516F845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8036;p79">
              <a:extLst>
                <a:ext uri="{FF2B5EF4-FFF2-40B4-BE49-F238E27FC236}">
                  <a16:creationId xmlns:a16="http://schemas.microsoft.com/office/drawing/2014/main" id="{D266DCD8-4485-4DB1-3EA3-4493F438B29D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0" name="Google Shape;8037;p79">
              <a:extLst>
                <a:ext uri="{FF2B5EF4-FFF2-40B4-BE49-F238E27FC236}">
                  <a16:creationId xmlns:a16="http://schemas.microsoft.com/office/drawing/2014/main" id="{CC47077F-247D-BBBF-3CAA-2E45E8CB2D38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1" name="Google Shape;8038;p79">
              <a:extLst>
                <a:ext uri="{FF2B5EF4-FFF2-40B4-BE49-F238E27FC236}">
                  <a16:creationId xmlns:a16="http://schemas.microsoft.com/office/drawing/2014/main" id="{0BD7E4CA-A560-B0A5-8D09-F83922382594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2" name="Google Shape;8039;p79">
              <a:extLst>
                <a:ext uri="{FF2B5EF4-FFF2-40B4-BE49-F238E27FC236}">
                  <a16:creationId xmlns:a16="http://schemas.microsoft.com/office/drawing/2014/main" id="{21DC3085-8B27-4ABC-423F-6A1CD33444F2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3" name="Google Shape;8040;p79">
              <a:extLst>
                <a:ext uri="{FF2B5EF4-FFF2-40B4-BE49-F238E27FC236}">
                  <a16:creationId xmlns:a16="http://schemas.microsoft.com/office/drawing/2014/main" id="{4804B5AD-15BC-7063-DD40-90A46A708BAB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4" name="Google Shape;8041;p79">
              <a:extLst>
                <a:ext uri="{FF2B5EF4-FFF2-40B4-BE49-F238E27FC236}">
                  <a16:creationId xmlns:a16="http://schemas.microsoft.com/office/drawing/2014/main" id="{264974BE-C73A-0928-A66B-2A0141C70458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5" name="Google Shape;8042;p79">
              <a:extLst>
                <a:ext uri="{FF2B5EF4-FFF2-40B4-BE49-F238E27FC236}">
                  <a16:creationId xmlns:a16="http://schemas.microsoft.com/office/drawing/2014/main" id="{48DEB210-0546-76C3-5EE3-0994983204DF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8043;p79">
              <a:extLst>
                <a:ext uri="{FF2B5EF4-FFF2-40B4-BE49-F238E27FC236}">
                  <a16:creationId xmlns:a16="http://schemas.microsoft.com/office/drawing/2014/main" id="{6E8D4D74-D05D-3128-6ED6-7234B3181648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8044;p79">
              <a:extLst>
                <a:ext uri="{FF2B5EF4-FFF2-40B4-BE49-F238E27FC236}">
                  <a16:creationId xmlns:a16="http://schemas.microsoft.com/office/drawing/2014/main" id="{11EFA131-6EB1-B961-7DB6-FCD72DD75B89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8045;p79">
              <a:extLst>
                <a:ext uri="{FF2B5EF4-FFF2-40B4-BE49-F238E27FC236}">
                  <a16:creationId xmlns:a16="http://schemas.microsoft.com/office/drawing/2014/main" id="{4E5B3CAB-C240-C98C-264F-A13B2FAAB157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8046;p79">
              <a:extLst>
                <a:ext uri="{FF2B5EF4-FFF2-40B4-BE49-F238E27FC236}">
                  <a16:creationId xmlns:a16="http://schemas.microsoft.com/office/drawing/2014/main" id="{8AA9B111-9A59-7DBD-5505-881CC52B55A9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8047;p79">
              <a:extLst>
                <a:ext uri="{FF2B5EF4-FFF2-40B4-BE49-F238E27FC236}">
                  <a16:creationId xmlns:a16="http://schemas.microsoft.com/office/drawing/2014/main" id="{423A46E8-6E39-9A43-5D1D-E3D526B1C7A9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1" name="Google Shape;8048;p79">
              <a:extLst>
                <a:ext uri="{FF2B5EF4-FFF2-40B4-BE49-F238E27FC236}">
                  <a16:creationId xmlns:a16="http://schemas.microsoft.com/office/drawing/2014/main" id="{9031FCF5-7387-A5B7-4C1C-6A78FA80826C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2" name="Google Shape;8049;p79">
              <a:extLst>
                <a:ext uri="{FF2B5EF4-FFF2-40B4-BE49-F238E27FC236}">
                  <a16:creationId xmlns:a16="http://schemas.microsoft.com/office/drawing/2014/main" id="{D3B9FBAC-CFB0-D98F-0261-6A21488A6FB9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3" name="Google Shape;8050;p79">
              <a:extLst>
                <a:ext uri="{FF2B5EF4-FFF2-40B4-BE49-F238E27FC236}">
                  <a16:creationId xmlns:a16="http://schemas.microsoft.com/office/drawing/2014/main" id="{0F8318DE-1187-019E-1F68-3A9C15BCAB0B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4" name="Google Shape;8051;p79">
              <a:extLst>
                <a:ext uri="{FF2B5EF4-FFF2-40B4-BE49-F238E27FC236}">
                  <a16:creationId xmlns:a16="http://schemas.microsoft.com/office/drawing/2014/main" id="{F7C5E67E-B1DC-6386-FFFF-99435F3BEF37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5" name="Google Shape;8052;p79">
              <a:extLst>
                <a:ext uri="{FF2B5EF4-FFF2-40B4-BE49-F238E27FC236}">
                  <a16:creationId xmlns:a16="http://schemas.microsoft.com/office/drawing/2014/main" id="{33551BDC-7CEF-FE5F-8C31-CFFC462B8AD9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6" name="Google Shape;8053;p79">
              <a:extLst>
                <a:ext uri="{FF2B5EF4-FFF2-40B4-BE49-F238E27FC236}">
                  <a16:creationId xmlns:a16="http://schemas.microsoft.com/office/drawing/2014/main" id="{C46E42D3-DCAC-1979-B824-DB7696B4CE45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7" name="Google Shape;8054;p79">
              <a:extLst>
                <a:ext uri="{FF2B5EF4-FFF2-40B4-BE49-F238E27FC236}">
                  <a16:creationId xmlns:a16="http://schemas.microsoft.com/office/drawing/2014/main" id="{8E9DBDC7-55A1-AF6A-9C60-13469DF61D20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8" name="Google Shape;8055;p79">
              <a:extLst>
                <a:ext uri="{FF2B5EF4-FFF2-40B4-BE49-F238E27FC236}">
                  <a16:creationId xmlns:a16="http://schemas.microsoft.com/office/drawing/2014/main" id="{95CC2AC2-6A10-61AB-E120-E5B1E52B2675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9" name="Google Shape;8056;p79">
              <a:extLst>
                <a:ext uri="{FF2B5EF4-FFF2-40B4-BE49-F238E27FC236}">
                  <a16:creationId xmlns:a16="http://schemas.microsoft.com/office/drawing/2014/main" id="{93BC9A67-8A7E-BEDD-5091-B90C517F781D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0" name="Google Shape;8057;p79">
              <a:extLst>
                <a:ext uri="{FF2B5EF4-FFF2-40B4-BE49-F238E27FC236}">
                  <a16:creationId xmlns:a16="http://schemas.microsoft.com/office/drawing/2014/main" id="{53D47908-7C31-707F-5106-08D241677D34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1" name="Google Shape;8058;p79">
              <a:extLst>
                <a:ext uri="{FF2B5EF4-FFF2-40B4-BE49-F238E27FC236}">
                  <a16:creationId xmlns:a16="http://schemas.microsoft.com/office/drawing/2014/main" id="{CC6F50C4-5771-2A9D-B3AB-F983C8518D34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2" name="Google Shape;8059;p79">
              <a:extLst>
                <a:ext uri="{FF2B5EF4-FFF2-40B4-BE49-F238E27FC236}">
                  <a16:creationId xmlns:a16="http://schemas.microsoft.com/office/drawing/2014/main" id="{BBE745A8-5894-496E-6D2A-12EDCE198696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3" name="Google Shape;8060;p79">
              <a:extLst>
                <a:ext uri="{FF2B5EF4-FFF2-40B4-BE49-F238E27FC236}">
                  <a16:creationId xmlns:a16="http://schemas.microsoft.com/office/drawing/2014/main" id="{1DF538B4-2565-6BD9-2510-D4E62E28590E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4" name="Google Shape;8061;p79">
              <a:extLst>
                <a:ext uri="{FF2B5EF4-FFF2-40B4-BE49-F238E27FC236}">
                  <a16:creationId xmlns:a16="http://schemas.microsoft.com/office/drawing/2014/main" id="{F932D9A3-640B-BBE8-DB8F-6733AFB2999E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5" name="Google Shape;8062;p79">
              <a:extLst>
                <a:ext uri="{FF2B5EF4-FFF2-40B4-BE49-F238E27FC236}">
                  <a16:creationId xmlns:a16="http://schemas.microsoft.com/office/drawing/2014/main" id="{D6C0612F-54E2-3ADB-F62E-8B614E52D1EF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6" name="Google Shape;8063;p79">
              <a:extLst>
                <a:ext uri="{FF2B5EF4-FFF2-40B4-BE49-F238E27FC236}">
                  <a16:creationId xmlns:a16="http://schemas.microsoft.com/office/drawing/2014/main" id="{262FBADA-535E-6CFD-5CA3-C0CEF404C5CA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7" name="Google Shape;8064;p79">
              <a:extLst>
                <a:ext uri="{FF2B5EF4-FFF2-40B4-BE49-F238E27FC236}">
                  <a16:creationId xmlns:a16="http://schemas.microsoft.com/office/drawing/2014/main" id="{CAA76AFD-7A31-E5A0-973B-2CECDEBAF6A1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8" name="Google Shape;8065;p79">
              <a:extLst>
                <a:ext uri="{FF2B5EF4-FFF2-40B4-BE49-F238E27FC236}">
                  <a16:creationId xmlns:a16="http://schemas.microsoft.com/office/drawing/2014/main" id="{29D6ED12-B50D-D329-1862-1A53AB1F66A0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9" name="Google Shape;8066;p79">
              <a:extLst>
                <a:ext uri="{FF2B5EF4-FFF2-40B4-BE49-F238E27FC236}">
                  <a16:creationId xmlns:a16="http://schemas.microsoft.com/office/drawing/2014/main" id="{17776C3D-C67E-BC92-BA57-67A09BCA91CF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0" name="Google Shape;8067;p79">
              <a:extLst>
                <a:ext uri="{FF2B5EF4-FFF2-40B4-BE49-F238E27FC236}">
                  <a16:creationId xmlns:a16="http://schemas.microsoft.com/office/drawing/2014/main" id="{53A48CFE-5B5B-31AA-57FA-87C00C10244C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1" name="Google Shape;8068;p79">
              <a:extLst>
                <a:ext uri="{FF2B5EF4-FFF2-40B4-BE49-F238E27FC236}">
                  <a16:creationId xmlns:a16="http://schemas.microsoft.com/office/drawing/2014/main" id="{65C1FF6D-7172-F77D-57E6-37D095705972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2" name="Google Shape;8069;p79">
              <a:extLst>
                <a:ext uri="{FF2B5EF4-FFF2-40B4-BE49-F238E27FC236}">
                  <a16:creationId xmlns:a16="http://schemas.microsoft.com/office/drawing/2014/main" id="{5CB87BB5-0F97-999C-E3B7-DF01A777CC1E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3" name="Google Shape;8070;p79">
              <a:extLst>
                <a:ext uri="{FF2B5EF4-FFF2-40B4-BE49-F238E27FC236}">
                  <a16:creationId xmlns:a16="http://schemas.microsoft.com/office/drawing/2014/main" id="{A648A70B-905E-D89F-28F9-2E0CA83B89B9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4" name="Google Shape;8071;p79">
              <a:extLst>
                <a:ext uri="{FF2B5EF4-FFF2-40B4-BE49-F238E27FC236}">
                  <a16:creationId xmlns:a16="http://schemas.microsoft.com/office/drawing/2014/main" id="{27E455BE-F255-FFC6-CA4A-CAEE9DFE0D68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5" name="Google Shape;8072;p79">
              <a:extLst>
                <a:ext uri="{FF2B5EF4-FFF2-40B4-BE49-F238E27FC236}">
                  <a16:creationId xmlns:a16="http://schemas.microsoft.com/office/drawing/2014/main" id="{98A9D888-66EC-39ED-5C4C-53D9648F2B76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6" name="Google Shape;8073;p79">
              <a:extLst>
                <a:ext uri="{FF2B5EF4-FFF2-40B4-BE49-F238E27FC236}">
                  <a16:creationId xmlns:a16="http://schemas.microsoft.com/office/drawing/2014/main" id="{46B65ACA-EA2D-FD2D-27B7-573AE284E201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7" name="Google Shape;8074;p79">
              <a:extLst>
                <a:ext uri="{FF2B5EF4-FFF2-40B4-BE49-F238E27FC236}">
                  <a16:creationId xmlns:a16="http://schemas.microsoft.com/office/drawing/2014/main" id="{3478C6D5-FB3A-4A22-9680-46314CB8984A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68" name="Google Shape;7862;p79">
            <a:extLst>
              <a:ext uri="{FF2B5EF4-FFF2-40B4-BE49-F238E27FC236}">
                <a16:creationId xmlns:a16="http://schemas.microsoft.com/office/drawing/2014/main" id="{C5280C6F-69AA-815F-0026-B891289E1CB5}"/>
              </a:ext>
            </a:extLst>
          </p:cNvPr>
          <p:cNvGrpSpPr/>
          <p:nvPr/>
        </p:nvGrpSpPr>
        <p:grpSpPr>
          <a:xfrm>
            <a:off x="1963247" y="1891916"/>
            <a:ext cx="444737" cy="478267"/>
            <a:chOff x="1406450" y="1457600"/>
            <a:chExt cx="1017675" cy="1094400"/>
          </a:xfrm>
        </p:grpSpPr>
        <p:sp>
          <p:nvSpPr>
            <p:cNvPr id="2769" name="Google Shape;7863;p79">
              <a:extLst>
                <a:ext uri="{FF2B5EF4-FFF2-40B4-BE49-F238E27FC236}">
                  <a16:creationId xmlns:a16="http://schemas.microsoft.com/office/drawing/2014/main" id="{98E62534-DA44-D231-0180-5044A7E492EA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0" name="Google Shape;7864;p79">
              <a:extLst>
                <a:ext uri="{FF2B5EF4-FFF2-40B4-BE49-F238E27FC236}">
                  <a16:creationId xmlns:a16="http://schemas.microsoft.com/office/drawing/2014/main" id="{2ED44B07-8DA0-43D8-F879-C118B8D7A850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1" name="Google Shape;7865;p79">
              <a:extLst>
                <a:ext uri="{FF2B5EF4-FFF2-40B4-BE49-F238E27FC236}">
                  <a16:creationId xmlns:a16="http://schemas.microsoft.com/office/drawing/2014/main" id="{D59310E1-DDD6-62F2-4FA6-816BB74EA17E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2" name="Google Shape;7866;p79">
              <a:extLst>
                <a:ext uri="{FF2B5EF4-FFF2-40B4-BE49-F238E27FC236}">
                  <a16:creationId xmlns:a16="http://schemas.microsoft.com/office/drawing/2014/main" id="{68C9883D-AE96-04CF-0CB6-D0E371700103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3" name="Google Shape;7867;p79">
              <a:extLst>
                <a:ext uri="{FF2B5EF4-FFF2-40B4-BE49-F238E27FC236}">
                  <a16:creationId xmlns:a16="http://schemas.microsoft.com/office/drawing/2014/main" id="{D8B753A2-D495-3F59-18CB-98F8FA19B9DA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4" name="Google Shape;7868;p79">
              <a:extLst>
                <a:ext uri="{FF2B5EF4-FFF2-40B4-BE49-F238E27FC236}">
                  <a16:creationId xmlns:a16="http://schemas.microsoft.com/office/drawing/2014/main" id="{6756562A-BEFA-CC65-07D2-B154524960B7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5" name="Google Shape;7869;p79">
              <a:extLst>
                <a:ext uri="{FF2B5EF4-FFF2-40B4-BE49-F238E27FC236}">
                  <a16:creationId xmlns:a16="http://schemas.microsoft.com/office/drawing/2014/main" id="{353EC6CF-E83F-1293-DD61-A25C5A8A268F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6" name="Google Shape;7870;p79">
              <a:extLst>
                <a:ext uri="{FF2B5EF4-FFF2-40B4-BE49-F238E27FC236}">
                  <a16:creationId xmlns:a16="http://schemas.microsoft.com/office/drawing/2014/main" id="{300E4AFA-C0EF-305F-F1FC-B7ED3346B495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7" name="Google Shape;7871;p79">
              <a:extLst>
                <a:ext uri="{FF2B5EF4-FFF2-40B4-BE49-F238E27FC236}">
                  <a16:creationId xmlns:a16="http://schemas.microsoft.com/office/drawing/2014/main" id="{6ED52B97-C594-C40E-3431-1F7DBD6BB677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8" name="Google Shape;7872;p79">
              <a:extLst>
                <a:ext uri="{FF2B5EF4-FFF2-40B4-BE49-F238E27FC236}">
                  <a16:creationId xmlns:a16="http://schemas.microsoft.com/office/drawing/2014/main" id="{06DC7E6C-785D-A2B4-CDE9-DCF1E32A558B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9" name="Google Shape;7873;p79">
              <a:extLst>
                <a:ext uri="{FF2B5EF4-FFF2-40B4-BE49-F238E27FC236}">
                  <a16:creationId xmlns:a16="http://schemas.microsoft.com/office/drawing/2014/main" id="{28737AC8-26D1-F120-1E20-6ED784C21FCD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0" name="Google Shape;7874;p79">
              <a:extLst>
                <a:ext uri="{FF2B5EF4-FFF2-40B4-BE49-F238E27FC236}">
                  <a16:creationId xmlns:a16="http://schemas.microsoft.com/office/drawing/2014/main" id="{2847B263-FCBE-9669-0BCD-45400C23A0E0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1" name="Google Shape;7875;p79">
              <a:extLst>
                <a:ext uri="{FF2B5EF4-FFF2-40B4-BE49-F238E27FC236}">
                  <a16:creationId xmlns:a16="http://schemas.microsoft.com/office/drawing/2014/main" id="{FF43FC0B-516B-336C-CAFD-3687D4AF16F5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2" name="Google Shape;7876;p79">
              <a:extLst>
                <a:ext uri="{FF2B5EF4-FFF2-40B4-BE49-F238E27FC236}">
                  <a16:creationId xmlns:a16="http://schemas.microsoft.com/office/drawing/2014/main" id="{39827ABB-8EBB-DA9C-0661-40A2B71E3226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3" name="Google Shape;7877;p79">
              <a:extLst>
                <a:ext uri="{FF2B5EF4-FFF2-40B4-BE49-F238E27FC236}">
                  <a16:creationId xmlns:a16="http://schemas.microsoft.com/office/drawing/2014/main" id="{2F392B9A-518D-4B31-68FF-9D2AC6CA8295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4" name="Google Shape;7878;p79">
              <a:extLst>
                <a:ext uri="{FF2B5EF4-FFF2-40B4-BE49-F238E27FC236}">
                  <a16:creationId xmlns:a16="http://schemas.microsoft.com/office/drawing/2014/main" id="{E18F5F42-D75B-5EB2-2DB7-CD19C22D46D2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5" name="Google Shape;7879;p79">
              <a:extLst>
                <a:ext uri="{FF2B5EF4-FFF2-40B4-BE49-F238E27FC236}">
                  <a16:creationId xmlns:a16="http://schemas.microsoft.com/office/drawing/2014/main" id="{6D53FDBB-97DA-773D-26F0-44C90C224299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6" name="Google Shape;7880;p79">
              <a:extLst>
                <a:ext uri="{FF2B5EF4-FFF2-40B4-BE49-F238E27FC236}">
                  <a16:creationId xmlns:a16="http://schemas.microsoft.com/office/drawing/2014/main" id="{894F9417-3E1C-C699-658A-BAEDAAB2F662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7" name="Google Shape;7881;p79">
              <a:extLst>
                <a:ext uri="{FF2B5EF4-FFF2-40B4-BE49-F238E27FC236}">
                  <a16:creationId xmlns:a16="http://schemas.microsoft.com/office/drawing/2014/main" id="{20F8CD8D-8998-BD70-07FD-A07FEFDBD183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8" name="Google Shape;7882;p79">
              <a:extLst>
                <a:ext uri="{FF2B5EF4-FFF2-40B4-BE49-F238E27FC236}">
                  <a16:creationId xmlns:a16="http://schemas.microsoft.com/office/drawing/2014/main" id="{AFC47D95-5139-A115-36D1-96A33C51F81E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9" name="Google Shape;7883;p79">
              <a:extLst>
                <a:ext uri="{FF2B5EF4-FFF2-40B4-BE49-F238E27FC236}">
                  <a16:creationId xmlns:a16="http://schemas.microsoft.com/office/drawing/2014/main" id="{CE7488E1-B431-E0DD-A5E5-C4B31D716F84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0" name="Google Shape;7884;p79">
              <a:extLst>
                <a:ext uri="{FF2B5EF4-FFF2-40B4-BE49-F238E27FC236}">
                  <a16:creationId xmlns:a16="http://schemas.microsoft.com/office/drawing/2014/main" id="{45CAC5E5-7C2C-E284-9F38-A5C8310B017F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1" name="Google Shape;7885;p79">
              <a:extLst>
                <a:ext uri="{FF2B5EF4-FFF2-40B4-BE49-F238E27FC236}">
                  <a16:creationId xmlns:a16="http://schemas.microsoft.com/office/drawing/2014/main" id="{443CBCFC-FC20-0151-9F92-F0B075AE9403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2" name="Google Shape;7886;p79">
              <a:extLst>
                <a:ext uri="{FF2B5EF4-FFF2-40B4-BE49-F238E27FC236}">
                  <a16:creationId xmlns:a16="http://schemas.microsoft.com/office/drawing/2014/main" id="{EEAFB896-7260-0FDF-132A-2DD56F4A3FC5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3" name="Google Shape;7887;p79">
              <a:extLst>
                <a:ext uri="{FF2B5EF4-FFF2-40B4-BE49-F238E27FC236}">
                  <a16:creationId xmlns:a16="http://schemas.microsoft.com/office/drawing/2014/main" id="{E9851CE1-A7E1-C523-E583-6EE72B6BCEB3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4" name="Google Shape;7888;p79">
              <a:extLst>
                <a:ext uri="{FF2B5EF4-FFF2-40B4-BE49-F238E27FC236}">
                  <a16:creationId xmlns:a16="http://schemas.microsoft.com/office/drawing/2014/main" id="{6507445D-5A2E-3FAE-6912-4FA57BF2AAF5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5" name="Google Shape;7889;p79">
              <a:extLst>
                <a:ext uri="{FF2B5EF4-FFF2-40B4-BE49-F238E27FC236}">
                  <a16:creationId xmlns:a16="http://schemas.microsoft.com/office/drawing/2014/main" id="{A46B4E84-D8C4-1D5E-A379-9E657617B92A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6" name="Google Shape;7890;p79">
              <a:extLst>
                <a:ext uri="{FF2B5EF4-FFF2-40B4-BE49-F238E27FC236}">
                  <a16:creationId xmlns:a16="http://schemas.microsoft.com/office/drawing/2014/main" id="{8F2264B1-DC4E-A11E-2771-1B294B2E4A0F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7" name="Google Shape;7891;p79">
              <a:extLst>
                <a:ext uri="{FF2B5EF4-FFF2-40B4-BE49-F238E27FC236}">
                  <a16:creationId xmlns:a16="http://schemas.microsoft.com/office/drawing/2014/main" id="{42F2257A-ED35-E148-23FE-20EA13032E26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7892;p79">
              <a:extLst>
                <a:ext uri="{FF2B5EF4-FFF2-40B4-BE49-F238E27FC236}">
                  <a16:creationId xmlns:a16="http://schemas.microsoft.com/office/drawing/2014/main" id="{4F72CFE9-7C39-5FCE-005F-BFA13A8DBE2B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9" name="Google Shape;7893;p79">
              <a:extLst>
                <a:ext uri="{FF2B5EF4-FFF2-40B4-BE49-F238E27FC236}">
                  <a16:creationId xmlns:a16="http://schemas.microsoft.com/office/drawing/2014/main" id="{8C49185D-E7C9-2688-A4FB-F72601050518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0" name="Google Shape;7894;p79">
              <a:extLst>
                <a:ext uri="{FF2B5EF4-FFF2-40B4-BE49-F238E27FC236}">
                  <a16:creationId xmlns:a16="http://schemas.microsoft.com/office/drawing/2014/main" id="{00027850-AD48-2DBB-520D-66E9948F082D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1" name="Google Shape;7895;p79">
              <a:extLst>
                <a:ext uri="{FF2B5EF4-FFF2-40B4-BE49-F238E27FC236}">
                  <a16:creationId xmlns:a16="http://schemas.microsoft.com/office/drawing/2014/main" id="{F4AFC929-FB91-3E91-F607-2DF77A8B047E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2" name="Google Shape;7896;p79">
              <a:extLst>
                <a:ext uri="{FF2B5EF4-FFF2-40B4-BE49-F238E27FC236}">
                  <a16:creationId xmlns:a16="http://schemas.microsoft.com/office/drawing/2014/main" id="{7A42E08F-3D46-860A-8444-6152E70995BE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7897;p79">
              <a:extLst>
                <a:ext uri="{FF2B5EF4-FFF2-40B4-BE49-F238E27FC236}">
                  <a16:creationId xmlns:a16="http://schemas.microsoft.com/office/drawing/2014/main" id="{E9A48610-1090-5DDA-CB35-0E78BDE7D637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4" name="Google Shape;7898;p79">
              <a:extLst>
                <a:ext uri="{FF2B5EF4-FFF2-40B4-BE49-F238E27FC236}">
                  <a16:creationId xmlns:a16="http://schemas.microsoft.com/office/drawing/2014/main" id="{7C2C9503-F5CF-3764-04D9-830D6E5DE9BC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5" name="Google Shape;7899;p79">
              <a:extLst>
                <a:ext uri="{FF2B5EF4-FFF2-40B4-BE49-F238E27FC236}">
                  <a16:creationId xmlns:a16="http://schemas.microsoft.com/office/drawing/2014/main" id="{317A6CA1-70B6-A240-C99B-5CDAA3F60BD1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6" name="Google Shape;7900;p79">
              <a:extLst>
                <a:ext uri="{FF2B5EF4-FFF2-40B4-BE49-F238E27FC236}">
                  <a16:creationId xmlns:a16="http://schemas.microsoft.com/office/drawing/2014/main" id="{DE06A9B3-FEF2-48D0-C740-D684C0451794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7" name="Google Shape;7901;p79">
              <a:extLst>
                <a:ext uri="{FF2B5EF4-FFF2-40B4-BE49-F238E27FC236}">
                  <a16:creationId xmlns:a16="http://schemas.microsoft.com/office/drawing/2014/main" id="{F933830D-2264-4A78-7787-C0D85300D2A4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8" name="Google Shape;7902;p79">
              <a:extLst>
                <a:ext uri="{FF2B5EF4-FFF2-40B4-BE49-F238E27FC236}">
                  <a16:creationId xmlns:a16="http://schemas.microsoft.com/office/drawing/2014/main" id="{76CC9F5A-1814-4DF5-013F-FDF97B568867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9" name="Google Shape;7903;p79">
              <a:extLst>
                <a:ext uri="{FF2B5EF4-FFF2-40B4-BE49-F238E27FC236}">
                  <a16:creationId xmlns:a16="http://schemas.microsoft.com/office/drawing/2014/main" id="{FFA56D56-7CF4-060D-208E-0C69F5550F25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0" name="Google Shape;7904;p79">
              <a:extLst>
                <a:ext uri="{FF2B5EF4-FFF2-40B4-BE49-F238E27FC236}">
                  <a16:creationId xmlns:a16="http://schemas.microsoft.com/office/drawing/2014/main" id="{974EC616-DE97-6121-89D3-272425D9C0F9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1" name="Google Shape;7905;p79">
              <a:extLst>
                <a:ext uri="{FF2B5EF4-FFF2-40B4-BE49-F238E27FC236}">
                  <a16:creationId xmlns:a16="http://schemas.microsoft.com/office/drawing/2014/main" id="{D6BBD245-E49C-322B-3AB7-23C2F368FAD6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2" name="Google Shape;7906;p79">
              <a:extLst>
                <a:ext uri="{FF2B5EF4-FFF2-40B4-BE49-F238E27FC236}">
                  <a16:creationId xmlns:a16="http://schemas.microsoft.com/office/drawing/2014/main" id="{712481A7-8AA9-8F34-1497-FEE310703F6A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3" name="Google Shape;7907;p79">
              <a:extLst>
                <a:ext uri="{FF2B5EF4-FFF2-40B4-BE49-F238E27FC236}">
                  <a16:creationId xmlns:a16="http://schemas.microsoft.com/office/drawing/2014/main" id="{98741CF0-0229-D4ED-B49A-1940AF926A74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4" name="Google Shape;7908;p79">
              <a:extLst>
                <a:ext uri="{FF2B5EF4-FFF2-40B4-BE49-F238E27FC236}">
                  <a16:creationId xmlns:a16="http://schemas.microsoft.com/office/drawing/2014/main" id="{54A9A6B8-D780-72D8-33B8-2EBFC42CF5BC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5" name="Google Shape;7909;p79">
              <a:extLst>
                <a:ext uri="{FF2B5EF4-FFF2-40B4-BE49-F238E27FC236}">
                  <a16:creationId xmlns:a16="http://schemas.microsoft.com/office/drawing/2014/main" id="{7A511163-381B-33BE-C712-2CCF95BAA319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6" name="Google Shape;7910;p79">
              <a:extLst>
                <a:ext uri="{FF2B5EF4-FFF2-40B4-BE49-F238E27FC236}">
                  <a16:creationId xmlns:a16="http://schemas.microsoft.com/office/drawing/2014/main" id="{CFB617F7-AF0F-EB3A-98D1-42C6E5921629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7" name="Google Shape;7911;p79">
              <a:extLst>
                <a:ext uri="{FF2B5EF4-FFF2-40B4-BE49-F238E27FC236}">
                  <a16:creationId xmlns:a16="http://schemas.microsoft.com/office/drawing/2014/main" id="{0A3F54D9-7B40-48C0-F633-7263346BC8A1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8" name="Google Shape;7912;p79">
              <a:extLst>
                <a:ext uri="{FF2B5EF4-FFF2-40B4-BE49-F238E27FC236}">
                  <a16:creationId xmlns:a16="http://schemas.microsoft.com/office/drawing/2014/main" id="{DDD929C2-189A-A5D0-DD31-D63E01D7AECF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9" name="Google Shape;7913;p79">
              <a:extLst>
                <a:ext uri="{FF2B5EF4-FFF2-40B4-BE49-F238E27FC236}">
                  <a16:creationId xmlns:a16="http://schemas.microsoft.com/office/drawing/2014/main" id="{40E85FCB-F745-1BE3-00DD-FB8F37F61724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7914;p79">
              <a:extLst>
                <a:ext uri="{FF2B5EF4-FFF2-40B4-BE49-F238E27FC236}">
                  <a16:creationId xmlns:a16="http://schemas.microsoft.com/office/drawing/2014/main" id="{0614B8DE-BF56-3AFD-2393-1BD9DD56ED1C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1" name="Google Shape;7915;p79">
              <a:extLst>
                <a:ext uri="{FF2B5EF4-FFF2-40B4-BE49-F238E27FC236}">
                  <a16:creationId xmlns:a16="http://schemas.microsoft.com/office/drawing/2014/main" id="{858A89B5-9AD0-8C5D-FF5A-B01E0DA5D228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2" name="Google Shape;7916;p79">
              <a:extLst>
                <a:ext uri="{FF2B5EF4-FFF2-40B4-BE49-F238E27FC236}">
                  <a16:creationId xmlns:a16="http://schemas.microsoft.com/office/drawing/2014/main" id="{E9D94648-739F-7D5C-BEDA-9BB96E59EF6B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3" name="Google Shape;7917;p79">
              <a:extLst>
                <a:ext uri="{FF2B5EF4-FFF2-40B4-BE49-F238E27FC236}">
                  <a16:creationId xmlns:a16="http://schemas.microsoft.com/office/drawing/2014/main" id="{F7B10176-AD00-197E-737D-26E58188C3CA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4" name="Google Shape;7918;p79">
              <a:extLst>
                <a:ext uri="{FF2B5EF4-FFF2-40B4-BE49-F238E27FC236}">
                  <a16:creationId xmlns:a16="http://schemas.microsoft.com/office/drawing/2014/main" id="{5D2991AD-15B0-B598-3E21-E7D109749CBB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5" name="Google Shape;7919;p79">
              <a:extLst>
                <a:ext uri="{FF2B5EF4-FFF2-40B4-BE49-F238E27FC236}">
                  <a16:creationId xmlns:a16="http://schemas.microsoft.com/office/drawing/2014/main" id="{67F1F497-0753-7AFF-8998-D090F3B08A97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6" name="Google Shape;7920;p79">
              <a:extLst>
                <a:ext uri="{FF2B5EF4-FFF2-40B4-BE49-F238E27FC236}">
                  <a16:creationId xmlns:a16="http://schemas.microsoft.com/office/drawing/2014/main" id="{D32CE4BB-E461-1005-E1C6-F799F61EA387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7" name="Google Shape;7921;p79">
              <a:extLst>
                <a:ext uri="{FF2B5EF4-FFF2-40B4-BE49-F238E27FC236}">
                  <a16:creationId xmlns:a16="http://schemas.microsoft.com/office/drawing/2014/main" id="{C0FBDD33-03E6-16BC-BF8E-80B247E97D87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8" name="Google Shape;7922;p79">
              <a:extLst>
                <a:ext uri="{FF2B5EF4-FFF2-40B4-BE49-F238E27FC236}">
                  <a16:creationId xmlns:a16="http://schemas.microsoft.com/office/drawing/2014/main" id="{FE448173-EA98-AEBA-DA9A-8468D1C33423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9" name="Google Shape;7923;p79">
              <a:extLst>
                <a:ext uri="{FF2B5EF4-FFF2-40B4-BE49-F238E27FC236}">
                  <a16:creationId xmlns:a16="http://schemas.microsoft.com/office/drawing/2014/main" id="{BBE709AF-EC75-15B9-485E-FBC763582CEA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7924;p79">
              <a:extLst>
                <a:ext uri="{FF2B5EF4-FFF2-40B4-BE49-F238E27FC236}">
                  <a16:creationId xmlns:a16="http://schemas.microsoft.com/office/drawing/2014/main" id="{C6112F7C-355E-AE2A-EA0D-AC33537EA0BF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7925;p79">
              <a:extLst>
                <a:ext uri="{FF2B5EF4-FFF2-40B4-BE49-F238E27FC236}">
                  <a16:creationId xmlns:a16="http://schemas.microsoft.com/office/drawing/2014/main" id="{B9D97591-C88B-B5C5-51B8-E771E02A8B4F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7926;p79">
              <a:extLst>
                <a:ext uri="{FF2B5EF4-FFF2-40B4-BE49-F238E27FC236}">
                  <a16:creationId xmlns:a16="http://schemas.microsoft.com/office/drawing/2014/main" id="{821E6177-2EC2-D7D6-50FE-3496B16F3EAB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7927;p79">
              <a:extLst>
                <a:ext uri="{FF2B5EF4-FFF2-40B4-BE49-F238E27FC236}">
                  <a16:creationId xmlns:a16="http://schemas.microsoft.com/office/drawing/2014/main" id="{5A1364DF-AC1E-A259-9D66-4613D81C7915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7928;p79">
              <a:extLst>
                <a:ext uri="{FF2B5EF4-FFF2-40B4-BE49-F238E27FC236}">
                  <a16:creationId xmlns:a16="http://schemas.microsoft.com/office/drawing/2014/main" id="{2CE551A9-C1F2-A67D-33F2-29D662003229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7929;p79">
              <a:extLst>
                <a:ext uri="{FF2B5EF4-FFF2-40B4-BE49-F238E27FC236}">
                  <a16:creationId xmlns:a16="http://schemas.microsoft.com/office/drawing/2014/main" id="{E863B6D8-0F63-446A-E6FB-648EBB99B7CB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7930;p79">
              <a:extLst>
                <a:ext uri="{FF2B5EF4-FFF2-40B4-BE49-F238E27FC236}">
                  <a16:creationId xmlns:a16="http://schemas.microsoft.com/office/drawing/2014/main" id="{A628FD75-41DA-FA26-B646-879BB022BE65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7931;p79">
              <a:extLst>
                <a:ext uri="{FF2B5EF4-FFF2-40B4-BE49-F238E27FC236}">
                  <a16:creationId xmlns:a16="http://schemas.microsoft.com/office/drawing/2014/main" id="{74184697-3E62-06FF-1DB1-A9694E2EABC6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7932;p79">
              <a:extLst>
                <a:ext uri="{FF2B5EF4-FFF2-40B4-BE49-F238E27FC236}">
                  <a16:creationId xmlns:a16="http://schemas.microsoft.com/office/drawing/2014/main" id="{3A921180-0B61-6FF9-A82B-551C11569641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7933;p79">
              <a:extLst>
                <a:ext uri="{FF2B5EF4-FFF2-40B4-BE49-F238E27FC236}">
                  <a16:creationId xmlns:a16="http://schemas.microsoft.com/office/drawing/2014/main" id="{D7931A4D-9F0A-44E4-D794-2E46088EC68E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7934;p79">
              <a:extLst>
                <a:ext uri="{FF2B5EF4-FFF2-40B4-BE49-F238E27FC236}">
                  <a16:creationId xmlns:a16="http://schemas.microsoft.com/office/drawing/2014/main" id="{8C38C906-B72E-FD83-C1E5-88E7A11D48C9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7935;p79">
              <a:extLst>
                <a:ext uri="{FF2B5EF4-FFF2-40B4-BE49-F238E27FC236}">
                  <a16:creationId xmlns:a16="http://schemas.microsoft.com/office/drawing/2014/main" id="{4D6F041B-A857-9F3C-EDC6-D30C4F5BEFF8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7936;p79">
              <a:extLst>
                <a:ext uri="{FF2B5EF4-FFF2-40B4-BE49-F238E27FC236}">
                  <a16:creationId xmlns:a16="http://schemas.microsoft.com/office/drawing/2014/main" id="{F51C489A-ACE8-4448-C9AC-764DB25DEB0C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7937;p79">
              <a:extLst>
                <a:ext uri="{FF2B5EF4-FFF2-40B4-BE49-F238E27FC236}">
                  <a16:creationId xmlns:a16="http://schemas.microsoft.com/office/drawing/2014/main" id="{923D27D3-CE7A-AA3C-E37F-8FD5AB6942F4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7938;p79">
              <a:extLst>
                <a:ext uri="{FF2B5EF4-FFF2-40B4-BE49-F238E27FC236}">
                  <a16:creationId xmlns:a16="http://schemas.microsoft.com/office/drawing/2014/main" id="{983C7683-80C2-F644-9BBB-46C693F8B928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7939;p79">
              <a:extLst>
                <a:ext uri="{FF2B5EF4-FFF2-40B4-BE49-F238E27FC236}">
                  <a16:creationId xmlns:a16="http://schemas.microsoft.com/office/drawing/2014/main" id="{6EA5AD97-0C8A-9BFA-428B-583B9A2014ED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7940;p79">
              <a:extLst>
                <a:ext uri="{FF2B5EF4-FFF2-40B4-BE49-F238E27FC236}">
                  <a16:creationId xmlns:a16="http://schemas.microsoft.com/office/drawing/2014/main" id="{97BDB685-9C0F-83D6-2AB1-13F818610C96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7941;p79">
              <a:extLst>
                <a:ext uri="{FF2B5EF4-FFF2-40B4-BE49-F238E27FC236}">
                  <a16:creationId xmlns:a16="http://schemas.microsoft.com/office/drawing/2014/main" id="{381C7499-0A4D-9011-AA0C-AA58F55481FE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7942;p79">
              <a:extLst>
                <a:ext uri="{FF2B5EF4-FFF2-40B4-BE49-F238E27FC236}">
                  <a16:creationId xmlns:a16="http://schemas.microsoft.com/office/drawing/2014/main" id="{7157B9C6-9495-002A-394A-42250492F2D4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7943;p79">
              <a:extLst>
                <a:ext uri="{FF2B5EF4-FFF2-40B4-BE49-F238E27FC236}">
                  <a16:creationId xmlns:a16="http://schemas.microsoft.com/office/drawing/2014/main" id="{1606DBC6-05A7-1E46-48F7-74B65DE7AA17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7944;p79">
              <a:extLst>
                <a:ext uri="{FF2B5EF4-FFF2-40B4-BE49-F238E27FC236}">
                  <a16:creationId xmlns:a16="http://schemas.microsoft.com/office/drawing/2014/main" id="{A77AE1C4-F683-6B0B-EE8D-1A1B541418D8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7945;p79">
              <a:extLst>
                <a:ext uri="{FF2B5EF4-FFF2-40B4-BE49-F238E27FC236}">
                  <a16:creationId xmlns:a16="http://schemas.microsoft.com/office/drawing/2014/main" id="{55AF3444-F37A-7764-E5E5-F658BB24C58D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7946;p79">
              <a:extLst>
                <a:ext uri="{FF2B5EF4-FFF2-40B4-BE49-F238E27FC236}">
                  <a16:creationId xmlns:a16="http://schemas.microsoft.com/office/drawing/2014/main" id="{D51E19A8-8023-A144-52DE-2BCF1E9FCA86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7947;p79">
              <a:extLst>
                <a:ext uri="{FF2B5EF4-FFF2-40B4-BE49-F238E27FC236}">
                  <a16:creationId xmlns:a16="http://schemas.microsoft.com/office/drawing/2014/main" id="{2C8EA6EA-D2F7-042A-3EC4-5AED48FA49A7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7948;p79">
              <a:extLst>
                <a:ext uri="{FF2B5EF4-FFF2-40B4-BE49-F238E27FC236}">
                  <a16:creationId xmlns:a16="http://schemas.microsoft.com/office/drawing/2014/main" id="{609677FC-060D-F77E-F6A0-9D1E6EA2616E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7949;p79">
              <a:extLst>
                <a:ext uri="{FF2B5EF4-FFF2-40B4-BE49-F238E27FC236}">
                  <a16:creationId xmlns:a16="http://schemas.microsoft.com/office/drawing/2014/main" id="{74D72A38-024B-1FA2-061E-52734A63FA1D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7950;p79">
              <a:extLst>
                <a:ext uri="{FF2B5EF4-FFF2-40B4-BE49-F238E27FC236}">
                  <a16:creationId xmlns:a16="http://schemas.microsoft.com/office/drawing/2014/main" id="{71628C61-9FF8-7BEB-4AD8-E5CECB3DFD42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7951;p79">
              <a:extLst>
                <a:ext uri="{FF2B5EF4-FFF2-40B4-BE49-F238E27FC236}">
                  <a16:creationId xmlns:a16="http://schemas.microsoft.com/office/drawing/2014/main" id="{FD1E5931-9100-2202-6827-C78E36E64ED3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7952;p79">
              <a:extLst>
                <a:ext uri="{FF2B5EF4-FFF2-40B4-BE49-F238E27FC236}">
                  <a16:creationId xmlns:a16="http://schemas.microsoft.com/office/drawing/2014/main" id="{6C66CC28-EDE6-C050-FFE0-28F69BB441BA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7953;p79">
              <a:extLst>
                <a:ext uri="{FF2B5EF4-FFF2-40B4-BE49-F238E27FC236}">
                  <a16:creationId xmlns:a16="http://schemas.microsoft.com/office/drawing/2014/main" id="{0BCDDF07-2F5E-4AF4-57EC-46E406D057B8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7954;p79">
              <a:extLst>
                <a:ext uri="{FF2B5EF4-FFF2-40B4-BE49-F238E27FC236}">
                  <a16:creationId xmlns:a16="http://schemas.microsoft.com/office/drawing/2014/main" id="{6F5F9B99-6171-E7D5-B9C1-235FF0DEFE31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7955;p79">
              <a:extLst>
                <a:ext uri="{FF2B5EF4-FFF2-40B4-BE49-F238E27FC236}">
                  <a16:creationId xmlns:a16="http://schemas.microsoft.com/office/drawing/2014/main" id="{05D8E8A3-F4E7-B10B-CE38-F6E39514D8D0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7956;p79">
              <a:extLst>
                <a:ext uri="{FF2B5EF4-FFF2-40B4-BE49-F238E27FC236}">
                  <a16:creationId xmlns:a16="http://schemas.microsoft.com/office/drawing/2014/main" id="{2CBB3D0B-6FE5-7ED3-AEC3-CA49613EA22D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7957;p79">
              <a:extLst>
                <a:ext uri="{FF2B5EF4-FFF2-40B4-BE49-F238E27FC236}">
                  <a16:creationId xmlns:a16="http://schemas.microsoft.com/office/drawing/2014/main" id="{8473633F-5A65-5698-DEFF-F916C3F6ACFD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7958;p79">
              <a:extLst>
                <a:ext uri="{FF2B5EF4-FFF2-40B4-BE49-F238E27FC236}">
                  <a16:creationId xmlns:a16="http://schemas.microsoft.com/office/drawing/2014/main" id="{BB8A0FD7-DFFB-762D-2F03-062DD493DD75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7959;p79">
              <a:extLst>
                <a:ext uri="{FF2B5EF4-FFF2-40B4-BE49-F238E27FC236}">
                  <a16:creationId xmlns:a16="http://schemas.microsoft.com/office/drawing/2014/main" id="{462C7F1C-60BA-6EB5-949E-65E7BE7CD50D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7960;p79">
              <a:extLst>
                <a:ext uri="{FF2B5EF4-FFF2-40B4-BE49-F238E27FC236}">
                  <a16:creationId xmlns:a16="http://schemas.microsoft.com/office/drawing/2014/main" id="{7B3B1545-493E-71CD-6350-77242EC5AD2A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7961;p79">
              <a:extLst>
                <a:ext uri="{FF2B5EF4-FFF2-40B4-BE49-F238E27FC236}">
                  <a16:creationId xmlns:a16="http://schemas.microsoft.com/office/drawing/2014/main" id="{FAD7A536-D61E-EB09-64B2-B3C9FF109265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7962;p79">
              <a:extLst>
                <a:ext uri="{FF2B5EF4-FFF2-40B4-BE49-F238E27FC236}">
                  <a16:creationId xmlns:a16="http://schemas.microsoft.com/office/drawing/2014/main" id="{516778EF-1A21-5D9F-6E14-961D9CF1C4F5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7963;p79">
              <a:extLst>
                <a:ext uri="{FF2B5EF4-FFF2-40B4-BE49-F238E27FC236}">
                  <a16:creationId xmlns:a16="http://schemas.microsoft.com/office/drawing/2014/main" id="{0B2DAAB4-377B-F52B-B0A1-1193A33A8F8A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7964;p79">
              <a:extLst>
                <a:ext uri="{FF2B5EF4-FFF2-40B4-BE49-F238E27FC236}">
                  <a16:creationId xmlns:a16="http://schemas.microsoft.com/office/drawing/2014/main" id="{F2725481-3747-9FBE-B47D-711C1333BBC9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7965;p79">
              <a:extLst>
                <a:ext uri="{FF2B5EF4-FFF2-40B4-BE49-F238E27FC236}">
                  <a16:creationId xmlns:a16="http://schemas.microsoft.com/office/drawing/2014/main" id="{1D98372A-7625-81C3-A741-CBBBCAC8B8B8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7966;p79">
              <a:extLst>
                <a:ext uri="{FF2B5EF4-FFF2-40B4-BE49-F238E27FC236}">
                  <a16:creationId xmlns:a16="http://schemas.microsoft.com/office/drawing/2014/main" id="{2F3E5A8E-4B86-CBC9-D3E0-9E813ED0E8E3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7967;p79">
              <a:extLst>
                <a:ext uri="{FF2B5EF4-FFF2-40B4-BE49-F238E27FC236}">
                  <a16:creationId xmlns:a16="http://schemas.microsoft.com/office/drawing/2014/main" id="{5AC2BEBF-3390-23A6-E3E6-D531A31FD655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7968;p79">
              <a:extLst>
                <a:ext uri="{FF2B5EF4-FFF2-40B4-BE49-F238E27FC236}">
                  <a16:creationId xmlns:a16="http://schemas.microsoft.com/office/drawing/2014/main" id="{C7156A32-AF23-32E2-22B4-2E0C26A1CE64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7969;p79">
              <a:extLst>
                <a:ext uri="{FF2B5EF4-FFF2-40B4-BE49-F238E27FC236}">
                  <a16:creationId xmlns:a16="http://schemas.microsoft.com/office/drawing/2014/main" id="{1909FA70-DC55-9BEE-CCB3-CAE01A9346A8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7970;p79">
              <a:extLst>
                <a:ext uri="{FF2B5EF4-FFF2-40B4-BE49-F238E27FC236}">
                  <a16:creationId xmlns:a16="http://schemas.microsoft.com/office/drawing/2014/main" id="{9EA518F9-35A9-84E4-3FD3-D62B2F7612AC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7971;p79">
              <a:extLst>
                <a:ext uri="{FF2B5EF4-FFF2-40B4-BE49-F238E27FC236}">
                  <a16:creationId xmlns:a16="http://schemas.microsoft.com/office/drawing/2014/main" id="{2C84651B-17FC-F504-F2B3-6002B1AB8E77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7972;p79">
              <a:extLst>
                <a:ext uri="{FF2B5EF4-FFF2-40B4-BE49-F238E27FC236}">
                  <a16:creationId xmlns:a16="http://schemas.microsoft.com/office/drawing/2014/main" id="{99ABD6A1-5447-6647-72CA-81BC1141A522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7973;p79">
              <a:extLst>
                <a:ext uri="{FF2B5EF4-FFF2-40B4-BE49-F238E27FC236}">
                  <a16:creationId xmlns:a16="http://schemas.microsoft.com/office/drawing/2014/main" id="{5200B80C-112F-EA70-B090-326F5CD1243A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7974;p79">
              <a:extLst>
                <a:ext uri="{FF2B5EF4-FFF2-40B4-BE49-F238E27FC236}">
                  <a16:creationId xmlns:a16="http://schemas.microsoft.com/office/drawing/2014/main" id="{1FF10E66-7314-644F-34B6-9D0A5B33D843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7975;p79">
              <a:extLst>
                <a:ext uri="{FF2B5EF4-FFF2-40B4-BE49-F238E27FC236}">
                  <a16:creationId xmlns:a16="http://schemas.microsoft.com/office/drawing/2014/main" id="{CAA5D7B1-B664-1973-EAC9-54E07BC9AA00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7976;p79">
              <a:extLst>
                <a:ext uri="{FF2B5EF4-FFF2-40B4-BE49-F238E27FC236}">
                  <a16:creationId xmlns:a16="http://schemas.microsoft.com/office/drawing/2014/main" id="{0BE22FFC-8AE9-E8A3-71AC-3AE5F2565306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7977;p79">
              <a:extLst>
                <a:ext uri="{FF2B5EF4-FFF2-40B4-BE49-F238E27FC236}">
                  <a16:creationId xmlns:a16="http://schemas.microsoft.com/office/drawing/2014/main" id="{0F12633E-E737-736C-86F3-446E563F1ADA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7978;p79">
              <a:extLst>
                <a:ext uri="{FF2B5EF4-FFF2-40B4-BE49-F238E27FC236}">
                  <a16:creationId xmlns:a16="http://schemas.microsoft.com/office/drawing/2014/main" id="{8EE475F5-CF42-206F-58B4-ACBAAFA17E7F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7979;p79">
              <a:extLst>
                <a:ext uri="{FF2B5EF4-FFF2-40B4-BE49-F238E27FC236}">
                  <a16:creationId xmlns:a16="http://schemas.microsoft.com/office/drawing/2014/main" id="{8D54EF61-CA1F-10C7-F481-220092240480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7980;p79">
              <a:extLst>
                <a:ext uri="{FF2B5EF4-FFF2-40B4-BE49-F238E27FC236}">
                  <a16:creationId xmlns:a16="http://schemas.microsoft.com/office/drawing/2014/main" id="{6157C7AB-6813-93BD-061F-ECB89BC126E5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7981;p79">
              <a:extLst>
                <a:ext uri="{FF2B5EF4-FFF2-40B4-BE49-F238E27FC236}">
                  <a16:creationId xmlns:a16="http://schemas.microsoft.com/office/drawing/2014/main" id="{D0DC087A-2DDD-1AE5-88DB-300DEB4041D1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7982;p79">
              <a:extLst>
                <a:ext uri="{FF2B5EF4-FFF2-40B4-BE49-F238E27FC236}">
                  <a16:creationId xmlns:a16="http://schemas.microsoft.com/office/drawing/2014/main" id="{D203FCF4-0BF4-03BC-524E-C4F4169EE6C4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7983;p79">
              <a:extLst>
                <a:ext uri="{FF2B5EF4-FFF2-40B4-BE49-F238E27FC236}">
                  <a16:creationId xmlns:a16="http://schemas.microsoft.com/office/drawing/2014/main" id="{F5EAFD34-6541-D8C1-58B9-A5A47E8CF8AC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7984;p79">
              <a:extLst>
                <a:ext uri="{FF2B5EF4-FFF2-40B4-BE49-F238E27FC236}">
                  <a16:creationId xmlns:a16="http://schemas.microsoft.com/office/drawing/2014/main" id="{635BBA0B-D0B1-0EE9-831E-0787683B9E56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7985;p79">
              <a:extLst>
                <a:ext uri="{FF2B5EF4-FFF2-40B4-BE49-F238E27FC236}">
                  <a16:creationId xmlns:a16="http://schemas.microsoft.com/office/drawing/2014/main" id="{F25CBE2F-2BCD-F282-3F64-0BBD1466696B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7986;p79">
              <a:extLst>
                <a:ext uri="{FF2B5EF4-FFF2-40B4-BE49-F238E27FC236}">
                  <a16:creationId xmlns:a16="http://schemas.microsoft.com/office/drawing/2014/main" id="{4811362B-0CAC-FE1B-DB84-F525E1E68FCA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7987;p79">
              <a:extLst>
                <a:ext uri="{FF2B5EF4-FFF2-40B4-BE49-F238E27FC236}">
                  <a16:creationId xmlns:a16="http://schemas.microsoft.com/office/drawing/2014/main" id="{1E010C37-B5D9-65D5-AF46-93A8BE9CEB33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7988;p79">
              <a:extLst>
                <a:ext uri="{FF2B5EF4-FFF2-40B4-BE49-F238E27FC236}">
                  <a16:creationId xmlns:a16="http://schemas.microsoft.com/office/drawing/2014/main" id="{0547DA05-84CD-09AC-66F8-7751437BBEE9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7989;p79">
              <a:extLst>
                <a:ext uri="{FF2B5EF4-FFF2-40B4-BE49-F238E27FC236}">
                  <a16:creationId xmlns:a16="http://schemas.microsoft.com/office/drawing/2014/main" id="{6EA12D9C-E561-63DE-5F09-007825E4713D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7990;p79">
              <a:extLst>
                <a:ext uri="{FF2B5EF4-FFF2-40B4-BE49-F238E27FC236}">
                  <a16:creationId xmlns:a16="http://schemas.microsoft.com/office/drawing/2014/main" id="{F0AD33DD-854D-9880-9AD5-0D170B95029F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7991;p79">
              <a:extLst>
                <a:ext uri="{FF2B5EF4-FFF2-40B4-BE49-F238E27FC236}">
                  <a16:creationId xmlns:a16="http://schemas.microsoft.com/office/drawing/2014/main" id="{246E3184-F3A8-7675-58A4-01F1CC4C1C61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7992;p79">
              <a:extLst>
                <a:ext uri="{FF2B5EF4-FFF2-40B4-BE49-F238E27FC236}">
                  <a16:creationId xmlns:a16="http://schemas.microsoft.com/office/drawing/2014/main" id="{AD9A5787-66EF-23B4-6AB2-9529FAEA4F3A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7993;p79">
              <a:extLst>
                <a:ext uri="{FF2B5EF4-FFF2-40B4-BE49-F238E27FC236}">
                  <a16:creationId xmlns:a16="http://schemas.microsoft.com/office/drawing/2014/main" id="{9EA79DE7-5251-1390-DEB5-B2C31040CBF0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7994;p79">
              <a:extLst>
                <a:ext uri="{FF2B5EF4-FFF2-40B4-BE49-F238E27FC236}">
                  <a16:creationId xmlns:a16="http://schemas.microsoft.com/office/drawing/2014/main" id="{72EAA2B9-BF7F-0E38-DB65-ED7CFEF52EFD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7995;p79">
              <a:extLst>
                <a:ext uri="{FF2B5EF4-FFF2-40B4-BE49-F238E27FC236}">
                  <a16:creationId xmlns:a16="http://schemas.microsoft.com/office/drawing/2014/main" id="{1F6A7FEC-EA38-D4B7-6D7A-8F2CE59444D7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7996;p79">
              <a:extLst>
                <a:ext uri="{FF2B5EF4-FFF2-40B4-BE49-F238E27FC236}">
                  <a16:creationId xmlns:a16="http://schemas.microsoft.com/office/drawing/2014/main" id="{2B924263-C868-BB64-85E7-651DADE3B28F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7997;p79">
              <a:extLst>
                <a:ext uri="{FF2B5EF4-FFF2-40B4-BE49-F238E27FC236}">
                  <a16:creationId xmlns:a16="http://schemas.microsoft.com/office/drawing/2014/main" id="{8BC500F4-2854-D9D5-2000-6F66C8F0C1FE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7998;p79">
              <a:extLst>
                <a:ext uri="{FF2B5EF4-FFF2-40B4-BE49-F238E27FC236}">
                  <a16:creationId xmlns:a16="http://schemas.microsoft.com/office/drawing/2014/main" id="{23B3B0DD-E338-54DE-09AF-F21E3F5CB1F1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7999;p79">
              <a:extLst>
                <a:ext uri="{FF2B5EF4-FFF2-40B4-BE49-F238E27FC236}">
                  <a16:creationId xmlns:a16="http://schemas.microsoft.com/office/drawing/2014/main" id="{BB7A1BFF-822C-A918-66A5-9F4B76A1AA08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8000;p79">
              <a:extLst>
                <a:ext uri="{FF2B5EF4-FFF2-40B4-BE49-F238E27FC236}">
                  <a16:creationId xmlns:a16="http://schemas.microsoft.com/office/drawing/2014/main" id="{388F020D-E697-CE2D-E453-884318848811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8001;p79">
              <a:extLst>
                <a:ext uri="{FF2B5EF4-FFF2-40B4-BE49-F238E27FC236}">
                  <a16:creationId xmlns:a16="http://schemas.microsoft.com/office/drawing/2014/main" id="{64049397-24D0-CB26-D16F-C4B5850D2A56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8002;p79">
              <a:extLst>
                <a:ext uri="{FF2B5EF4-FFF2-40B4-BE49-F238E27FC236}">
                  <a16:creationId xmlns:a16="http://schemas.microsoft.com/office/drawing/2014/main" id="{AE0D3C70-ACF1-7EDD-9A2F-C40831123A55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8003;p79">
              <a:extLst>
                <a:ext uri="{FF2B5EF4-FFF2-40B4-BE49-F238E27FC236}">
                  <a16:creationId xmlns:a16="http://schemas.microsoft.com/office/drawing/2014/main" id="{6766877A-BAC2-0DAA-1935-B4CF9DE81699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8004;p79">
              <a:extLst>
                <a:ext uri="{FF2B5EF4-FFF2-40B4-BE49-F238E27FC236}">
                  <a16:creationId xmlns:a16="http://schemas.microsoft.com/office/drawing/2014/main" id="{B307EFCD-AADE-D11D-0CEF-D859433462D6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8005;p79">
              <a:extLst>
                <a:ext uri="{FF2B5EF4-FFF2-40B4-BE49-F238E27FC236}">
                  <a16:creationId xmlns:a16="http://schemas.microsoft.com/office/drawing/2014/main" id="{A91665AD-13FC-FDE8-763E-8E4BAEAA979E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8006;p79">
              <a:extLst>
                <a:ext uri="{FF2B5EF4-FFF2-40B4-BE49-F238E27FC236}">
                  <a16:creationId xmlns:a16="http://schemas.microsoft.com/office/drawing/2014/main" id="{7586BE58-D5AE-FCC4-204C-B828B564FB81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8007;p79">
              <a:extLst>
                <a:ext uri="{FF2B5EF4-FFF2-40B4-BE49-F238E27FC236}">
                  <a16:creationId xmlns:a16="http://schemas.microsoft.com/office/drawing/2014/main" id="{69C371B6-4D59-B3BA-3B11-FA95620577C1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8008;p79">
              <a:extLst>
                <a:ext uri="{FF2B5EF4-FFF2-40B4-BE49-F238E27FC236}">
                  <a16:creationId xmlns:a16="http://schemas.microsoft.com/office/drawing/2014/main" id="{CBB3F927-0A3E-B7B8-9114-5F190ECE8250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8009;p79">
              <a:extLst>
                <a:ext uri="{FF2B5EF4-FFF2-40B4-BE49-F238E27FC236}">
                  <a16:creationId xmlns:a16="http://schemas.microsoft.com/office/drawing/2014/main" id="{6E42A761-3416-295F-0257-308F35A7185E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8010;p79">
              <a:extLst>
                <a:ext uri="{FF2B5EF4-FFF2-40B4-BE49-F238E27FC236}">
                  <a16:creationId xmlns:a16="http://schemas.microsoft.com/office/drawing/2014/main" id="{9D91E88A-7049-E9FA-2BC8-D16EE0650145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8011;p79">
              <a:extLst>
                <a:ext uri="{FF2B5EF4-FFF2-40B4-BE49-F238E27FC236}">
                  <a16:creationId xmlns:a16="http://schemas.microsoft.com/office/drawing/2014/main" id="{39376CEB-A614-24C0-2B79-588E391BF739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8012;p79">
              <a:extLst>
                <a:ext uri="{FF2B5EF4-FFF2-40B4-BE49-F238E27FC236}">
                  <a16:creationId xmlns:a16="http://schemas.microsoft.com/office/drawing/2014/main" id="{B4B183A9-E81D-0D52-7352-5A2B73A1F23E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9" name="Google Shape;8013;p79">
              <a:extLst>
                <a:ext uri="{FF2B5EF4-FFF2-40B4-BE49-F238E27FC236}">
                  <a16:creationId xmlns:a16="http://schemas.microsoft.com/office/drawing/2014/main" id="{85C7A3E8-471B-75D5-7664-1135874D240F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0" name="Google Shape;8014;p79">
              <a:extLst>
                <a:ext uri="{FF2B5EF4-FFF2-40B4-BE49-F238E27FC236}">
                  <a16:creationId xmlns:a16="http://schemas.microsoft.com/office/drawing/2014/main" id="{838D1C78-5821-426E-9A44-A13600D52C04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1" name="Google Shape;8015;p79">
              <a:extLst>
                <a:ext uri="{FF2B5EF4-FFF2-40B4-BE49-F238E27FC236}">
                  <a16:creationId xmlns:a16="http://schemas.microsoft.com/office/drawing/2014/main" id="{E8A23175-87CF-53C5-FECE-C9AEB2BFE65C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8016;p79">
              <a:extLst>
                <a:ext uri="{FF2B5EF4-FFF2-40B4-BE49-F238E27FC236}">
                  <a16:creationId xmlns:a16="http://schemas.microsoft.com/office/drawing/2014/main" id="{D5F02C75-E556-803B-24AC-CAA26800DF12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3" name="Google Shape;8017;p79">
              <a:extLst>
                <a:ext uri="{FF2B5EF4-FFF2-40B4-BE49-F238E27FC236}">
                  <a16:creationId xmlns:a16="http://schemas.microsoft.com/office/drawing/2014/main" id="{620F2984-4ED8-A5A2-9509-F6E3200751CB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4" name="Google Shape;8018;p79">
              <a:extLst>
                <a:ext uri="{FF2B5EF4-FFF2-40B4-BE49-F238E27FC236}">
                  <a16:creationId xmlns:a16="http://schemas.microsoft.com/office/drawing/2014/main" id="{63714966-44BD-7E16-66DD-14FA525D4B9F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5" name="Google Shape;8019;p79">
              <a:extLst>
                <a:ext uri="{FF2B5EF4-FFF2-40B4-BE49-F238E27FC236}">
                  <a16:creationId xmlns:a16="http://schemas.microsoft.com/office/drawing/2014/main" id="{26FAF99A-33A3-670F-7A91-A7A9DB81AB38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6" name="Google Shape;8020;p79">
              <a:extLst>
                <a:ext uri="{FF2B5EF4-FFF2-40B4-BE49-F238E27FC236}">
                  <a16:creationId xmlns:a16="http://schemas.microsoft.com/office/drawing/2014/main" id="{8655C8E2-1B55-15BA-3262-6796785D391C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7" name="Google Shape;8021;p79">
              <a:extLst>
                <a:ext uri="{FF2B5EF4-FFF2-40B4-BE49-F238E27FC236}">
                  <a16:creationId xmlns:a16="http://schemas.microsoft.com/office/drawing/2014/main" id="{D62A6945-127C-9411-E7B7-2164C531072D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8" name="Google Shape;8022;p79">
              <a:extLst>
                <a:ext uri="{FF2B5EF4-FFF2-40B4-BE49-F238E27FC236}">
                  <a16:creationId xmlns:a16="http://schemas.microsoft.com/office/drawing/2014/main" id="{AC0822F8-4EDD-4599-8A8B-8BBB7D311834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9" name="Google Shape;8023;p79">
              <a:extLst>
                <a:ext uri="{FF2B5EF4-FFF2-40B4-BE49-F238E27FC236}">
                  <a16:creationId xmlns:a16="http://schemas.microsoft.com/office/drawing/2014/main" id="{31C84299-F873-294F-7677-47BCFAEE3EE3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0" name="Google Shape;8024;p79">
              <a:extLst>
                <a:ext uri="{FF2B5EF4-FFF2-40B4-BE49-F238E27FC236}">
                  <a16:creationId xmlns:a16="http://schemas.microsoft.com/office/drawing/2014/main" id="{A7475B56-D9BF-2EC2-D7C1-C74F142DE1CB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1" name="Google Shape;8025;p79">
              <a:extLst>
                <a:ext uri="{FF2B5EF4-FFF2-40B4-BE49-F238E27FC236}">
                  <a16:creationId xmlns:a16="http://schemas.microsoft.com/office/drawing/2014/main" id="{141948A0-BFB3-794E-348E-ACD02795601E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2" name="Google Shape;8026;p79">
              <a:extLst>
                <a:ext uri="{FF2B5EF4-FFF2-40B4-BE49-F238E27FC236}">
                  <a16:creationId xmlns:a16="http://schemas.microsoft.com/office/drawing/2014/main" id="{529AD1D4-AA6E-D25A-7B8B-F55AC798AB5A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3" name="Google Shape;8027;p79">
              <a:extLst>
                <a:ext uri="{FF2B5EF4-FFF2-40B4-BE49-F238E27FC236}">
                  <a16:creationId xmlns:a16="http://schemas.microsoft.com/office/drawing/2014/main" id="{9DBCB7F6-1831-DC9B-8FEF-F5337339170E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4" name="Google Shape;8028;p79">
              <a:extLst>
                <a:ext uri="{FF2B5EF4-FFF2-40B4-BE49-F238E27FC236}">
                  <a16:creationId xmlns:a16="http://schemas.microsoft.com/office/drawing/2014/main" id="{3DA2665A-C5EA-4295-D9F0-17698C317784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5" name="Google Shape;8029;p79">
              <a:extLst>
                <a:ext uri="{FF2B5EF4-FFF2-40B4-BE49-F238E27FC236}">
                  <a16:creationId xmlns:a16="http://schemas.microsoft.com/office/drawing/2014/main" id="{F127B74A-7BCA-6645-FE56-4B1190BE4632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6" name="Google Shape;8030;p79">
              <a:extLst>
                <a:ext uri="{FF2B5EF4-FFF2-40B4-BE49-F238E27FC236}">
                  <a16:creationId xmlns:a16="http://schemas.microsoft.com/office/drawing/2014/main" id="{56EFB9E3-9A44-AEB8-3B33-B29D4B77F184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7" name="Google Shape;8031;p79">
              <a:extLst>
                <a:ext uri="{FF2B5EF4-FFF2-40B4-BE49-F238E27FC236}">
                  <a16:creationId xmlns:a16="http://schemas.microsoft.com/office/drawing/2014/main" id="{DE723D5A-A4C2-FCE9-2414-AF703A76B880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8" name="Google Shape;8032;p79">
              <a:extLst>
                <a:ext uri="{FF2B5EF4-FFF2-40B4-BE49-F238E27FC236}">
                  <a16:creationId xmlns:a16="http://schemas.microsoft.com/office/drawing/2014/main" id="{FDFE0317-4602-8E17-AE67-64CC0EF4F659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9" name="Google Shape;8033;p79">
              <a:extLst>
                <a:ext uri="{FF2B5EF4-FFF2-40B4-BE49-F238E27FC236}">
                  <a16:creationId xmlns:a16="http://schemas.microsoft.com/office/drawing/2014/main" id="{5EA3B47A-6399-286B-DF09-B262A1C16103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8034;p79">
              <a:extLst>
                <a:ext uri="{FF2B5EF4-FFF2-40B4-BE49-F238E27FC236}">
                  <a16:creationId xmlns:a16="http://schemas.microsoft.com/office/drawing/2014/main" id="{FD82E036-C3EB-38D0-E85C-C1DA23C88CDA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1" name="Google Shape;8035;p79">
              <a:extLst>
                <a:ext uri="{FF2B5EF4-FFF2-40B4-BE49-F238E27FC236}">
                  <a16:creationId xmlns:a16="http://schemas.microsoft.com/office/drawing/2014/main" id="{4AC0C171-B004-45A1-3D18-ACAC91D49DC8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2" name="Google Shape;8036;p79">
              <a:extLst>
                <a:ext uri="{FF2B5EF4-FFF2-40B4-BE49-F238E27FC236}">
                  <a16:creationId xmlns:a16="http://schemas.microsoft.com/office/drawing/2014/main" id="{EB48153E-BE45-6201-3B77-03564CD2B1F0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3" name="Google Shape;8037;p79">
              <a:extLst>
                <a:ext uri="{FF2B5EF4-FFF2-40B4-BE49-F238E27FC236}">
                  <a16:creationId xmlns:a16="http://schemas.microsoft.com/office/drawing/2014/main" id="{ED69156F-A775-3DA9-4293-D644BE0D1098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4" name="Google Shape;8038;p79">
              <a:extLst>
                <a:ext uri="{FF2B5EF4-FFF2-40B4-BE49-F238E27FC236}">
                  <a16:creationId xmlns:a16="http://schemas.microsoft.com/office/drawing/2014/main" id="{0489974D-8C02-0939-4B08-E136E6C4F1E5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5" name="Google Shape;8039;p79">
              <a:extLst>
                <a:ext uri="{FF2B5EF4-FFF2-40B4-BE49-F238E27FC236}">
                  <a16:creationId xmlns:a16="http://schemas.microsoft.com/office/drawing/2014/main" id="{59C29DE9-EAF9-EDC2-176D-A41EA576B61D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6" name="Google Shape;8040;p79">
              <a:extLst>
                <a:ext uri="{FF2B5EF4-FFF2-40B4-BE49-F238E27FC236}">
                  <a16:creationId xmlns:a16="http://schemas.microsoft.com/office/drawing/2014/main" id="{EA0CF6EB-DE17-6C5F-45A9-260EFF4343D9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7" name="Google Shape;8041;p79">
              <a:extLst>
                <a:ext uri="{FF2B5EF4-FFF2-40B4-BE49-F238E27FC236}">
                  <a16:creationId xmlns:a16="http://schemas.microsoft.com/office/drawing/2014/main" id="{06171CE1-6A90-83E9-8924-13355574F66C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8" name="Google Shape;8042;p79">
              <a:extLst>
                <a:ext uri="{FF2B5EF4-FFF2-40B4-BE49-F238E27FC236}">
                  <a16:creationId xmlns:a16="http://schemas.microsoft.com/office/drawing/2014/main" id="{AE80A4C5-BAC3-7C60-00FE-58BB30C9E99B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9" name="Google Shape;8043;p79">
              <a:extLst>
                <a:ext uri="{FF2B5EF4-FFF2-40B4-BE49-F238E27FC236}">
                  <a16:creationId xmlns:a16="http://schemas.microsoft.com/office/drawing/2014/main" id="{9215C1CC-9F0D-A7C4-5C2E-996EA8719C3B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0" name="Google Shape;8044;p79">
              <a:extLst>
                <a:ext uri="{FF2B5EF4-FFF2-40B4-BE49-F238E27FC236}">
                  <a16:creationId xmlns:a16="http://schemas.microsoft.com/office/drawing/2014/main" id="{88CC0830-581D-8C81-E987-EDF752AD840B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1" name="Google Shape;8045;p79">
              <a:extLst>
                <a:ext uri="{FF2B5EF4-FFF2-40B4-BE49-F238E27FC236}">
                  <a16:creationId xmlns:a16="http://schemas.microsoft.com/office/drawing/2014/main" id="{ADAFC005-2319-5FB4-E7A3-5FD2905A7FA9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2" name="Google Shape;8046;p79">
              <a:extLst>
                <a:ext uri="{FF2B5EF4-FFF2-40B4-BE49-F238E27FC236}">
                  <a16:creationId xmlns:a16="http://schemas.microsoft.com/office/drawing/2014/main" id="{633071DE-C32F-CF1A-0045-F53EA4F7AFDB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3" name="Google Shape;8047;p79">
              <a:extLst>
                <a:ext uri="{FF2B5EF4-FFF2-40B4-BE49-F238E27FC236}">
                  <a16:creationId xmlns:a16="http://schemas.microsoft.com/office/drawing/2014/main" id="{41EA0B8B-D4C5-5DB2-EFDB-4B01BE48DF07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4" name="Google Shape;8048;p79">
              <a:extLst>
                <a:ext uri="{FF2B5EF4-FFF2-40B4-BE49-F238E27FC236}">
                  <a16:creationId xmlns:a16="http://schemas.microsoft.com/office/drawing/2014/main" id="{6A2C11BF-7164-2F6C-66E0-419BBD0D62EC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5" name="Google Shape;8049;p79">
              <a:extLst>
                <a:ext uri="{FF2B5EF4-FFF2-40B4-BE49-F238E27FC236}">
                  <a16:creationId xmlns:a16="http://schemas.microsoft.com/office/drawing/2014/main" id="{93EB1024-FF04-C09D-041C-3A1312008762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6" name="Google Shape;8050;p79">
              <a:extLst>
                <a:ext uri="{FF2B5EF4-FFF2-40B4-BE49-F238E27FC236}">
                  <a16:creationId xmlns:a16="http://schemas.microsoft.com/office/drawing/2014/main" id="{8A2677AC-D343-FF60-0A66-F37446176899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7" name="Google Shape;8051;p79">
              <a:extLst>
                <a:ext uri="{FF2B5EF4-FFF2-40B4-BE49-F238E27FC236}">
                  <a16:creationId xmlns:a16="http://schemas.microsoft.com/office/drawing/2014/main" id="{C27F0BD9-4AF0-05D7-2DCE-39A867B7F550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8" name="Google Shape;8052;p79">
              <a:extLst>
                <a:ext uri="{FF2B5EF4-FFF2-40B4-BE49-F238E27FC236}">
                  <a16:creationId xmlns:a16="http://schemas.microsoft.com/office/drawing/2014/main" id="{FC7235E4-4337-2739-B6A3-49806916B855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9" name="Google Shape;8053;p79">
              <a:extLst>
                <a:ext uri="{FF2B5EF4-FFF2-40B4-BE49-F238E27FC236}">
                  <a16:creationId xmlns:a16="http://schemas.microsoft.com/office/drawing/2014/main" id="{D575C50D-1C62-C3E1-A029-41D54A56812B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8054;p79">
              <a:extLst>
                <a:ext uri="{FF2B5EF4-FFF2-40B4-BE49-F238E27FC236}">
                  <a16:creationId xmlns:a16="http://schemas.microsoft.com/office/drawing/2014/main" id="{0619EBE0-5F6E-1736-E044-DA05B263158F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1" name="Google Shape;8055;p79">
              <a:extLst>
                <a:ext uri="{FF2B5EF4-FFF2-40B4-BE49-F238E27FC236}">
                  <a16:creationId xmlns:a16="http://schemas.microsoft.com/office/drawing/2014/main" id="{9111E341-B241-9961-75AB-FC795B6D6FBF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2" name="Google Shape;8056;p79">
              <a:extLst>
                <a:ext uri="{FF2B5EF4-FFF2-40B4-BE49-F238E27FC236}">
                  <a16:creationId xmlns:a16="http://schemas.microsoft.com/office/drawing/2014/main" id="{43D71396-32A8-BE1A-AFB0-67C9E3B63D3D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3" name="Google Shape;8057;p79">
              <a:extLst>
                <a:ext uri="{FF2B5EF4-FFF2-40B4-BE49-F238E27FC236}">
                  <a16:creationId xmlns:a16="http://schemas.microsoft.com/office/drawing/2014/main" id="{435EDD16-BCEE-F4C1-53D8-65EF6565C71E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4" name="Google Shape;8058;p79">
              <a:extLst>
                <a:ext uri="{FF2B5EF4-FFF2-40B4-BE49-F238E27FC236}">
                  <a16:creationId xmlns:a16="http://schemas.microsoft.com/office/drawing/2014/main" id="{7132C9B1-0AAB-DBA8-A201-8CA8ED228F3D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5" name="Google Shape;8059;p79">
              <a:extLst>
                <a:ext uri="{FF2B5EF4-FFF2-40B4-BE49-F238E27FC236}">
                  <a16:creationId xmlns:a16="http://schemas.microsoft.com/office/drawing/2014/main" id="{91C091EC-A0E4-28C2-28DB-B35F5BBDCF80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6" name="Google Shape;8060;p79">
              <a:extLst>
                <a:ext uri="{FF2B5EF4-FFF2-40B4-BE49-F238E27FC236}">
                  <a16:creationId xmlns:a16="http://schemas.microsoft.com/office/drawing/2014/main" id="{2459A1B8-6EEB-BB09-6EAF-E461D8C8BEB0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7" name="Google Shape;8061;p79">
              <a:extLst>
                <a:ext uri="{FF2B5EF4-FFF2-40B4-BE49-F238E27FC236}">
                  <a16:creationId xmlns:a16="http://schemas.microsoft.com/office/drawing/2014/main" id="{F51395E3-FFEA-4763-5185-07A784291222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8" name="Google Shape;8062;p79">
              <a:extLst>
                <a:ext uri="{FF2B5EF4-FFF2-40B4-BE49-F238E27FC236}">
                  <a16:creationId xmlns:a16="http://schemas.microsoft.com/office/drawing/2014/main" id="{9B657BEE-FE67-3CC3-1D55-B88F3D591167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9" name="Google Shape;8063;p79">
              <a:extLst>
                <a:ext uri="{FF2B5EF4-FFF2-40B4-BE49-F238E27FC236}">
                  <a16:creationId xmlns:a16="http://schemas.microsoft.com/office/drawing/2014/main" id="{BA090C88-A94B-B742-983E-C9237E89D4ED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0" name="Google Shape;8064;p79">
              <a:extLst>
                <a:ext uri="{FF2B5EF4-FFF2-40B4-BE49-F238E27FC236}">
                  <a16:creationId xmlns:a16="http://schemas.microsoft.com/office/drawing/2014/main" id="{9FB59F63-3B7B-7A53-D5EB-8703CABDB174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1" name="Google Shape;8065;p79">
              <a:extLst>
                <a:ext uri="{FF2B5EF4-FFF2-40B4-BE49-F238E27FC236}">
                  <a16:creationId xmlns:a16="http://schemas.microsoft.com/office/drawing/2014/main" id="{89A18178-BF69-F18A-9B55-525250DE7980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2" name="Google Shape;8066;p79">
              <a:extLst>
                <a:ext uri="{FF2B5EF4-FFF2-40B4-BE49-F238E27FC236}">
                  <a16:creationId xmlns:a16="http://schemas.microsoft.com/office/drawing/2014/main" id="{D7B6AF8D-371B-94A6-A446-66710EA4FCB3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3" name="Google Shape;8067;p79">
              <a:extLst>
                <a:ext uri="{FF2B5EF4-FFF2-40B4-BE49-F238E27FC236}">
                  <a16:creationId xmlns:a16="http://schemas.microsoft.com/office/drawing/2014/main" id="{41715F3E-17E8-E40A-4932-084F2A73C9F7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4" name="Google Shape;8068;p79">
              <a:extLst>
                <a:ext uri="{FF2B5EF4-FFF2-40B4-BE49-F238E27FC236}">
                  <a16:creationId xmlns:a16="http://schemas.microsoft.com/office/drawing/2014/main" id="{8DC109BC-0E65-A121-BFC4-27F01EA0CAAB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5" name="Google Shape;8069;p79">
              <a:extLst>
                <a:ext uri="{FF2B5EF4-FFF2-40B4-BE49-F238E27FC236}">
                  <a16:creationId xmlns:a16="http://schemas.microsoft.com/office/drawing/2014/main" id="{70368C72-C704-418D-6BEE-903287D4F7CE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6" name="Google Shape;8070;p79">
              <a:extLst>
                <a:ext uri="{FF2B5EF4-FFF2-40B4-BE49-F238E27FC236}">
                  <a16:creationId xmlns:a16="http://schemas.microsoft.com/office/drawing/2014/main" id="{DB6140C9-3D1B-384D-1584-81BB6F6EAD2A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7" name="Google Shape;8071;p79">
              <a:extLst>
                <a:ext uri="{FF2B5EF4-FFF2-40B4-BE49-F238E27FC236}">
                  <a16:creationId xmlns:a16="http://schemas.microsoft.com/office/drawing/2014/main" id="{AFE86D8E-5751-2AE7-E84C-CEBA82641D71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8" name="Google Shape;8072;p79">
              <a:extLst>
                <a:ext uri="{FF2B5EF4-FFF2-40B4-BE49-F238E27FC236}">
                  <a16:creationId xmlns:a16="http://schemas.microsoft.com/office/drawing/2014/main" id="{12665A06-1378-1FFF-989D-677D648D72E7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8073;p79">
              <a:extLst>
                <a:ext uri="{FF2B5EF4-FFF2-40B4-BE49-F238E27FC236}">
                  <a16:creationId xmlns:a16="http://schemas.microsoft.com/office/drawing/2014/main" id="{A2DE917D-31EA-078B-F969-FAD10F3EB755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0" name="Google Shape;8074;p79">
              <a:extLst>
                <a:ext uri="{FF2B5EF4-FFF2-40B4-BE49-F238E27FC236}">
                  <a16:creationId xmlns:a16="http://schemas.microsoft.com/office/drawing/2014/main" id="{C7E74C81-5F0C-FD01-F7E0-6BF170F33CC6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81" name="Google Shape;7862;p79">
            <a:extLst>
              <a:ext uri="{FF2B5EF4-FFF2-40B4-BE49-F238E27FC236}">
                <a16:creationId xmlns:a16="http://schemas.microsoft.com/office/drawing/2014/main" id="{777E11B7-ABB2-7AE9-DEC8-D5462C66E62F}"/>
              </a:ext>
            </a:extLst>
          </p:cNvPr>
          <p:cNvGrpSpPr/>
          <p:nvPr/>
        </p:nvGrpSpPr>
        <p:grpSpPr>
          <a:xfrm>
            <a:off x="5270381" y="2398818"/>
            <a:ext cx="444737" cy="478267"/>
            <a:chOff x="1406450" y="1457600"/>
            <a:chExt cx="1017675" cy="1094400"/>
          </a:xfrm>
        </p:grpSpPr>
        <p:sp>
          <p:nvSpPr>
            <p:cNvPr id="2982" name="Google Shape;7863;p79">
              <a:extLst>
                <a:ext uri="{FF2B5EF4-FFF2-40B4-BE49-F238E27FC236}">
                  <a16:creationId xmlns:a16="http://schemas.microsoft.com/office/drawing/2014/main" id="{003C4EE7-C075-7B7C-4DB3-D0A52FE7E123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3" name="Google Shape;7864;p79">
              <a:extLst>
                <a:ext uri="{FF2B5EF4-FFF2-40B4-BE49-F238E27FC236}">
                  <a16:creationId xmlns:a16="http://schemas.microsoft.com/office/drawing/2014/main" id="{7463C942-270D-CE12-E969-88D3D2FA9D19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4" name="Google Shape;7865;p79">
              <a:extLst>
                <a:ext uri="{FF2B5EF4-FFF2-40B4-BE49-F238E27FC236}">
                  <a16:creationId xmlns:a16="http://schemas.microsoft.com/office/drawing/2014/main" id="{99DC763C-5E6B-01B2-78F8-9E288DD27C7F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5" name="Google Shape;7866;p79">
              <a:extLst>
                <a:ext uri="{FF2B5EF4-FFF2-40B4-BE49-F238E27FC236}">
                  <a16:creationId xmlns:a16="http://schemas.microsoft.com/office/drawing/2014/main" id="{33DACB91-58D2-0636-0292-DE01B83A9F95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6" name="Google Shape;7867;p79">
              <a:extLst>
                <a:ext uri="{FF2B5EF4-FFF2-40B4-BE49-F238E27FC236}">
                  <a16:creationId xmlns:a16="http://schemas.microsoft.com/office/drawing/2014/main" id="{D8F3DED4-5694-4EAB-2FED-44F9B4C79E41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7" name="Google Shape;7868;p79">
              <a:extLst>
                <a:ext uri="{FF2B5EF4-FFF2-40B4-BE49-F238E27FC236}">
                  <a16:creationId xmlns:a16="http://schemas.microsoft.com/office/drawing/2014/main" id="{70855225-041F-2CF1-498F-E4362E02CADD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8" name="Google Shape;7869;p79">
              <a:extLst>
                <a:ext uri="{FF2B5EF4-FFF2-40B4-BE49-F238E27FC236}">
                  <a16:creationId xmlns:a16="http://schemas.microsoft.com/office/drawing/2014/main" id="{A2727F91-E9FF-23CE-8186-A83362F94114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9" name="Google Shape;7870;p79">
              <a:extLst>
                <a:ext uri="{FF2B5EF4-FFF2-40B4-BE49-F238E27FC236}">
                  <a16:creationId xmlns:a16="http://schemas.microsoft.com/office/drawing/2014/main" id="{0E77BF60-F783-87D1-10B0-28FA08D1561C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0" name="Google Shape;7871;p79">
              <a:extLst>
                <a:ext uri="{FF2B5EF4-FFF2-40B4-BE49-F238E27FC236}">
                  <a16:creationId xmlns:a16="http://schemas.microsoft.com/office/drawing/2014/main" id="{BCC88A1A-057D-7410-43A5-1E275E8DDF98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1" name="Google Shape;7872;p79">
              <a:extLst>
                <a:ext uri="{FF2B5EF4-FFF2-40B4-BE49-F238E27FC236}">
                  <a16:creationId xmlns:a16="http://schemas.microsoft.com/office/drawing/2014/main" id="{43D8506B-2CF0-76AE-713A-C70C0FF333FA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2" name="Google Shape;7873;p79">
              <a:extLst>
                <a:ext uri="{FF2B5EF4-FFF2-40B4-BE49-F238E27FC236}">
                  <a16:creationId xmlns:a16="http://schemas.microsoft.com/office/drawing/2014/main" id="{13A26690-98ED-814C-C995-E81BBFB56399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3" name="Google Shape;7874;p79">
              <a:extLst>
                <a:ext uri="{FF2B5EF4-FFF2-40B4-BE49-F238E27FC236}">
                  <a16:creationId xmlns:a16="http://schemas.microsoft.com/office/drawing/2014/main" id="{2C599756-D284-C749-9F89-35EECF291F3B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4" name="Google Shape;7875;p79">
              <a:extLst>
                <a:ext uri="{FF2B5EF4-FFF2-40B4-BE49-F238E27FC236}">
                  <a16:creationId xmlns:a16="http://schemas.microsoft.com/office/drawing/2014/main" id="{19945C07-74A5-D8C9-C4F1-E3F974FD9BA5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7876;p79">
              <a:extLst>
                <a:ext uri="{FF2B5EF4-FFF2-40B4-BE49-F238E27FC236}">
                  <a16:creationId xmlns:a16="http://schemas.microsoft.com/office/drawing/2014/main" id="{E0E8D797-2E32-419A-6A0B-321F5978A9E7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6" name="Google Shape;7877;p79">
              <a:extLst>
                <a:ext uri="{FF2B5EF4-FFF2-40B4-BE49-F238E27FC236}">
                  <a16:creationId xmlns:a16="http://schemas.microsoft.com/office/drawing/2014/main" id="{92D36E19-E855-04A2-B202-F1E672A9113E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7" name="Google Shape;7878;p79">
              <a:extLst>
                <a:ext uri="{FF2B5EF4-FFF2-40B4-BE49-F238E27FC236}">
                  <a16:creationId xmlns:a16="http://schemas.microsoft.com/office/drawing/2014/main" id="{33B79F2C-8190-81BC-7436-2F64FE55A5F3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8" name="Google Shape;7879;p79">
              <a:extLst>
                <a:ext uri="{FF2B5EF4-FFF2-40B4-BE49-F238E27FC236}">
                  <a16:creationId xmlns:a16="http://schemas.microsoft.com/office/drawing/2014/main" id="{80A1A589-71FD-EEBC-5762-5B998278F99A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9" name="Google Shape;7880;p79">
              <a:extLst>
                <a:ext uri="{FF2B5EF4-FFF2-40B4-BE49-F238E27FC236}">
                  <a16:creationId xmlns:a16="http://schemas.microsoft.com/office/drawing/2014/main" id="{2A19E980-F052-4B8A-EF7F-72D8C03AE45E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0" name="Google Shape;7881;p79">
              <a:extLst>
                <a:ext uri="{FF2B5EF4-FFF2-40B4-BE49-F238E27FC236}">
                  <a16:creationId xmlns:a16="http://schemas.microsoft.com/office/drawing/2014/main" id="{21C22AE4-1149-10D0-7EB3-4AFBC18D6F82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1" name="Google Shape;7882;p79">
              <a:extLst>
                <a:ext uri="{FF2B5EF4-FFF2-40B4-BE49-F238E27FC236}">
                  <a16:creationId xmlns:a16="http://schemas.microsoft.com/office/drawing/2014/main" id="{AE2BD3D7-5B34-D3E6-8883-B7ABB0435727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2" name="Google Shape;7883;p79">
              <a:extLst>
                <a:ext uri="{FF2B5EF4-FFF2-40B4-BE49-F238E27FC236}">
                  <a16:creationId xmlns:a16="http://schemas.microsoft.com/office/drawing/2014/main" id="{675DB6EA-647E-444B-7666-972E2B01F451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3" name="Google Shape;7884;p79">
              <a:extLst>
                <a:ext uri="{FF2B5EF4-FFF2-40B4-BE49-F238E27FC236}">
                  <a16:creationId xmlns:a16="http://schemas.microsoft.com/office/drawing/2014/main" id="{A847CAF3-C664-B261-AA4D-264603AB2D96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4" name="Google Shape;7885;p79">
              <a:extLst>
                <a:ext uri="{FF2B5EF4-FFF2-40B4-BE49-F238E27FC236}">
                  <a16:creationId xmlns:a16="http://schemas.microsoft.com/office/drawing/2014/main" id="{422198CC-EF0F-4777-24F4-17B5139E2BDF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5" name="Google Shape;7886;p79">
              <a:extLst>
                <a:ext uri="{FF2B5EF4-FFF2-40B4-BE49-F238E27FC236}">
                  <a16:creationId xmlns:a16="http://schemas.microsoft.com/office/drawing/2014/main" id="{BFCE66EA-94E2-7643-A8EC-F6721DFC63E5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6" name="Google Shape;7887;p79">
              <a:extLst>
                <a:ext uri="{FF2B5EF4-FFF2-40B4-BE49-F238E27FC236}">
                  <a16:creationId xmlns:a16="http://schemas.microsoft.com/office/drawing/2014/main" id="{CE7F9329-3B83-E2C9-5E79-46651FB8C80E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7" name="Google Shape;7888;p79">
              <a:extLst>
                <a:ext uri="{FF2B5EF4-FFF2-40B4-BE49-F238E27FC236}">
                  <a16:creationId xmlns:a16="http://schemas.microsoft.com/office/drawing/2014/main" id="{67F3B499-2D3B-6749-5081-B0EC8CAE90FE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8" name="Google Shape;7889;p79">
              <a:extLst>
                <a:ext uri="{FF2B5EF4-FFF2-40B4-BE49-F238E27FC236}">
                  <a16:creationId xmlns:a16="http://schemas.microsoft.com/office/drawing/2014/main" id="{77A94392-D780-B95D-BDBA-3B959143CC40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9" name="Google Shape;7890;p79">
              <a:extLst>
                <a:ext uri="{FF2B5EF4-FFF2-40B4-BE49-F238E27FC236}">
                  <a16:creationId xmlns:a16="http://schemas.microsoft.com/office/drawing/2014/main" id="{E7F2E7B6-4267-1E71-E5E8-2EA7CF5A005F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0" name="Google Shape;7891;p79">
              <a:extLst>
                <a:ext uri="{FF2B5EF4-FFF2-40B4-BE49-F238E27FC236}">
                  <a16:creationId xmlns:a16="http://schemas.microsoft.com/office/drawing/2014/main" id="{3AEA9CC3-FD8B-D394-2663-78836A383F25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1" name="Google Shape;7892;p79">
              <a:extLst>
                <a:ext uri="{FF2B5EF4-FFF2-40B4-BE49-F238E27FC236}">
                  <a16:creationId xmlns:a16="http://schemas.microsoft.com/office/drawing/2014/main" id="{6114E6C7-AF5B-3EEA-D334-3467D2F77BB9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2" name="Google Shape;7893;p79">
              <a:extLst>
                <a:ext uri="{FF2B5EF4-FFF2-40B4-BE49-F238E27FC236}">
                  <a16:creationId xmlns:a16="http://schemas.microsoft.com/office/drawing/2014/main" id="{7540F7AC-CC88-3750-E6C3-5B934B21D188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3" name="Google Shape;7894;p79">
              <a:extLst>
                <a:ext uri="{FF2B5EF4-FFF2-40B4-BE49-F238E27FC236}">
                  <a16:creationId xmlns:a16="http://schemas.microsoft.com/office/drawing/2014/main" id="{8D3F9D4F-E3A0-DCAE-3860-A097124812EA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4" name="Google Shape;7895;p79">
              <a:extLst>
                <a:ext uri="{FF2B5EF4-FFF2-40B4-BE49-F238E27FC236}">
                  <a16:creationId xmlns:a16="http://schemas.microsoft.com/office/drawing/2014/main" id="{A2955C3E-F731-E7D0-A7F9-0726C93687D0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5" name="Google Shape;7896;p79">
              <a:extLst>
                <a:ext uri="{FF2B5EF4-FFF2-40B4-BE49-F238E27FC236}">
                  <a16:creationId xmlns:a16="http://schemas.microsoft.com/office/drawing/2014/main" id="{94D0110B-B0F2-B492-EA4C-2281623D36E4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6" name="Google Shape;7897;p79">
              <a:extLst>
                <a:ext uri="{FF2B5EF4-FFF2-40B4-BE49-F238E27FC236}">
                  <a16:creationId xmlns:a16="http://schemas.microsoft.com/office/drawing/2014/main" id="{24416EB2-0D85-A556-623C-85279127B641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7" name="Google Shape;7898;p79">
              <a:extLst>
                <a:ext uri="{FF2B5EF4-FFF2-40B4-BE49-F238E27FC236}">
                  <a16:creationId xmlns:a16="http://schemas.microsoft.com/office/drawing/2014/main" id="{38117144-09E0-368B-D9FA-30930801974C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8" name="Google Shape;7899;p79">
              <a:extLst>
                <a:ext uri="{FF2B5EF4-FFF2-40B4-BE49-F238E27FC236}">
                  <a16:creationId xmlns:a16="http://schemas.microsoft.com/office/drawing/2014/main" id="{1AD7ACAD-9AD9-4698-776F-57DAB089FA2C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9" name="Google Shape;7900;p79">
              <a:extLst>
                <a:ext uri="{FF2B5EF4-FFF2-40B4-BE49-F238E27FC236}">
                  <a16:creationId xmlns:a16="http://schemas.microsoft.com/office/drawing/2014/main" id="{857E9F1D-173B-03BE-94C0-42B9ED0E8B10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0" name="Google Shape;7901;p79">
              <a:extLst>
                <a:ext uri="{FF2B5EF4-FFF2-40B4-BE49-F238E27FC236}">
                  <a16:creationId xmlns:a16="http://schemas.microsoft.com/office/drawing/2014/main" id="{473C2E52-9155-6D2B-E6CF-4209B2218F18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1" name="Google Shape;7902;p79">
              <a:extLst>
                <a:ext uri="{FF2B5EF4-FFF2-40B4-BE49-F238E27FC236}">
                  <a16:creationId xmlns:a16="http://schemas.microsoft.com/office/drawing/2014/main" id="{5C5ED808-E458-44F2-8187-A5CBF4C2CB09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2" name="Google Shape;7903;p79">
              <a:extLst>
                <a:ext uri="{FF2B5EF4-FFF2-40B4-BE49-F238E27FC236}">
                  <a16:creationId xmlns:a16="http://schemas.microsoft.com/office/drawing/2014/main" id="{6CB367CB-1B05-8184-6AA6-CDE7631CDD4B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3" name="Google Shape;7904;p79">
              <a:extLst>
                <a:ext uri="{FF2B5EF4-FFF2-40B4-BE49-F238E27FC236}">
                  <a16:creationId xmlns:a16="http://schemas.microsoft.com/office/drawing/2014/main" id="{987F20AB-F40F-3253-7FC2-770E95C70AA5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4" name="Google Shape;7905;p79">
              <a:extLst>
                <a:ext uri="{FF2B5EF4-FFF2-40B4-BE49-F238E27FC236}">
                  <a16:creationId xmlns:a16="http://schemas.microsoft.com/office/drawing/2014/main" id="{B1DA2655-5039-1392-331E-67631B5022A7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5" name="Google Shape;7906;p79">
              <a:extLst>
                <a:ext uri="{FF2B5EF4-FFF2-40B4-BE49-F238E27FC236}">
                  <a16:creationId xmlns:a16="http://schemas.microsoft.com/office/drawing/2014/main" id="{7E2C1568-4AEB-071B-223C-03D64FEC59E2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6" name="Google Shape;7907;p79">
              <a:extLst>
                <a:ext uri="{FF2B5EF4-FFF2-40B4-BE49-F238E27FC236}">
                  <a16:creationId xmlns:a16="http://schemas.microsoft.com/office/drawing/2014/main" id="{EEBD977A-F371-432A-3B40-95D103E7885F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7" name="Google Shape;7908;p79">
              <a:extLst>
                <a:ext uri="{FF2B5EF4-FFF2-40B4-BE49-F238E27FC236}">
                  <a16:creationId xmlns:a16="http://schemas.microsoft.com/office/drawing/2014/main" id="{056F4CF2-920D-6DD9-9FB9-C588A3C411E3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8" name="Google Shape;7909;p79">
              <a:extLst>
                <a:ext uri="{FF2B5EF4-FFF2-40B4-BE49-F238E27FC236}">
                  <a16:creationId xmlns:a16="http://schemas.microsoft.com/office/drawing/2014/main" id="{66A9F84E-7BC5-B014-797C-007EAB2B9BFA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9" name="Google Shape;7910;p79">
              <a:extLst>
                <a:ext uri="{FF2B5EF4-FFF2-40B4-BE49-F238E27FC236}">
                  <a16:creationId xmlns:a16="http://schemas.microsoft.com/office/drawing/2014/main" id="{5AB12A1B-C7D2-D38D-9B90-E3E966414AA6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0" name="Google Shape;7911;p79">
              <a:extLst>
                <a:ext uri="{FF2B5EF4-FFF2-40B4-BE49-F238E27FC236}">
                  <a16:creationId xmlns:a16="http://schemas.microsoft.com/office/drawing/2014/main" id="{A0A64B50-8999-D4FB-6401-DB4C70A19F74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1" name="Google Shape;7912;p79">
              <a:extLst>
                <a:ext uri="{FF2B5EF4-FFF2-40B4-BE49-F238E27FC236}">
                  <a16:creationId xmlns:a16="http://schemas.microsoft.com/office/drawing/2014/main" id="{75EF3834-2DC7-B25E-B686-6FF40798B4A3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2" name="Google Shape;7913;p79">
              <a:extLst>
                <a:ext uri="{FF2B5EF4-FFF2-40B4-BE49-F238E27FC236}">
                  <a16:creationId xmlns:a16="http://schemas.microsoft.com/office/drawing/2014/main" id="{D72AB465-0059-8254-253D-8E4A6F1A9254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3" name="Google Shape;7914;p79">
              <a:extLst>
                <a:ext uri="{FF2B5EF4-FFF2-40B4-BE49-F238E27FC236}">
                  <a16:creationId xmlns:a16="http://schemas.microsoft.com/office/drawing/2014/main" id="{ECC34890-CA76-0179-83FD-CE0C5AA77174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4" name="Google Shape;7915;p79">
              <a:extLst>
                <a:ext uri="{FF2B5EF4-FFF2-40B4-BE49-F238E27FC236}">
                  <a16:creationId xmlns:a16="http://schemas.microsoft.com/office/drawing/2014/main" id="{6CED9714-8447-140F-F9BF-1CE2BA4E55CE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5" name="Google Shape;7916;p79">
              <a:extLst>
                <a:ext uri="{FF2B5EF4-FFF2-40B4-BE49-F238E27FC236}">
                  <a16:creationId xmlns:a16="http://schemas.microsoft.com/office/drawing/2014/main" id="{6214FF62-2DF0-AD10-64FC-7D69BD97EFC0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6" name="Google Shape;7917;p79">
              <a:extLst>
                <a:ext uri="{FF2B5EF4-FFF2-40B4-BE49-F238E27FC236}">
                  <a16:creationId xmlns:a16="http://schemas.microsoft.com/office/drawing/2014/main" id="{1C657F9E-449C-79DA-2FEA-309EA06895AE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7" name="Google Shape;7918;p79">
              <a:extLst>
                <a:ext uri="{FF2B5EF4-FFF2-40B4-BE49-F238E27FC236}">
                  <a16:creationId xmlns:a16="http://schemas.microsoft.com/office/drawing/2014/main" id="{644C9EB0-A11E-8068-7918-8D060947D4B7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8" name="Google Shape;7919;p79">
              <a:extLst>
                <a:ext uri="{FF2B5EF4-FFF2-40B4-BE49-F238E27FC236}">
                  <a16:creationId xmlns:a16="http://schemas.microsoft.com/office/drawing/2014/main" id="{79659FC3-5FE6-E410-C9BB-CE80177B8B42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9" name="Google Shape;7920;p79">
              <a:extLst>
                <a:ext uri="{FF2B5EF4-FFF2-40B4-BE49-F238E27FC236}">
                  <a16:creationId xmlns:a16="http://schemas.microsoft.com/office/drawing/2014/main" id="{6CBD9328-6814-D77A-B0CE-E563C5053099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0" name="Google Shape;7921;p79">
              <a:extLst>
                <a:ext uri="{FF2B5EF4-FFF2-40B4-BE49-F238E27FC236}">
                  <a16:creationId xmlns:a16="http://schemas.microsoft.com/office/drawing/2014/main" id="{A67A800A-DC93-ADB6-013E-5BA161DB67AA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1" name="Google Shape;7922;p79">
              <a:extLst>
                <a:ext uri="{FF2B5EF4-FFF2-40B4-BE49-F238E27FC236}">
                  <a16:creationId xmlns:a16="http://schemas.microsoft.com/office/drawing/2014/main" id="{44AF6BCD-6C1F-8446-619E-36D389826CA5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2" name="Google Shape;7923;p79">
              <a:extLst>
                <a:ext uri="{FF2B5EF4-FFF2-40B4-BE49-F238E27FC236}">
                  <a16:creationId xmlns:a16="http://schemas.microsoft.com/office/drawing/2014/main" id="{286BEDD3-9758-3940-BDBF-21582CB20685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3" name="Google Shape;7924;p79">
              <a:extLst>
                <a:ext uri="{FF2B5EF4-FFF2-40B4-BE49-F238E27FC236}">
                  <a16:creationId xmlns:a16="http://schemas.microsoft.com/office/drawing/2014/main" id="{6FE8DB73-33D7-5557-D6C4-E8ABE0ECDFC2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4" name="Google Shape;7925;p79">
              <a:extLst>
                <a:ext uri="{FF2B5EF4-FFF2-40B4-BE49-F238E27FC236}">
                  <a16:creationId xmlns:a16="http://schemas.microsoft.com/office/drawing/2014/main" id="{4439FECB-3FE7-CE97-C848-557A2BD8906A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5" name="Google Shape;7926;p79">
              <a:extLst>
                <a:ext uri="{FF2B5EF4-FFF2-40B4-BE49-F238E27FC236}">
                  <a16:creationId xmlns:a16="http://schemas.microsoft.com/office/drawing/2014/main" id="{2B67C739-AD80-1B53-8BD8-61C3B34B6657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6" name="Google Shape;7927;p79">
              <a:extLst>
                <a:ext uri="{FF2B5EF4-FFF2-40B4-BE49-F238E27FC236}">
                  <a16:creationId xmlns:a16="http://schemas.microsoft.com/office/drawing/2014/main" id="{92B674BA-505D-767E-09F8-54324098B10F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7" name="Google Shape;7928;p79">
              <a:extLst>
                <a:ext uri="{FF2B5EF4-FFF2-40B4-BE49-F238E27FC236}">
                  <a16:creationId xmlns:a16="http://schemas.microsoft.com/office/drawing/2014/main" id="{5779A734-271D-3FBD-D7CE-31D64BBADD9D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8" name="Google Shape;7929;p79">
              <a:extLst>
                <a:ext uri="{FF2B5EF4-FFF2-40B4-BE49-F238E27FC236}">
                  <a16:creationId xmlns:a16="http://schemas.microsoft.com/office/drawing/2014/main" id="{EA3FF19B-B412-3C37-374E-14E38358FFCC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9" name="Google Shape;7930;p79">
              <a:extLst>
                <a:ext uri="{FF2B5EF4-FFF2-40B4-BE49-F238E27FC236}">
                  <a16:creationId xmlns:a16="http://schemas.microsoft.com/office/drawing/2014/main" id="{1A9F424B-EC5D-1748-7E92-88748475767B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0" name="Google Shape;7931;p79">
              <a:extLst>
                <a:ext uri="{FF2B5EF4-FFF2-40B4-BE49-F238E27FC236}">
                  <a16:creationId xmlns:a16="http://schemas.microsoft.com/office/drawing/2014/main" id="{FC9F5EF0-822D-10F3-89BD-E0B67A790754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1" name="Google Shape;7932;p79">
              <a:extLst>
                <a:ext uri="{FF2B5EF4-FFF2-40B4-BE49-F238E27FC236}">
                  <a16:creationId xmlns:a16="http://schemas.microsoft.com/office/drawing/2014/main" id="{012916A8-811A-4345-F8A3-5FD3E983D0F4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2" name="Google Shape;7933;p79">
              <a:extLst>
                <a:ext uri="{FF2B5EF4-FFF2-40B4-BE49-F238E27FC236}">
                  <a16:creationId xmlns:a16="http://schemas.microsoft.com/office/drawing/2014/main" id="{D9552413-B3EB-071C-A71C-A2F1F324D6CD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3" name="Google Shape;7934;p79">
              <a:extLst>
                <a:ext uri="{FF2B5EF4-FFF2-40B4-BE49-F238E27FC236}">
                  <a16:creationId xmlns:a16="http://schemas.microsoft.com/office/drawing/2014/main" id="{5DBB0E53-283F-B6FE-D837-6B5F6EEA79D6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4" name="Google Shape;7935;p79">
              <a:extLst>
                <a:ext uri="{FF2B5EF4-FFF2-40B4-BE49-F238E27FC236}">
                  <a16:creationId xmlns:a16="http://schemas.microsoft.com/office/drawing/2014/main" id="{BF9A8D05-134C-DB74-08B3-9478AD724E49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5" name="Google Shape;7936;p79">
              <a:extLst>
                <a:ext uri="{FF2B5EF4-FFF2-40B4-BE49-F238E27FC236}">
                  <a16:creationId xmlns:a16="http://schemas.microsoft.com/office/drawing/2014/main" id="{0AC4D091-A365-47A4-99E0-78A283585502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6" name="Google Shape;7937;p79">
              <a:extLst>
                <a:ext uri="{FF2B5EF4-FFF2-40B4-BE49-F238E27FC236}">
                  <a16:creationId xmlns:a16="http://schemas.microsoft.com/office/drawing/2014/main" id="{A15E404A-8225-F9E0-AD4B-C33F2B302A26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7" name="Google Shape;7938;p79">
              <a:extLst>
                <a:ext uri="{FF2B5EF4-FFF2-40B4-BE49-F238E27FC236}">
                  <a16:creationId xmlns:a16="http://schemas.microsoft.com/office/drawing/2014/main" id="{97754BB2-194C-6320-7F9E-E958C0926849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8" name="Google Shape;7939;p79">
              <a:extLst>
                <a:ext uri="{FF2B5EF4-FFF2-40B4-BE49-F238E27FC236}">
                  <a16:creationId xmlns:a16="http://schemas.microsoft.com/office/drawing/2014/main" id="{C5391AF3-8BA3-4440-8A9C-876D17E5F86D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9" name="Google Shape;7940;p79">
              <a:extLst>
                <a:ext uri="{FF2B5EF4-FFF2-40B4-BE49-F238E27FC236}">
                  <a16:creationId xmlns:a16="http://schemas.microsoft.com/office/drawing/2014/main" id="{B40E1766-488E-CBD4-03D2-3B491F35E47C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0" name="Google Shape;7941;p79">
              <a:extLst>
                <a:ext uri="{FF2B5EF4-FFF2-40B4-BE49-F238E27FC236}">
                  <a16:creationId xmlns:a16="http://schemas.microsoft.com/office/drawing/2014/main" id="{A468E5FC-D1F5-F817-4D62-294ADD48DD9A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1" name="Google Shape;7942;p79">
              <a:extLst>
                <a:ext uri="{FF2B5EF4-FFF2-40B4-BE49-F238E27FC236}">
                  <a16:creationId xmlns:a16="http://schemas.microsoft.com/office/drawing/2014/main" id="{F5EE7E18-B368-D249-457B-2ACC55B6CEDF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2" name="Google Shape;7943;p79">
              <a:extLst>
                <a:ext uri="{FF2B5EF4-FFF2-40B4-BE49-F238E27FC236}">
                  <a16:creationId xmlns:a16="http://schemas.microsoft.com/office/drawing/2014/main" id="{CDA6752B-7B9E-47DF-EBA5-02523BDC882F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3" name="Google Shape;7944;p79">
              <a:extLst>
                <a:ext uri="{FF2B5EF4-FFF2-40B4-BE49-F238E27FC236}">
                  <a16:creationId xmlns:a16="http://schemas.microsoft.com/office/drawing/2014/main" id="{C4050CA6-88C6-2F86-FD8B-F364D74B9095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4" name="Google Shape;7945;p79">
              <a:extLst>
                <a:ext uri="{FF2B5EF4-FFF2-40B4-BE49-F238E27FC236}">
                  <a16:creationId xmlns:a16="http://schemas.microsoft.com/office/drawing/2014/main" id="{82BDE3B7-8443-D4BE-36A8-0B97F85D16CF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5" name="Google Shape;7946;p79">
              <a:extLst>
                <a:ext uri="{FF2B5EF4-FFF2-40B4-BE49-F238E27FC236}">
                  <a16:creationId xmlns:a16="http://schemas.microsoft.com/office/drawing/2014/main" id="{39F66BCA-6504-6968-F919-4B7C44E36FBA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6" name="Google Shape;7947;p79">
              <a:extLst>
                <a:ext uri="{FF2B5EF4-FFF2-40B4-BE49-F238E27FC236}">
                  <a16:creationId xmlns:a16="http://schemas.microsoft.com/office/drawing/2014/main" id="{4C4D3D46-9F59-1D10-6171-EC298FD9BB52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7" name="Google Shape;7948;p79">
              <a:extLst>
                <a:ext uri="{FF2B5EF4-FFF2-40B4-BE49-F238E27FC236}">
                  <a16:creationId xmlns:a16="http://schemas.microsoft.com/office/drawing/2014/main" id="{8604BFD9-4B44-5B89-779E-6E4D484BE443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8" name="Google Shape;7949;p79">
              <a:extLst>
                <a:ext uri="{FF2B5EF4-FFF2-40B4-BE49-F238E27FC236}">
                  <a16:creationId xmlns:a16="http://schemas.microsoft.com/office/drawing/2014/main" id="{20B0CBA8-ABA1-E644-C6DD-1D87E40A5EE7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9" name="Google Shape;7950;p79">
              <a:extLst>
                <a:ext uri="{FF2B5EF4-FFF2-40B4-BE49-F238E27FC236}">
                  <a16:creationId xmlns:a16="http://schemas.microsoft.com/office/drawing/2014/main" id="{36140198-731C-0F77-A895-A2F52ECC44E7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0" name="Google Shape;7951;p79">
              <a:extLst>
                <a:ext uri="{FF2B5EF4-FFF2-40B4-BE49-F238E27FC236}">
                  <a16:creationId xmlns:a16="http://schemas.microsoft.com/office/drawing/2014/main" id="{63BDEF33-0316-936A-B810-AAA0E5419A1B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1" name="Google Shape;7952;p79">
              <a:extLst>
                <a:ext uri="{FF2B5EF4-FFF2-40B4-BE49-F238E27FC236}">
                  <a16:creationId xmlns:a16="http://schemas.microsoft.com/office/drawing/2014/main" id="{9CDE3951-AFC3-C070-DA75-C0C5AA72DFE3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2" name="Google Shape;7953;p79">
              <a:extLst>
                <a:ext uri="{FF2B5EF4-FFF2-40B4-BE49-F238E27FC236}">
                  <a16:creationId xmlns:a16="http://schemas.microsoft.com/office/drawing/2014/main" id="{21D867BF-9AFB-E850-59DC-09609A6BB36F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3" name="Google Shape;7954;p79">
              <a:extLst>
                <a:ext uri="{FF2B5EF4-FFF2-40B4-BE49-F238E27FC236}">
                  <a16:creationId xmlns:a16="http://schemas.microsoft.com/office/drawing/2014/main" id="{F9127321-5A76-2E03-4EF2-0664D0A75F9D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4" name="Google Shape;7955;p79">
              <a:extLst>
                <a:ext uri="{FF2B5EF4-FFF2-40B4-BE49-F238E27FC236}">
                  <a16:creationId xmlns:a16="http://schemas.microsoft.com/office/drawing/2014/main" id="{5C51D1EE-6017-8ECC-0E76-9CBA9358CAE4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5" name="Google Shape;7956;p79">
              <a:extLst>
                <a:ext uri="{FF2B5EF4-FFF2-40B4-BE49-F238E27FC236}">
                  <a16:creationId xmlns:a16="http://schemas.microsoft.com/office/drawing/2014/main" id="{D55D8915-C583-7BD5-EDFF-35AC1AE8F5A5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6" name="Google Shape;7957;p79">
              <a:extLst>
                <a:ext uri="{FF2B5EF4-FFF2-40B4-BE49-F238E27FC236}">
                  <a16:creationId xmlns:a16="http://schemas.microsoft.com/office/drawing/2014/main" id="{7F24A68D-9EED-A9DD-6806-C5700C2090C5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7" name="Google Shape;7958;p79">
              <a:extLst>
                <a:ext uri="{FF2B5EF4-FFF2-40B4-BE49-F238E27FC236}">
                  <a16:creationId xmlns:a16="http://schemas.microsoft.com/office/drawing/2014/main" id="{FB5050CE-8F67-0D0B-D421-9A7D71848D7A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8" name="Google Shape;7959;p79">
              <a:extLst>
                <a:ext uri="{FF2B5EF4-FFF2-40B4-BE49-F238E27FC236}">
                  <a16:creationId xmlns:a16="http://schemas.microsoft.com/office/drawing/2014/main" id="{DB3BED0D-331C-35F2-A366-102A395F111D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9" name="Google Shape;7960;p79">
              <a:extLst>
                <a:ext uri="{FF2B5EF4-FFF2-40B4-BE49-F238E27FC236}">
                  <a16:creationId xmlns:a16="http://schemas.microsoft.com/office/drawing/2014/main" id="{BDA0DC0F-BB94-AFDA-3F0F-88BCF06B865B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0" name="Google Shape;7961;p79">
              <a:extLst>
                <a:ext uri="{FF2B5EF4-FFF2-40B4-BE49-F238E27FC236}">
                  <a16:creationId xmlns:a16="http://schemas.microsoft.com/office/drawing/2014/main" id="{097DEFAC-AB3F-1F15-F867-1791FE870883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1" name="Google Shape;7962;p79">
              <a:extLst>
                <a:ext uri="{FF2B5EF4-FFF2-40B4-BE49-F238E27FC236}">
                  <a16:creationId xmlns:a16="http://schemas.microsoft.com/office/drawing/2014/main" id="{48C004F9-7A51-E45C-1054-AA4C5C0BE643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2" name="Google Shape;7963;p79">
              <a:extLst>
                <a:ext uri="{FF2B5EF4-FFF2-40B4-BE49-F238E27FC236}">
                  <a16:creationId xmlns:a16="http://schemas.microsoft.com/office/drawing/2014/main" id="{663D1D06-2FC5-D7F8-40D0-FD112FF6F2D2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3" name="Google Shape;7964;p79">
              <a:extLst>
                <a:ext uri="{FF2B5EF4-FFF2-40B4-BE49-F238E27FC236}">
                  <a16:creationId xmlns:a16="http://schemas.microsoft.com/office/drawing/2014/main" id="{3618F547-E732-24B3-6960-1F0D584D2ED7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4" name="Google Shape;7965;p79">
              <a:extLst>
                <a:ext uri="{FF2B5EF4-FFF2-40B4-BE49-F238E27FC236}">
                  <a16:creationId xmlns:a16="http://schemas.microsoft.com/office/drawing/2014/main" id="{2D54641B-B95C-DFF6-2643-FF089DD100D5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5" name="Google Shape;7966;p79">
              <a:extLst>
                <a:ext uri="{FF2B5EF4-FFF2-40B4-BE49-F238E27FC236}">
                  <a16:creationId xmlns:a16="http://schemas.microsoft.com/office/drawing/2014/main" id="{D7A62EFE-EBD4-0170-37A4-BE44D3C64E50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6" name="Google Shape;7967;p79">
              <a:extLst>
                <a:ext uri="{FF2B5EF4-FFF2-40B4-BE49-F238E27FC236}">
                  <a16:creationId xmlns:a16="http://schemas.microsoft.com/office/drawing/2014/main" id="{194BA2F4-C496-D1CA-B679-E3922095F01A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7" name="Google Shape;7968;p79">
              <a:extLst>
                <a:ext uri="{FF2B5EF4-FFF2-40B4-BE49-F238E27FC236}">
                  <a16:creationId xmlns:a16="http://schemas.microsoft.com/office/drawing/2014/main" id="{F90F601F-CF7A-F760-6BC6-A29EA06737CA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8" name="Google Shape;7969;p79">
              <a:extLst>
                <a:ext uri="{FF2B5EF4-FFF2-40B4-BE49-F238E27FC236}">
                  <a16:creationId xmlns:a16="http://schemas.microsoft.com/office/drawing/2014/main" id="{94C3B49D-38BE-1365-B2CF-42F64C3C419D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9" name="Google Shape;7970;p79">
              <a:extLst>
                <a:ext uri="{FF2B5EF4-FFF2-40B4-BE49-F238E27FC236}">
                  <a16:creationId xmlns:a16="http://schemas.microsoft.com/office/drawing/2014/main" id="{6C9DC724-0407-553C-FC11-5A5168E4E7FE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0" name="Google Shape;7971;p79">
              <a:extLst>
                <a:ext uri="{FF2B5EF4-FFF2-40B4-BE49-F238E27FC236}">
                  <a16:creationId xmlns:a16="http://schemas.microsoft.com/office/drawing/2014/main" id="{08409C08-66AE-C49C-120B-EC7AFDB65484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1" name="Google Shape;7972;p79">
              <a:extLst>
                <a:ext uri="{FF2B5EF4-FFF2-40B4-BE49-F238E27FC236}">
                  <a16:creationId xmlns:a16="http://schemas.microsoft.com/office/drawing/2014/main" id="{5089CCA3-8DEF-A6ED-100B-861C463A4214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2" name="Google Shape;7973;p79">
              <a:extLst>
                <a:ext uri="{FF2B5EF4-FFF2-40B4-BE49-F238E27FC236}">
                  <a16:creationId xmlns:a16="http://schemas.microsoft.com/office/drawing/2014/main" id="{97C32C4D-F501-3517-B10A-C4A3402DBAC7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3" name="Google Shape;7974;p79">
              <a:extLst>
                <a:ext uri="{FF2B5EF4-FFF2-40B4-BE49-F238E27FC236}">
                  <a16:creationId xmlns:a16="http://schemas.microsoft.com/office/drawing/2014/main" id="{BE084765-56E8-9620-F33B-72C418397424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4" name="Google Shape;7975;p79">
              <a:extLst>
                <a:ext uri="{FF2B5EF4-FFF2-40B4-BE49-F238E27FC236}">
                  <a16:creationId xmlns:a16="http://schemas.microsoft.com/office/drawing/2014/main" id="{77831385-A11E-4C25-E021-D4ACDEF41432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5" name="Google Shape;7976;p79">
              <a:extLst>
                <a:ext uri="{FF2B5EF4-FFF2-40B4-BE49-F238E27FC236}">
                  <a16:creationId xmlns:a16="http://schemas.microsoft.com/office/drawing/2014/main" id="{05177AF3-7775-A9A9-725E-80EB24370D62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6" name="Google Shape;7977;p79">
              <a:extLst>
                <a:ext uri="{FF2B5EF4-FFF2-40B4-BE49-F238E27FC236}">
                  <a16:creationId xmlns:a16="http://schemas.microsoft.com/office/drawing/2014/main" id="{1F86D0C8-46F8-6069-3FA1-3B36D57B505F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7" name="Google Shape;7978;p79">
              <a:extLst>
                <a:ext uri="{FF2B5EF4-FFF2-40B4-BE49-F238E27FC236}">
                  <a16:creationId xmlns:a16="http://schemas.microsoft.com/office/drawing/2014/main" id="{274FC294-33E7-55A9-80AF-AE7C43B8B4D0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8" name="Google Shape;7979;p79">
              <a:extLst>
                <a:ext uri="{FF2B5EF4-FFF2-40B4-BE49-F238E27FC236}">
                  <a16:creationId xmlns:a16="http://schemas.microsoft.com/office/drawing/2014/main" id="{C857145A-0380-5937-C378-9EB726484D9B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9" name="Google Shape;7980;p79">
              <a:extLst>
                <a:ext uri="{FF2B5EF4-FFF2-40B4-BE49-F238E27FC236}">
                  <a16:creationId xmlns:a16="http://schemas.microsoft.com/office/drawing/2014/main" id="{EBC5E9B1-3A97-AF71-6C7F-6B5E3F918B17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0" name="Google Shape;7981;p79">
              <a:extLst>
                <a:ext uri="{FF2B5EF4-FFF2-40B4-BE49-F238E27FC236}">
                  <a16:creationId xmlns:a16="http://schemas.microsoft.com/office/drawing/2014/main" id="{0405BF2D-0804-F9F6-0928-910119F7DDD7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1" name="Google Shape;7982;p79">
              <a:extLst>
                <a:ext uri="{FF2B5EF4-FFF2-40B4-BE49-F238E27FC236}">
                  <a16:creationId xmlns:a16="http://schemas.microsoft.com/office/drawing/2014/main" id="{05083FE3-057E-46DD-02D0-9D6208CDFD67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2" name="Google Shape;7983;p79">
              <a:extLst>
                <a:ext uri="{FF2B5EF4-FFF2-40B4-BE49-F238E27FC236}">
                  <a16:creationId xmlns:a16="http://schemas.microsoft.com/office/drawing/2014/main" id="{EFA9C5AE-47C5-D15B-8C0B-E67EE238B64E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3" name="Google Shape;7984;p79">
              <a:extLst>
                <a:ext uri="{FF2B5EF4-FFF2-40B4-BE49-F238E27FC236}">
                  <a16:creationId xmlns:a16="http://schemas.microsoft.com/office/drawing/2014/main" id="{7EE013CC-250C-C98F-D55A-A46B85A633DD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4" name="Google Shape;7985;p79">
              <a:extLst>
                <a:ext uri="{FF2B5EF4-FFF2-40B4-BE49-F238E27FC236}">
                  <a16:creationId xmlns:a16="http://schemas.microsoft.com/office/drawing/2014/main" id="{DE00DACE-CE70-0F39-6AB8-F0614F5D1B76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5" name="Google Shape;7986;p79">
              <a:extLst>
                <a:ext uri="{FF2B5EF4-FFF2-40B4-BE49-F238E27FC236}">
                  <a16:creationId xmlns:a16="http://schemas.microsoft.com/office/drawing/2014/main" id="{114ECD52-D21E-527E-D545-7DF432778022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6" name="Google Shape;7987;p79">
              <a:extLst>
                <a:ext uri="{FF2B5EF4-FFF2-40B4-BE49-F238E27FC236}">
                  <a16:creationId xmlns:a16="http://schemas.microsoft.com/office/drawing/2014/main" id="{6CFBC14C-BC09-C498-0504-B49C8BCBD9E1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7" name="Google Shape;7988;p79">
              <a:extLst>
                <a:ext uri="{FF2B5EF4-FFF2-40B4-BE49-F238E27FC236}">
                  <a16:creationId xmlns:a16="http://schemas.microsoft.com/office/drawing/2014/main" id="{C73CE6DA-4DD3-02B5-79FE-7A4A026BA7C7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8" name="Google Shape;7989;p79">
              <a:extLst>
                <a:ext uri="{FF2B5EF4-FFF2-40B4-BE49-F238E27FC236}">
                  <a16:creationId xmlns:a16="http://schemas.microsoft.com/office/drawing/2014/main" id="{3D153BD3-2348-C837-D098-47C763B27374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9" name="Google Shape;7990;p79">
              <a:extLst>
                <a:ext uri="{FF2B5EF4-FFF2-40B4-BE49-F238E27FC236}">
                  <a16:creationId xmlns:a16="http://schemas.microsoft.com/office/drawing/2014/main" id="{C020FD6B-2F40-4508-EE5C-D8041712D35E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0" name="Google Shape;7991;p79">
              <a:extLst>
                <a:ext uri="{FF2B5EF4-FFF2-40B4-BE49-F238E27FC236}">
                  <a16:creationId xmlns:a16="http://schemas.microsoft.com/office/drawing/2014/main" id="{4502B565-91A0-0929-1F08-7A1B73411387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1" name="Google Shape;7992;p79">
              <a:extLst>
                <a:ext uri="{FF2B5EF4-FFF2-40B4-BE49-F238E27FC236}">
                  <a16:creationId xmlns:a16="http://schemas.microsoft.com/office/drawing/2014/main" id="{3A57A4BA-6265-E494-ADCD-831DDD8A993E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2" name="Google Shape;7993;p79">
              <a:extLst>
                <a:ext uri="{FF2B5EF4-FFF2-40B4-BE49-F238E27FC236}">
                  <a16:creationId xmlns:a16="http://schemas.microsoft.com/office/drawing/2014/main" id="{684CBC4C-2FB1-3E70-F822-61394A267E77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3" name="Google Shape;7994;p79">
              <a:extLst>
                <a:ext uri="{FF2B5EF4-FFF2-40B4-BE49-F238E27FC236}">
                  <a16:creationId xmlns:a16="http://schemas.microsoft.com/office/drawing/2014/main" id="{D4D26C1A-86D1-B4F3-6077-5E43A8CAADE1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4" name="Google Shape;7995;p79">
              <a:extLst>
                <a:ext uri="{FF2B5EF4-FFF2-40B4-BE49-F238E27FC236}">
                  <a16:creationId xmlns:a16="http://schemas.microsoft.com/office/drawing/2014/main" id="{6A983D5B-1EF8-20E0-8E8C-ED5DE94806D5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5" name="Google Shape;7996;p79">
              <a:extLst>
                <a:ext uri="{FF2B5EF4-FFF2-40B4-BE49-F238E27FC236}">
                  <a16:creationId xmlns:a16="http://schemas.microsoft.com/office/drawing/2014/main" id="{FEDDA985-3FBD-AE63-A702-01A9CF7E83C9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6" name="Google Shape;7997;p79">
              <a:extLst>
                <a:ext uri="{FF2B5EF4-FFF2-40B4-BE49-F238E27FC236}">
                  <a16:creationId xmlns:a16="http://schemas.microsoft.com/office/drawing/2014/main" id="{E9901C78-6805-C8A3-9612-C68873D62E66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7" name="Google Shape;7998;p79">
              <a:extLst>
                <a:ext uri="{FF2B5EF4-FFF2-40B4-BE49-F238E27FC236}">
                  <a16:creationId xmlns:a16="http://schemas.microsoft.com/office/drawing/2014/main" id="{D530C4B5-AB9C-C7BF-0BF8-B50C333A00B3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8" name="Google Shape;7999;p79">
              <a:extLst>
                <a:ext uri="{FF2B5EF4-FFF2-40B4-BE49-F238E27FC236}">
                  <a16:creationId xmlns:a16="http://schemas.microsoft.com/office/drawing/2014/main" id="{453735A9-7548-3C81-49BE-B034ED8F0B98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9" name="Google Shape;8000;p79">
              <a:extLst>
                <a:ext uri="{FF2B5EF4-FFF2-40B4-BE49-F238E27FC236}">
                  <a16:creationId xmlns:a16="http://schemas.microsoft.com/office/drawing/2014/main" id="{292292B9-6DCB-91A7-CA14-22CA9063051D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0" name="Google Shape;8001;p79">
              <a:extLst>
                <a:ext uri="{FF2B5EF4-FFF2-40B4-BE49-F238E27FC236}">
                  <a16:creationId xmlns:a16="http://schemas.microsoft.com/office/drawing/2014/main" id="{B0BF77DF-BA6A-70E4-61E9-9B3AA01456CF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1" name="Google Shape;8002;p79">
              <a:extLst>
                <a:ext uri="{FF2B5EF4-FFF2-40B4-BE49-F238E27FC236}">
                  <a16:creationId xmlns:a16="http://schemas.microsoft.com/office/drawing/2014/main" id="{4DDBF4BE-C374-3EFA-24CE-FF44D64F2818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2" name="Google Shape;8003;p79">
              <a:extLst>
                <a:ext uri="{FF2B5EF4-FFF2-40B4-BE49-F238E27FC236}">
                  <a16:creationId xmlns:a16="http://schemas.microsoft.com/office/drawing/2014/main" id="{BF577E64-0FEC-EEBF-7EE5-A9807B8B8ED4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3" name="Google Shape;8004;p79">
              <a:extLst>
                <a:ext uri="{FF2B5EF4-FFF2-40B4-BE49-F238E27FC236}">
                  <a16:creationId xmlns:a16="http://schemas.microsoft.com/office/drawing/2014/main" id="{30C4AAC7-FCA7-C464-C04A-D5CB93661BB2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4" name="Google Shape;8005;p79">
              <a:extLst>
                <a:ext uri="{FF2B5EF4-FFF2-40B4-BE49-F238E27FC236}">
                  <a16:creationId xmlns:a16="http://schemas.microsoft.com/office/drawing/2014/main" id="{F0AFDC12-2599-B5CB-A543-C35945473408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5" name="Google Shape;8006;p79">
              <a:extLst>
                <a:ext uri="{FF2B5EF4-FFF2-40B4-BE49-F238E27FC236}">
                  <a16:creationId xmlns:a16="http://schemas.microsoft.com/office/drawing/2014/main" id="{3AE79468-709D-3188-5A01-2E181F8AAF9D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6" name="Google Shape;8007;p79">
              <a:extLst>
                <a:ext uri="{FF2B5EF4-FFF2-40B4-BE49-F238E27FC236}">
                  <a16:creationId xmlns:a16="http://schemas.microsoft.com/office/drawing/2014/main" id="{3B6B3F13-FECF-ED8F-14D8-F92C70F3FBA9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7" name="Google Shape;8008;p79">
              <a:extLst>
                <a:ext uri="{FF2B5EF4-FFF2-40B4-BE49-F238E27FC236}">
                  <a16:creationId xmlns:a16="http://schemas.microsoft.com/office/drawing/2014/main" id="{53E6057D-902C-151E-6A38-76435C47812B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8" name="Google Shape;8009;p79">
              <a:extLst>
                <a:ext uri="{FF2B5EF4-FFF2-40B4-BE49-F238E27FC236}">
                  <a16:creationId xmlns:a16="http://schemas.microsoft.com/office/drawing/2014/main" id="{43D8D973-B637-DFF0-C547-0E7D16665369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9" name="Google Shape;8010;p79">
              <a:extLst>
                <a:ext uri="{FF2B5EF4-FFF2-40B4-BE49-F238E27FC236}">
                  <a16:creationId xmlns:a16="http://schemas.microsoft.com/office/drawing/2014/main" id="{20677D18-1D45-1F07-F354-1538406DB806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0" name="Google Shape;8011;p79">
              <a:extLst>
                <a:ext uri="{FF2B5EF4-FFF2-40B4-BE49-F238E27FC236}">
                  <a16:creationId xmlns:a16="http://schemas.microsoft.com/office/drawing/2014/main" id="{24065198-950B-7F56-A63D-B447F8CD1F80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1" name="Google Shape;8012;p79">
              <a:extLst>
                <a:ext uri="{FF2B5EF4-FFF2-40B4-BE49-F238E27FC236}">
                  <a16:creationId xmlns:a16="http://schemas.microsoft.com/office/drawing/2014/main" id="{67DBE346-5701-8351-73F0-46C375A59B0F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2" name="Google Shape;8013;p79">
              <a:extLst>
                <a:ext uri="{FF2B5EF4-FFF2-40B4-BE49-F238E27FC236}">
                  <a16:creationId xmlns:a16="http://schemas.microsoft.com/office/drawing/2014/main" id="{1EFA51ED-7047-8751-E2D4-F6671B4600A6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3" name="Google Shape;8014;p79">
              <a:extLst>
                <a:ext uri="{FF2B5EF4-FFF2-40B4-BE49-F238E27FC236}">
                  <a16:creationId xmlns:a16="http://schemas.microsoft.com/office/drawing/2014/main" id="{A56DD383-CBDF-7DD7-2BD7-B2FEDB66EFBE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4" name="Google Shape;8015;p79">
              <a:extLst>
                <a:ext uri="{FF2B5EF4-FFF2-40B4-BE49-F238E27FC236}">
                  <a16:creationId xmlns:a16="http://schemas.microsoft.com/office/drawing/2014/main" id="{48FB4475-09BE-D084-42A3-C86157D0BCCD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5" name="Google Shape;8016;p79">
              <a:extLst>
                <a:ext uri="{FF2B5EF4-FFF2-40B4-BE49-F238E27FC236}">
                  <a16:creationId xmlns:a16="http://schemas.microsoft.com/office/drawing/2014/main" id="{9408D469-932F-2997-FFC8-033567275305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6" name="Google Shape;8017;p79">
              <a:extLst>
                <a:ext uri="{FF2B5EF4-FFF2-40B4-BE49-F238E27FC236}">
                  <a16:creationId xmlns:a16="http://schemas.microsoft.com/office/drawing/2014/main" id="{0EF65EC1-5E85-C1DB-4565-0124B950511A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7" name="Google Shape;8018;p79">
              <a:extLst>
                <a:ext uri="{FF2B5EF4-FFF2-40B4-BE49-F238E27FC236}">
                  <a16:creationId xmlns:a16="http://schemas.microsoft.com/office/drawing/2014/main" id="{8AC41FC0-1035-5F50-C452-9EA28C6A1D33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8" name="Google Shape;8019;p79">
              <a:extLst>
                <a:ext uri="{FF2B5EF4-FFF2-40B4-BE49-F238E27FC236}">
                  <a16:creationId xmlns:a16="http://schemas.microsoft.com/office/drawing/2014/main" id="{FB467339-4941-1957-D8DF-33270D2655DF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9" name="Google Shape;8020;p79">
              <a:extLst>
                <a:ext uri="{FF2B5EF4-FFF2-40B4-BE49-F238E27FC236}">
                  <a16:creationId xmlns:a16="http://schemas.microsoft.com/office/drawing/2014/main" id="{3B56E279-4D9D-FCE0-CBC6-3E2CADE37C6C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0" name="Google Shape;8021;p79">
              <a:extLst>
                <a:ext uri="{FF2B5EF4-FFF2-40B4-BE49-F238E27FC236}">
                  <a16:creationId xmlns:a16="http://schemas.microsoft.com/office/drawing/2014/main" id="{06E1E9A6-94E3-CF36-41B0-D66C49AFF87F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1" name="Google Shape;8022;p79">
              <a:extLst>
                <a:ext uri="{FF2B5EF4-FFF2-40B4-BE49-F238E27FC236}">
                  <a16:creationId xmlns:a16="http://schemas.microsoft.com/office/drawing/2014/main" id="{384CD830-7B3F-46C6-4E81-3DC8E57951C5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2" name="Google Shape;8023;p79">
              <a:extLst>
                <a:ext uri="{FF2B5EF4-FFF2-40B4-BE49-F238E27FC236}">
                  <a16:creationId xmlns:a16="http://schemas.microsoft.com/office/drawing/2014/main" id="{6909B11E-827A-A557-7198-2FA57606721D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3" name="Google Shape;8024;p79">
              <a:extLst>
                <a:ext uri="{FF2B5EF4-FFF2-40B4-BE49-F238E27FC236}">
                  <a16:creationId xmlns:a16="http://schemas.microsoft.com/office/drawing/2014/main" id="{21D33AF5-2917-5CC0-DD4B-B3B1C38AAB0C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4" name="Google Shape;8025;p79">
              <a:extLst>
                <a:ext uri="{FF2B5EF4-FFF2-40B4-BE49-F238E27FC236}">
                  <a16:creationId xmlns:a16="http://schemas.microsoft.com/office/drawing/2014/main" id="{6BD74BBF-1BA6-5110-2DD4-69013C47FB17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5" name="Google Shape;8026;p79">
              <a:extLst>
                <a:ext uri="{FF2B5EF4-FFF2-40B4-BE49-F238E27FC236}">
                  <a16:creationId xmlns:a16="http://schemas.microsoft.com/office/drawing/2014/main" id="{835DC9BF-EC42-D58F-412B-9CEC8DA58036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6" name="Google Shape;8027;p79">
              <a:extLst>
                <a:ext uri="{FF2B5EF4-FFF2-40B4-BE49-F238E27FC236}">
                  <a16:creationId xmlns:a16="http://schemas.microsoft.com/office/drawing/2014/main" id="{4F560047-2055-F3CE-B8F8-643EC1323ACC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7" name="Google Shape;8028;p79">
              <a:extLst>
                <a:ext uri="{FF2B5EF4-FFF2-40B4-BE49-F238E27FC236}">
                  <a16:creationId xmlns:a16="http://schemas.microsoft.com/office/drawing/2014/main" id="{1AF0AB5F-9B04-633C-0CCF-A62963387FB7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8" name="Google Shape;8029;p79">
              <a:extLst>
                <a:ext uri="{FF2B5EF4-FFF2-40B4-BE49-F238E27FC236}">
                  <a16:creationId xmlns:a16="http://schemas.microsoft.com/office/drawing/2014/main" id="{6E259061-68CA-E178-C218-D001401E71FB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9" name="Google Shape;8030;p79">
              <a:extLst>
                <a:ext uri="{FF2B5EF4-FFF2-40B4-BE49-F238E27FC236}">
                  <a16:creationId xmlns:a16="http://schemas.microsoft.com/office/drawing/2014/main" id="{C03EFA53-90A3-CDA9-0C3D-06E7F0BDA886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0" name="Google Shape;8031;p79">
              <a:extLst>
                <a:ext uri="{FF2B5EF4-FFF2-40B4-BE49-F238E27FC236}">
                  <a16:creationId xmlns:a16="http://schemas.microsoft.com/office/drawing/2014/main" id="{EBA90079-2E9C-4C66-FE63-80EAA6FF5A9C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1" name="Google Shape;8032;p79">
              <a:extLst>
                <a:ext uri="{FF2B5EF4-FFF2-40B4-BE49-F238E27FC236}">
                  <a16:creationId xmlns:a16="http://schemas.microsoft.com/office/drawing/2014/main" id="{62EE2200-6CA5-BA57-3A8A-6F3A3896B62E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2" name="Google Shape;8033;p79">
              <a:extLst>
                <a:ext uri="{FF2B5EF4-FFF2-40B4-BE49-F238E27FC236}">
                  <a16:creationId xmlns:a16="http://schemas.microsoft.com/office/drawing/2014/main" id="{3626C372-3F6D-05AC-57C2-2F590FADCF76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3" name="Google Shape;8034;p79">
              <a:extLst>
                <a:ext uri="{FF2B5EF4-FFF2-40B4-BE49-F238E27FC236}">
                  <a16:creationId xmlns:a16="http://schemas.microsoft.com/office/drawing/2014/main" id="{88C04DA5-E652-EC97-98DE-668B4802373D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4" name="Google Shape;8035;p79">
              <a:extLst>
                <a:ext uri="{FF2B5EF4-FFF2-40B4-BE49-F238E27FC236}">
                  <a16:creationId xmlns:a16="http://schemas.microsoft.com/office/drawing/2014/main" id="{CB699C4D-6BB4-2F80-AA66-CABE3877F1F4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5" name="Google Shape;8036;p79">
              <a:extLst>
                <a:ext uri="{FF2B5EF4-FFF2-40B4-BE49-F238E27FC236}">
                  <a16:creationId xmlns:a16="http://schemas.microsoft.com/office/drawing/2014/main" id="{662B30ED-F9E2-611C-1D1C-46B6D5B97A47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6" name="Google Shape;8037;p79">
              <a:extLst>
                <a:ext uri="{FF2B5EF4-FFF2-40B4-BE49-F238E27FC236}">
                  <a16:creationId xmlns:a16="http://schemas.microsoft.com/office/drawing/2014/main" id="{681ED459-DBD5-1AF7-5AC1-4A3386FE9D64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7" name="Google Shape;8038;p79">
              <a:extLst>
                <a:ext uri="{FF2B5EF4-FFF2-40B4-BE49-F238E27FC236}">
                  <a16:creationId xmlns:a16="http://schemas.microsoft.com/office/drawing/2014/main" id="{F4526546-75AF-B3DB-B90E-ACC989160B1F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8" name="Google Shape;8039;p79">
              <a:extLst>
                <a:ext uri="{FF2B5EF4-FFF2-40B4-BE49-F238E27FC236}">
                  <a16:creationId xmlns:a16="http://schemas.microsoft.com/office/drawing/2014/main" id="{182AEB63-528D-BFC7-4F04-81C208F7C23F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9" name="Google Shape;8040;p79">
              <a:extLst>
                <a:ext uri="{FF2B5EF4-FFF2-40B4-BE49-F238E27FC236}">
                  <a16:creationId xmlns:a16="http://schemas.microsoft.com/office/drawing/2014/main" id="{AAD548F9-9F87-266A-3322-8776BC6FDE9C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0" name="Google Shape;8041;p79">
              <a:extLst>
                <a:ext uri="{FF2B5EF4-FFF2-40B4-BE49-F238E27FC236}">
                  <a16:creationId xmlns:a16="http://schemas.microsoft.com/office/drawing/2014/main" id="{6273E0D1-4EDD-ABF0-5027-DB4F934BCAE9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1" name="Google Shape;8042;p79">
              <a:extLst>
                <a:ext uri="{FF2B5EF4-FFF2-40B4-BE49-F238E27FC236}">
                  <a16:creationId xmlns:a16="http://schemas.microsoft.com/office/drawing/2014/main" id="{72E0B68E-07DA-6A65-51E9-969C2A8D3751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2" name="Google Shape;8043;p79">
              <a:extLst>
                <a:ext uri="{FF2B5EF4-FFF2-40B4-BE49-F238E27FC236}">
                  <a16:creationId xmlns:a16="http://schemas.microsoft.com/office/drawing/2014/main" id="{14545A94-FA62-F949-4F13-8EA6A267EB12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3" name="Google Shape;8044;p79">
              <a:extLst>
                <a:ext uri="{FF2B5EF4-FFF2-40B4-BE49-F238E27FC236}">
                  <a16:creationId xmlns:a16="http://schemas.microsoft.com/office/drawing/2014/main" id="{18F86783-510C-2782-B96E-EDC60AC8FAB6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4" name="Google Shape;8045;p79">
              <a:extLst>
                <a:ext uri="{FF2B5EF4-FFF2-40B4-BE49-F238E27FC236}">
                  <a16:creationId xmlns:a16="http://schemas.microsoft.com/office/drawing/2014/main" id="{DC671A68-D80F-2F29-129D-F460B02BA930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5" name="Google Shape;8046;p79">
              <a:extLst>
                <a:ext uri="{FF2B5EF4-FFF2-40B4-BE49-F238E27FC236}">
                  <a16:creationId xmlns:a16="http://schemas.microsoft.com/office/drawing/2014/main" id="{F26A5C55-1523-771D-B512-01EBD96EC4FC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6" name="Google Shape;8047;p79">
              <a:extLst>
                <a:ext uri="{FF2B5EF4-FFF2-40B4-BE49-F238E27FC236}">
                  <a16:creationId xmlns:a16="http://schemas.microsoft.com/office/drawing/2014/main" id="{5BD575D9-883F-9410-AF9E-E1D4AA12E267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7" name="Google Shape;8048;p79">
              <a:extLst>
                <a:ext uri="{FF2B5EF4-FFF2-40B4-BE49-F238E27FC236}">
                  <a16:creationId xmlns:a16="http://schemas.microsoft.com/office/drawing/2014/main" id="{FE025401-57FB-48AD-AD91-CC1E85DCE884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8" name="Google Shape;8049;p79">
              <a:extLst>
                <a:ext uri="{FF2B5EF4-FFF2-40B4-BE49-F238E27FC236}">
                  <a16:creationId xmlns:a16="http://schemas.microsoft.com/office/drawing/2014/main" id="{5241ECC5-925C-D06E-1B58-8A09B9A25965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9" name="Google Shape;8050;p79">
              <a:extLst>
                <a:ext uri="{FF2B5EF4-FFF2-40B4-BE49-F238E27FC236}">
                  <a16:creationId xmlns:a16="http://schemas.microsoft.com/office/drawing/2014/main" id="{4ADF5E72-0E8F-6837-9771-89E307E3B42D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0" name="Google Shape;8051;p79">
              <a:extLst>
                <a:ext uri="{FF2B5EF4-FFF2-40B4-BE49-F238E27FC236}">
                  <a16:creationId xmlns:a16="http://schemas.microsoft.com/office/drawing/2014/main" id="{067816E7-79F4-CCAD-50E3-5E144FDE5662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1" name="Google Shape;8052;p79">
              <a:extLst>
                <a:ext uri="{FF2B5EF4-FFF2-40B4-BE49-F238E27FC236}">
                  <a16:creationId xmlns:a16="http://schemas.microsoft.com/office/drawing/2014/main" id="{C948E339-BB6C-C300-083A-B9CCB6CDCE9D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2" name="Google Shape;8053;p79">
              <a:extLst>
                <a:ext uri="{FF2B5EF4-FFF2-40B4-BE49-F238E27FC236}">
                  <a16:creationId xmlns:a16="http://schemas.microsoft.com/office/drawing/2014/main" id="{897C4455-FBE9-976C-E543-181913BEC325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3" name="Google Shape;8054;p79">
              <a:extLst>
                <a:ext uri="{FF2B5EF4-FFF2-40B4-BE49-F238E27FC236}">
                  <a16:creationId xmlns:a16="http://schemas.microsoft.com/office/drawing/2014/main" id="{49C66373-712B-2079-EB2B-D58429770271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4" name="Google Shape;8055;p79">
              <a:extLst>
                <a:ext uri="{FF2B5EF4-FFF2-40B4-BE49-F238E27FC236}">
                  <a16:creationId xmlns:a16="http://schemas.microsoft.com/office/drawing/2014/main" id="{54091AD8-ABD0-2CBA-FD7E-277B27370F2E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5" name="Google Shape;8056;p79">
              <a:extLst>
                <a:ext uri="{FF2B5EF4-FFF2-40B4-BE49-F238E27FC236}">
                  <a16:creationId xmlns:a16="http://schemas.microsoft.com/office/drawing/2014/main" id="{F53B22E2-60B6-081E-CE4B-C97179154026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6" name="Google Shape;8057;p79">
              <a:extLst>
                <a:ext uri="{FF2B5EF4-FFF2-40B4-BE49-F238E27FC236}">
                  <a16:creationId xmlns:a16="http://schemas.microsoft.com/office/drawing/2014/main" id="{BF2666FA-C367-F255-31CE-56D436AD43F9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7" name="Google Shape;8058;p79">
              <a:extLst>
                <a:ext uri="{FF2B5EF4-FFF2-40B4-BE49-F238E27FC236}">
                  <a16:creationId xmlns:a16="http://schemas.microsoft.com/office/drawing/2014/main" id="{7D67F80B-0A33-E1B6-64C3-D0C35A67E000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8" name="Google Shape;8059;p79">
              <a:extLst>
                <a:ext uri="{FF2B5EF4-FFF2-40B4-BE49-F238E27FC236}">
                  <a16:creationId xmlns:a16="http://schemas.microsoft.com/office/drawing/2014/main" id="{94073231-AE1D-C114-B3AF-49801991B3A6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9" name="Google Shape;8060;p79">
              <a:extLst>
                <a:ext uri="{FF2B5EF4-FFF2-40B4-BE49-F238E27FC236}">
                  <a16:creationId xmlns:a16="http://schemas.microsoft.com/office/drawing/2014/main" id="{2F670C23-61FF-E528-D35D-954B48479EAF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0" name="Google Shape;8061;p79">
              <a:extLst>
                <a:ext uri="{FF2B5EF4-FFF2-40B4-BE49-F238E27FC236}">
                  <a16:creationId xmlns:a16="http://schemas.microsoft.com/office/drawing/2014/main" id="{C27E06DB-7A96-5987-DA31-40A4C8F433E8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1" name="Google Shape;8062;p79">
              <a:extLst>
                <a:ext uri="{FF2B5EF4-FFF2-40B4-BE49-F238E27FC236}">
                  <a16:creationId xmlns:a16="http://schemas.microsoft.com/office/drawing/2014/main" id="{4EAB72CE-A01B-7815-DA9E-FE3F3C4EE054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2" name="Google Shape;8063;p79">
              <a:extLst>
                <a:ext uri="{FF2B5EF4-FFF2-40B4-BE49-F238E27FC236}">
                  <a16:creationId xmlns:a16="http://schemas.microsoft.com/office/drawing/2014/main" id="{D106A600-D71F-F6F9-9FB1-193A71B9D9A2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3" name="Google Shape;8064;p79">
              <a:extLst>
                <a:ext uri="{FF2B5EF4-FFF2-40B4-BE49-F238E27FC236}">
                  <a16:creationId xmlns:a16="http://schemas.microsoft.com/office/drawing/2014/main" id="{42B069D4-A8BF-CC2D-D794-5976A5846ED6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4" name="Google Shape;8065;p79">
              <a:extLst>
                <a:ext uri="{FF2B5EF4-FFF2-40B4-BE49-F238E27FC236}">
                  <a16:creationId xmlns:a16="http://schemas.microsoft.com/office/drawing/2014/main" id="{A8CAA00B-C96C-39F9-BAC2-D69F408CEC08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8066;p79">
              <a:extLst>
                <a:ext uri="{FF2B5EF4-FFF2-40B4-BE49-F238E27FC236}">
                  <a16:creationId xmlns:a16="http://schemas.microsoft.com/office/drawing/2014/main" id="{525371FE-AB56-69A2-6424-D8323D8FEC51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6" name="Google Shape;8067;p79">
              <a:extLst>
                <a:ext uri="{FF2B5EF4-FFF2-40B4-BE49-F238E27FC236}">
                  <a16:creationId xmlns:a16="http://schemas.microsoft.com/office/drawing/2014/main" id="{4F2AED0E-BAD2-DC39-435F-91BA99C5383B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7" name="Google Shape;8068;p79">
              <a:extLst>
                <a:ext uri="{FF2B5EF4-FFF2-40B4-BE49-F238E27FC236}">
                  <a16:creationId xmlns:a16="http://schemas.microsoft.com/office/drawing/2014/main" id="{4A510A93-70AE-1324-3891-867298315B4D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8" name="Google Shape;8069;p79">
              <a:extLst>
                <a:ext uri="{FF2B5EF4-FFF2-40B4-BE49-F238E27FC236}">
                  <a16:creationId xmlns:a16="http://schemas.microsoft.com/office/drawing/2014/main" id="{1FCE9C23-5663-6D2C-4922-E83952CE98C6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9" name="Google Shape;8070;p79">
              <a:extLst>
                <a:ext uri="{FF2B5EF4-FFF2-40B4-BE49-F238E27FC236}">
                  <a16:creationId xmlns:a16="http://schemas.microsoft.com/office/drawing/2014/main" id="{485051F2-FF13-3796-1BD1-313DF0A7D1FF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0" name="Google Shape;8071;p79">
              <a:extLst>
                <a:ext uri="{FF2B5EF4-FFF2-40B4-BE49-F238E27FC236}">
                  <a16:creationId xmlns:a16="http://schemas.microsoft.com/office/drawing/2014/main" id="{28A95E27-1023-B977-F54E-6EA800E2AA80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1" name="Google Shape;8072;p79">
              <a:extLst>
                <a:ext uri="{FF2B5EF4-FFF2-40B4-BE49-F238E27FC236}">
                  <a16:creationId xmlns:a16="http://schemas.microsoft.com/office/drawing/2014/main" id="{583985DB-1C6B-D5C0-26C3-281F7A2B7663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2" name="Google Shape;8073;p79">
              <a:extLst>
                <a:ext uri="{FF2B5EF4-FFF2-40B4-BE49-F238E27FC236}">
                  <a16:creationId xmlns:a16="http://schemas.microsoft.com/office/drawing/2014/main" id="{D218C60E-5F97-9AE3-171C-4761523C641B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3" name="Google Shape;8074;p79">
              <a:extLst>
                <a:ext uri="{FF2B5EF4-FFF2-40B4-BE49-F238E27FC236}">
                  <a16:creationId xmlns:a16="http://schemas.microsoft.com/office/drawing/2014/main" id="{2255F01A-73D4-B603-3EA3-772BABBF2E80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94" name="Google Shape;7862;p79">
            <a:extLst>
              <a:ext uri="{FF2B5EF4-FFF2-40B4-BE49-F238E27FC236}">
                <a16:creationId xmlns:a16="http://schemas.microsoft.com/office/drawing/2014/main" id="{4B851D44-9462-BB36-7E63-CBE092898C78}"/>
              </a:ext>
            </a:extLst>
          </p:cNvPr>
          <p:cNvGrpSpPr/>
          <p:nvPr/>
        </p:nvGrpSpPr>
        <p:grpSpPr>
          <a:xfrm>
            <a:off x="3332851" y="2867284"/>
            <a:ext cx="619219" cy="478267"/>
            <a:chOff x="1406450" y="1457600"/>
            <a:chExt cx="1017675" cy="1094400"/>
          </a:xfrm>
        </p:grpSpPr>
        <p:sp>
          <p:nvSpPr>
            <p:cNvPr id="3195" name="Google Shape;7863;p79">
              <a:extLst>
                <a:ext uri="{FF2B5EF4-FFF2-40B4-BE49-F238E27FC236}">
                  <a16:creationId xmlns:a16="http://schemas.microsoft.com/office/drawing/2014/main" id="{7DDC32C7-E94F-9F98-1DB2-6560F0EBFAD0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6" name="Google Shape;7864;p79">
              <a:extLst>
                <a:ext uri="{FF2B5EF4-FFF2-40B4-BE49-F238E27FC236}">
                  <a16:creationId xmlns:a16="http://schemas.microsoft.com/office/drawing/2014/main" id="{572F2026-D736-FCA6-5F32-2BBEF0BDCF20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7" name="Google Shape;7865;p79">
              <a:extLst>
                <a:ext uri="{FF2B5EF4-FFF2-40B4-BE49-F238E27FC236}">
                  <a16:creationId xmlns:a16="http://schemas.microsoft.com/office/drawing/2014/main" id="{FDC991C7-AD91-A9D6-56A6-B192078A9CD4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8" name="Google Shape;7866;p79">
              <a:extLst>
                <a:ext uri="{FF2B5EF4-FFF2-40B4-BE49-F238E27FC236}">
                  <a16:creationId xmlns:a16="http://schemas.microsoft.com/office/drawing/2014/main" id="{8D9EDCE7-7ACF-6438-8D3D-17FE797DB3FE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9" name="Google Shape;7867;p79">
              <a:extLst>
                <a:ext uri="{FF2B5EF4-FFF2-40B4-BE49-F238E27FC236}">
                  <a16:creationId xmlns:a16="http://schemas.microsoft.com/office/drawing/2014/main" id="{2D7623C5-F682-D293-A01C-0EBA8FB59FD4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0" name="Google Shape;7868;p79">
              <a:extLst>
                <a:ext uri="{FF2B5EF4-FFF2-40B4-BE49-F238E27FC236}">
                  <a16:creationId xmlns:a16="http://schemas.microsoft.com/office/drawing/2014/main" id="{E1DCA884-05B5-E7D6-7B09-E0F9F45D27EE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1" name="Google Shape;7869;p79">
              <a:extLst>
                <a:ext uri="{FF2B5EF4-FFF2-40B4-BE49-F238E27FC236}">
                  <a16:creationId xmlns:a16="http://schemas.microsoft.com/office/drawing/2014/main" id="{003F4529-0BB5-A10A-94EB-03C4B7D77D04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2" name="Google Shape;7870;p79">
              <a:extLst>
                <a:ext uri="{FF2B5EF4-FFF2-40B4-BE49-F238E27FC236}">
                  <a16:creationId xmlns:a16="http://schemas.microsoft.com/office/drawing/2014/main" id="{40EABBA8-FDA9-B287-A3CD-3BE22AE57E9D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3" name="Google Shape;7871;p79">
              <a:extLst>
                <a:ext uri="{FF2B5EF4-FFF2-40B4-BE49-F238E27FC236}">
                  <a16:creationId xmlns:a16="http://schemas.microsoft.com/office/drawing/2014/main" id="{F49A75F2-93F9-DBFF-3045-A1470732C1E8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4" name="Google Shape;7872;p79">
              <a:extLst>
                <a:ext uri="{FF2B5EF4-FFF2-40B4-BE49-F238E27FC236}">
                  <a16:creationId xmlns:a16="http://schemas.microsoft.com/office/drawing/2014/main" id="{1934F8FE-7D61-9B46-A68C-3E5261A84DED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5" name="Google Shape;7873;p79">
              <a:extLst>
                <a:ext uri="{FF2B5EF4-FFF2-40B4-BE49-F238E27FC236}">
                  <a16:creationId xmlns:a16="http://schemas.microsoft.com/office/drawing/2014/main" id="{F6F6C37A-D064-F1B7-C331-DE44E9F8A5EC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6" name="Google Shape;7874;p79">
              <a:extLst>
                <a:ext uri="{FF2B5EF4-FFF2-40B4-BE49-F238E27FC236}">
                  <a16:creationId xmlns:a16="http://schemas.microsoft.com/office/drawing/2014/main" id="{005DB21F-7637-5576-6BEF-AE23BB6C8199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7" name="Google Shape;7875;p79">
              <a:extLst>
                <a:ext uri="{FF2B5EF4-FFF2-40B4-BE49-F238E27FC236}">
                  <a16:creationId xmlns:a16="http://schemas.microsoft.com/office/drawing/2014/main" id="{84EE8E03-0470-D1C0-D540-398791F1C6A5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8" name="Google Shape;7876;p79">
              <a:extLst>
                <a:ext uri="{FF2B5EF4-FFF2-40B4-BE49-F238E27FC236}">
                  <a16:creationId xmlns:a16="http://schemas.microsoft.com/office/drawing/2014/main" id="{46A6A6BB-71AA-D44F-8A71-6951F953A0D1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9" name="Google Shape;7877;p79">
              <a:extLst>
                <a:ext uri="{FF2B5EF4-FFF2-40B4-BE49-F238E27FC236}">
                  <a16:creationId xmlns:a16="http://schemas.microsoft.com/office/drawing/2014/main" id="{906379BB-7960-7D86-FAC2-62EB001362E8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0" name="Google Shape;7878;p79">
              <a:extLst>
                <a:ext uri="{FF2B5EF4-FFF2-40B4-BE49-F238E27FC236}">
                  <a16:creationId xmlns:a16="http://schemas.microsoft.com/office/drawing/2014/main" id="{BBFEEBD1-4EFD-8AA8-5E1A-D1F3703656ED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1" name="Google Shape;7879;p79">
              <a:extLst>
                <a:ext uri="{FF2B5EF4-FFF2-40B4-BE49-F238E27FC236}">
                  <a16:creationId xmlns:a16="http://schemas.microsoft.com/office/drawing/2014/main" id="{4823516A-E277-A668-53DF-6630C6E3D2FA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2" name="Google Shape;7880;p79">
              <a:extLst>
                <a:ext uri="{FF2B5EF4-FFF2-40B4-BE49-F238E27FC236}">
                  <a16:creationId xmlns:a16="http://schemas.microsoft.com/office/drawing/2014/main" id="{33DF085A-B4B2-9403-BD19-CFA149565747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3" name="Google Shape;7881;p79">
              <a:extLst>
                <a:ext uri="{FF2B5EF4-FFF2-40B4-BE49-F238E27FC236}">
                  <a16:creationId xmlns:a16="http://schemas.microsoft.com/office/drawing/2014/main" id="{3928CDBF-0C5E-B66F-2D7B-45564DCB2302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4" name="Google Shape;7882;p79">
              <a:extLst>
                <a:ext uri="{FF2B5EF4-FFF2-40B4-BE49-F238E27FC236}">
                  <a16:creationId xmlns:a16="http://schemas.microsoft.com/office/drawing/2014/main" id="{72A87A7A-FB6C-184F-9672-D1298F976861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5" name="Google Shape;7883;p79">
              <a:extLst>
                <a:ext uri="{FF2B5EF4-FFF2-40B4-BE49-F238E27FC236}">
                  <a16:creationId xmlns:a16="http://schemas.microsoft.com/office/drawing/2014/main" id="{8EB5BBEE-4E34-79A6-2859-2BBA9E79924F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6" name="Google Shape;7884;p79">
              <a:extLst>
                <a:ext uri="{FF2B5EF4-FFF2-40B4-BE49-F238E27FC236}">
                  <a16:creationId xmlns:a16="http://schemas.microsoft.com/office/drawing/2014/main" id="{9103B751-FC0D-94C7-EF4D-F91690911C12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7" name="Google Shape;7885;p79">
              <a:extLst>
                <a:ext uri="{FF2B5EF4-FFF2-40B4-BE49-F238E27FC236}">
                  <a16:creationId xmlns:a16="http://schemas.microsoft.com/office/drawing/2014/main" id="{1028BF1A-9D65-ED6F-EE70-911D1807E12F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8" name="Google Shape;7886;p79">
              <a:extLst>
                <a:ext uri="{FF2B5EF4-FFF2-40B4-BE49-F238E27FC236}">
                  <a16:creationId xmlns:a16="http://schemas.microsoft.com/office/drawing/2014/main" id="{DC15873A-1462-4365-F673-123259A9822E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9" name="Google Shape;7887;p79">
              <a:extLst>
                <a:ext uri="{FF2B5EF4-FFF2-40B4-BE49-F238E27FC236}">
                  <a16:creationId xmlns:a16="http://schemas.microsoft.com/office/drawing/2014/main" id="{E8E0E006-A698-ECD0-DDC4-B64F87F5EA42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0" name="Google Shape;7888;p79">
              <a:extLst>
                <a:ext uri="{FF2B5EF4-FFF2-40B4-BE49-F238E27FC236}">
                  <a16:creationId xmlns:a16="http://schemas.microsoft.com/office/drawing/2014/main" id="{095D2654-166D-3334-D66F-7120FC536A3D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1" name="Google Shape;7889;p79">
              <a:extLst>
                <a:ext uri="{FF2B5EF4-FFF2-40B4-BE49-F238E27FC236}">
                  <a16:creationId xmlns:a16="http://schemas.microsoft.com/office/drawing/2014/main" id="{E43B9AFA-E9E5-A318-DDB1-249CEC488EF4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2" name="Google Shape;7890;p79">
              <a:extLst>
                <a:ext uri="{FF2B5EF4-FFF2-40B4-BE49-F238E27FC236}">
                  <a16:creationId xmlns:a16="http://schemas.microsoft.com/office/drawing/2014/main" id="{2C9692D2-9FB1-A573-3A49-363EAEE57EB0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3" name="Google Shape;7891;p79">
              <a:extLst>
                <a:ext uri="{FF2B5EF4-FFF2-40B4-BE49-F238E27FC236}">
                  <a16:creationId xmlns:a16="http://schemas.microsoft.com/office/drawing/2014/main" id="{274DB033-E75C-A7C8-6A59-CA952C96B5BB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4" name="Google Shape;7892;p79">
              <a:extLst>
                <a:ext uri="{FF2B5EF4-FFF2-40B4-BE49-F238E27FC236}">
                  <a16:creationId xmlns:a16="http://schemas.microsoft.com/office/drawing/2014/main" id="{0DB5C6ED-F916-6C60-0A9B-D7393909B9D1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5" name="Google Shape;7893;p79">
              <a:extLst>
                <a:ext uri="{FF2B5EF4-FFF2-40B4-BE49-F238E27FC236}">
                  <a16:creationId xmlns:a16="http://schemas.microsoft.com/office/drawing/2014/main" id="{9C54EDBD-AF8E-FBD0-72F7-5790197F8F99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6" name="Google Shape;7894;p79">
              <a:extLst>
                <a:ext uri="{FF2B5EF4-FFF2-40B4-BE49-F238E27FC236}">
                  <a16:creationId xmlns:a16="http://schemas.microsoft.com/office/drawing/2014/main" id="{684AFDAA-5E39-ADC9-2F95-44EB032C91AC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7" name="Google Shape;7895;p79">
              <a:extLst>
                <a:ext uri="{FF2B5EF4-FFF2-40B4-BE49-F238E27FC236}">
                  <a16:creationId xmlns:a16="http://schemas.microsoft.com/office/drawing/2014/main" id="{DC444C3E-413C-C02E-F44F-E62528600EC0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8" name="Google Shape;7896;p79">
              <a:extLst>
                <a:ext uri="{FF2B5EF4-FFF2-40B4-BE49-F238E27FC236}">
                  <a16:creationId xmlns:a16="http://schemas.microsoft.com/office/drawing/2014/main" id="{DBE59F53-F61D-1F82-5157-6F884FB61EA7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9" name="Google Shape;7897;p79">
              <a:extLst>
                <a:ext uri="{FF2B5EF4-FFF2-40B4-BE49-F238E27FC236}">
                  <a16:creationId xmlns:a16="http://schemas.microsoft.com/office/drawing/2014/main" id="{2F5F772E-31F9-4EDA-989B-31F287B34340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0" name="Google Shape;7898;p79">
              <a:extLst>
                <a:ext uri="{FF2B5EF4-FFF2-40B4-BE49-F238E27FC236}">
                  <a16:creationId xmlns:a16="http://schemas.microsoft.com/office/drawing/2014/main" id="{19BF23FE-2694-E3B0-C827-792AE6F0DBC2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1" name="Google Shape;7899;p79">
              <a:extLst>
                <a:ext uri="{FF2B5EF4-FFF2-40B4-BE49-F238E27FC236}">
                  <a16:creationId xmlns:a16="http://schemas.microsoft.com/office/drawing/2014/main" id="{F1449EA0-8209-4E11-B058-C94BD6CF324A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2" name="Google Shape;7900;p79">
              <a:extLst>
                <a:ext uri="{FF2B5EF4-FFF2-40B4-BE49-F238E27FC236}">
                  <a16:creationId xmlns:a16="http://schemas.microsoft.com/office/drawing/2014/main" id="{24B64AB0-F169-56F5-1A9A-79E6A6631C96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3" name="Google Shape;7901;p79">
              <a:extLst>
                <a:ext uri="{FF2B5EF4-FFF2-40B4-BE49-F238E27FC236}">
                  <a16:creationId xmlns:a16="http://schemas.microsoft.com/office/drawing/2014/main" id="{AE12E85E-0499-EC2A-BDA6-5E7AA0C83C49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4" name="Google Shape;7902;p79">
              <a:extLst>
                <a:ext uri="{FF2B5EF4-FFF2-40B4-BE49-F238E27FC236}">
                  <a16:creationId xmlns:a16="http://schemas.microsoft.com/office/drawing/2014/main" id="{5DD29BC8-BDB5-3F96-C0D5-183CA4744AF1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5" name="Google Shape;7903;p79">
              <a:extLst>
                <a:ext uri="{FF2B5EF4-FFF2-40B4-BE49-F238E27FC236}">
                  <a16:creationId xmlns:a16="http://schemas.microsoft.com/office/drawing/2014/main" id="{2F2CCF1E-C3C4-8173-01B5-4C99612807AD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6" name="Google Shape;7904;p79">
              <a:extLst>
                <a:ext uri="{FF2B5EF4-FFF2-40B4-BE49-F238E27FC236}">
                  <a16:creationId xmlns:a16="http://schemas.microsoft.com/office/drawing/2014/main" id="{30315DEE-9D0A-ED5A-5E05-F3011B7B2A20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7" name="Google Shape;7905;p79">
              <a:extLst>
                <a:ext uri="{FF2B5EF4-FFF2-40B4-BE49-F238E27FC236}">
                  <a16:creationId xmlns:a16="http://schemas.microsoft.com/office/drawing/2014/main" id="{9CF54398-95D1-15E4-FC55-40479643616D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8" name="Google Shape;7906;p79">
              <a:extLst>
                <a:ext uri="{FF2B5EF4-FFF2-40B4-BE49-F238E27FC236}">
                  <a16:creationId xmlns:a16="http://schemas.microsoft.com/office/drawing/2014/main" id="{EE382E51-DD01-3C74-AAEA-F70508D81571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9" name="Google Shape;7907;p79">
              <a:extLst>
                <a:ext uri="{FF2B5EF4-FFF2-40B4-BE49-F238E27FC236}">
                  <a16:creationId xmlns:a16="http://schemas.microsoft.com/office/drawing/2014/main" id="{F0AE6894-D90A-855F-439B-2E932105973A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0" name="Google Shape;7908;p79">
              <a:extLst>
                <a:ext uri="{FF2B5EF4-FFF2-40B4-BE49-F238E27FC236}">
                  <a16:creationId xmlns:a16="http://schemas.microsoft.com/office/drawing/2014/main" id="{1EDAA2BD-D5E8-805A-6806-20A109F23AE7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1" name="Google Shape;7909;p79">
              <a:extLst>
                <a:ext uri="{FF2B5EF4-FFF2-40B4-BE49-F238E27FC236}">
                  <a16:creationId xmlns:a16="http://schemas.microsoft.com/office/drawing/2014/main" id="{536A5185-DF17-FBEA-57A1-6913422E50DA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2" name="Google Shape;7910;p79">
              <a:extLst>
                <a:ext uri="{FF2B5EF4-FFF2-40B4-BE49-F238E27FC236}">
                  <a16:creationId xmlns:a16="http://schemas.microsoft.com/office/drawing/2014/main" id="{F40A9B17-E72A-39A1-4CB2-60D1977B8B6F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3" name="Google Shape;7911;p79">
              <a:extLst>
                <a:ext uri="{FF2B5EF4-FFF2-40B4-BE49-F238E27FC236}">
                  <a16:creationId xmlns:a16="http://schemas.microsoft.com/office/drawing/2014/main" id="{6CF1AA97-AE0A-6E06-0465-E743CC5D953C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4" name="Google Shape;7912;p79">
              <a:extLst>
                <a:ext uri="{FF2B5EF4-FFF2-40B4-BE49-F238E27FC236}">
                  <a16:creationId xmlns:a16="http://schemas.microsoft.com/office/drawing/2014/main" id="{64FCB483-2C99-7EFA-6D7D-67208D457BBA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5" name="Google Shape;7913;p79">
              <a:extLst>
                <a:ext uri="{FF2B5EF4-FFF2-40B4-BE49-F238E27FC236}">
                  <a16:creationId xmlns:a16="http://schemas.microsoft.com/office/drawing/2014/main" id="{3920F21B-BBDE-D0F3-C57E-27C21A4EDD36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6" name="Google Shape;7914;p79">
              <a:extLst>
                <a:ext uri="{FF2B5EF4-FFF2-40B4-BE49-F238E27FC236}">
                  <a16:creationId xmlns:a16="http://schemas.microsoft.com/office/drawing/2014/main" id="{77C69C24-5C17-E14B-868E-2F844FA318A1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7" name="Google Shape;7915;p79">
              <a:extLst>
                <a:ext uri="{FF2B5EF4-FFF2-40B4-BE49-F238E27FC236}">
                  <a16:creationId xmlns:a16="http://schemas.microsoft.com/office/drawing/2014/main" id="{AEC03362-1DB9-F56D-7A46-087433FC16CF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8" name="Google Shape;7916;p79">
              <a:extLst>
                <a:ext uri="{FF2B5EF4-FFF2-40B4-BE49-F238E27FC236}">
                  <a16:creationId xmlns:a16="http://schemas.microsoft.com/office/drawing/2014/main" id="{7AD982C5-82C3-BA33-1ED6-A59C94C3B621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9" name="Google Shape;7917;p79">
              <a:extLst>
                <a:ext uri="{FF2B5EF4-FFF2-40B4-BE49-F238E27FC236}">
                  <a16:creationId xmlns:a16="http://schemas.microsoft.com/office/drawing/2014/main" id="{B19403FC-721A-BFFE-78AB-2378F07877C9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0" name="Google Shape;7918;p79">
              <a:extLst>
                <a:ext uri="{FF2B5EF4-FFF2-40B4-BE49-F238E27FC236}">
                  <a16:creationId xmlns:a16="http://schemas.microsoft.com/office/drawing/2014/main" id="{9296281D-CAF5-6AF8-409A-60497A5BC268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1" name="Google Shape;7919;p79">
              <a:extLst>
                <a:ext uri="{FF2B5EF4-FFF2-40B4-BE49-F238E27FC236}">
                  <a16:creationId xmlns:a16="http://schemas.microsoft.com/office/drawing/2014/main" id="{38AF8AAF-6018-8A77-6AA5-570BE53B5626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2" name="Google Shape;7920;p79">
              <a:extLst>
                <a:ext uri="{FF2B5EF4-FFF2-40B4-BE49-F238E27FC236}">
                  <a16:creationId xmlns:a16="http://schemas.microsoft.com/office/drawing/2014/main" id="{7C1827C0-E591-4C88-86F4-7C6F05697517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3" name="Google Shape;7921;p79">
              <a:extLst>
                <a:ext uri="{FF2B5EF4-FFF2-40B4-BE49-F238E27FC236}">
                  <a16:creationId xmlns:a16="http://schemas.microsoft.com/office/drawing/2014/main" id="{C1E0E821-C21A-EF5B-3B94-A05CABFD43ED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4" name="Google Shape;7922;p79">
              <a:extLst>
                <a:ext uri="{FF2B5EF4-FFF2-40B4-BE49-F238E27FC236}">
                  <a16:creationId xmlns:a16="http://schemas.microsoft.com/office/drawing/2014/main" id="{94283B79-76D6-6C49-DB5F-A8CAE04E1275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5" name="Google Shape;7923;p79">
              <a:extLst>
                <a:ext uri="{FF2B5EF4-FFF2-40B4-BE49-F238E27FC236}">
                  <a16:creationId xmlns:a16="http://schemas.microsoft.com/office/drawing/2014/main" id="{3037EA3E-0AA9-C044-D680-A1660E9657DB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6" name="Google Shape;7924;p79">
              <a:extLst>
                <a:ext uri="{FF2B5EF4-FFF2-40B4-BE49-F238E27FC236}">
                  <a16:creationId xmlns:a16="http://schemas.microsoft.com/office/drawing/2014/main" id="{6E8BD4B3-9F03-73D9-8626-E84DFFA4D8CB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7" name="Google Shape;7925;p79">
              <a:extLst>
                <a:ext uri="{FF2B5EF4-FFF2-40B4-BE49-F238E27FC236}">
                  <a16:creationId xmlns:a16="http://schemas.microsoft.com/office/drawing/2014/main" id="{DFDD0232-7474-B13A-B309-CD40D6F41243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8" name="Google Shape;7926;p79">
              <a:extLst>
                <a:ext uri="{FF2B5EF4-FFF2-40B4-BE49-F238E27FC236}">
                  <a16:creationId xmlns:a16="http://schemas.microsoft.com/office/drawing/2014/main" id="{539F8B9E-3F79-C15B-D0A4-21F447C46551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9" name="Google Shape;7927;p79">
              <a:extLst>
                <a:ext uri="{FF2B5EF4-FFF2-40B4-BE49-F238E27FC236}">
                  <a16:creationId xmlns:a16="http://schemas.microsoft.com/office/drawing/2014/main" id="{D26C207F-2D6F-97A0-3E01-F2AF4C1BF3A7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0" name="Google Shape;7928;p79">
              <a:extLst>
                <a:ext uri="{FF2B5EF4-FFF2-40B4-BE49-F238E27FC236}">
                  <a16:creationId xmlns:a16="http://schemas.microsoft.com/office/drawing/2014/main" id="{AC19B0F1-6BC2-4915-37AA-CFD4419C8E55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1" name="Google Shape;7929;p79">
              <a:extLst>
                <a:ext uri="{FF2B5EF4-FFF2-40B4-BE49-F238E27FC236}">
                  <a16:creationId xmlns:a16="http://schemas.microsoft.com/office/drawing/2014/main" id="{C343CBEF-2DB1-1270-2AF6-0E4DFE55EAC6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2" name="Google Shape;7930;p79">
              <a:extLst>
                <a:ext uri="{FF2B5EF4-FFF2-40B4-BE49-F238E27FC236}">
                  <a16:creationId xmlns:a16="http://schemas.microsoft.com/office/drawing/2014/main" id="{892402E7-37E5-A71B-8CC9-E939EECF03B4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3" name="Google Shape;7931;p79">
              <a:extLst>
                <a:ext uri="{FF2B5EF4-FFF2-40B4-BE49-F238E27FC236}">
                  <a16:creationId xmlns:a16="http://schemas.microsoft.com/office/drawing/2014/main" id="{607FF991-DDD5-5907-0537-341D9CE4E5D6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4" name="Google Shape;7932;p79">
              <a:extLst>
                <a:ext uri="{FF2B5EF4-FFF2-40B4-BE49-F238E27FC236}">
                  <a16:creationId xmlns:a16="http://schemas.microsoft.com/office/drawing/2014/main" id="{FA1E0E8F-07E8-3400-3C5A-2F0F15868E22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5" name="Google Shape;7933;p79">
              <a:extLst>
                <a:ext uri="{FF2B5EF4-FFF2-40B4-BE49-F238E27FC236}">
                  <a16:creationId xmlns:a16="http://schemas.microsoft.com/office/drawing/2014/main" id="{9DC3BD36-9E92-EAE5-5E80-4395E9C037A8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6" name="Google Shape;7934;p79">
              <a:extLst>
                <a:ext uri="{FF2B5EF4-FFF2-40B4-BE49-F238E27FC236}">
                  <a16:creationId xmlns:a16="http://schemas.microsoft.com/office/drawing/2014/main" id="{14875E10-FC44-B83A-DD39-2CD43FD8DF1C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7" name="Google Shape;7935;p79">
              <a:extLst>
                <a:ext uri="{FF2B5EF4-FFF2-40B4-BE49-F238E27FC236}">
                  <a16:creationId xmlns:a16="http://schemas.microsoft.com/office/drawing/2014/main" id="{691C45E2-4E8A-EFC0-D86D-8BACCEC028B7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8" name="Google Shape;7936;p79">
              <a:extLst>
                <a:ext uri="{FF2B5EF4-FFF2-40B4-BE49-F238E27FC236}">
                  <a16:creationId xmlns:a16="http://schemas.microsoft.com/office/drawing/2014/main" id="{0A25D998-23C3-85C3-FB40-CFCC47D38180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9" name="Google Shape;7937;p79">
              <a:extLst>
                <a:ext uri="{FF2B5EF4-FFF2-40B4-BE49-F238E27FC236}">
                  <a16:creationId xmlns:a16="http://schemas.microsoft.com/office/drawing/2014/main" id="{48967481-CCA6-4341-B38C-021643106EDC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0" name="Google Shape;7938;p79">
              <a:extLst>
                <a:ext uri="{FF2B5EF4-FFF2-40B4-BE49-F238E27FC236}">
                  <a16:creationId xmlns:a16="http://schemas.microsoft.com/office/drawing/2014/main" id="{E9139BA1-5682-8573-C890-EC75D7109AEE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1" name="Google Shape;7939;p79">
              <a:extLst>
                <a:ext uri="{FF2B5EF4-FFF2-40B4-BE49-F238E27FC236}">
                  <a16:creationId xmlns:a16="http://schemas.microsoft.com/office/drawing/2014/main" id="{4E1D0A54-EA6C-15E0-15F4-8102B7F158E7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2" name="Google Shape;7940;p79">
              <a:extLst>
                <a:ext uri="{FF2B5EF4-FFF2-40B4-BE49-F238E27FC236}">
                  <a16:creationId xmlns:a16="http://schemas.microsoft.com/office/drawing/2014/main" id="{9AD0A77A-E3CE-E891-29D4-5EEA019E4807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3" name="Google Shape;7941;p79">
              <a:extLst>
                <a:ext uri="{FF2B5EF4-FFF2-40B4-BE49-F238E27FC236}">
                  <a16:creationId xmlns:a16="http://schemas.microsoft.com/office/drawing/2014/main" id="{8E024C4B-06F9-BF4A-4AE4-FE920831D049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4" name="Google Shape;7942;p79">
              <a:extLst>
                <a:ext uri="{FF2B5EF4-FFF2-40B4-BE49-F238E27FC236}">
                  <a16:creationId xmlns:a16="http://schemas.microsoft.com/office/drawing/2014/main" id="{B180451D-0E61-C3DF-8262-DCA7F676D2EE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5" name="Google Shape;7943;p79">
              <a:extLst>
                <a:ext uri="{FF2B5EF4-FFF2-40B4-BE49-F238E27FC236}">
                  <a16:creationId xmlns:a16="http://schemas.microsoft.com/office/drawing/2014/main" id="{28D7DFC8-C768-D9D7-6487-CD4D5987A602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6" name="Google Shape;7944;p79">
              <a:extLst>
                <a:ext uri="{FF2B5EF4-FFF2-40B4-BE49-F238E27FC236}">
                  <a16:creationId xmlns:a16="http://schemas.microsoft.com/office/drawing/2014/main" id="{91BCB62E-6777-4B79-7E58-FF21FB69808E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7" name="Google Shape;7945;p79">
              <a:extLst>
                <a:ext uri="{FF2B5EF4-FFF2-40B4-BE49-F238E27FC236}">
                  <a16:creationId xmlns:a16="http://schemas.microsoft.com/office/drawing/2014/main" id="{7A9510B4-365F-5FA8-E683-9BF4315F1ADD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8" name="Google Shape;7946;p79">
              <a:extLst>
                <a:ext uri="{FF2B5EF4-FFF2-40B4-BE49-F238E27FC236}">
                  <a16:creationId xmlns:a16="http://schemas.microsoft.com/office/drawing/2014/main" id="{8435F9FD-D356-4B0A-C2F9-DF939A655741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9" name="Google Shape;7947;p79">
              <a:extLst>
                <a:ext uri="{FF2B5EF4-FFF2-40B4-BE49-F238E27FC236}">
                  <a16:creationId xmlns:a16="http://schemas.microsoft.com/office/drawing/2014/main" id="{A0D0FB03-0405-2689-E3A7-472609F58482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0" name="Google Shape;7948;p79">
              <a:extLst>
                <a:ext uri="{FF2B5EF4-FFF2-40B4-BE49-F238E27FC236}">
                  <a16:creationId xmlns:a16="http://schemas.microsoft.com/office/drawing/2014/main" id="{4BB9047E-412E-FFAD-81C0-F1F2B6F6A201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1" name="Google Shape;7949;p79">
              <a:extLst>
                <a:ext uri="{FF2B5EF4-FFF2-40B4-BE49-F238E27FC236}">
                  <a16:creationId xmlns:a16="http://schemas.microsoft.com/office/drawing/2014/main" id="{28003300-FAA4-0044-B57A-D0B77F60A985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2" name="Google Shape;7950;p79">
              <a:extLst>
                <a:ext uri="{FF2B5EF4-FFF2-40B4-BE49-F238E27FC236}">
                  <a16:creationId xmlns:a16="http://schemas.microsoft.com/office/drawing/2014/main" id="{4190F33A-8E41-6CB5-A833-F4B64F99CF10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3" name="Google Shape;7951;p79">
              <a:extLst>
                <a:ext uri="{FF2B5EF4-FFF2-40B4-BE49-F238E27FC236}">
                  <a16:creationId xmlns:a16="http://schemas.microsoft.com/office/drawing/2014/main" id="{2CBA2D75-11B1-F18D-B809-9FFFAE4C7FB9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4" name="Google Shape;7952;p79">
              <a:extLst>
                <a:ext uri="{FF2B5EF4-FFF2-40B4-BE49-F238E27FC236}">
                  <a16:creationId xmlns:a16="http://schemas.microsoft.com/office/drawing/2014/main" id="{490C3180-BC6F-304A-558A-5EE4C126A9E6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5" name="Google Shape;7953;p79">
              <a:extLst>
                <a:ext uri="{FF2B5EF4-FFF2-40B4-BE49-F238E27FC236}">
                  <a16:creationId xmlns:a16="http://schemas.microsoft.com/office/drawing/2014/main" id="{FB16E921-7A76-0921-515B-5FE9591B01DD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6" name="Google Shape;7954;p79">
              <a:extLst>
                <a:ext uri="{FF2B5EF4-FFF2-40B4-BE49-F238E27FC236}">
                  <a16:creationId xmlns:a16="http://schemas.microsoft.com/office/drawing/2014/main" id="{1543E453-40AC-80CD-76E4-29DCA065013A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7" name="Google Shape;7955;p79">
              <a:extLst>
                <a:ext uri="{FF2B5EF4-FFF2-40B4-BE49-F238E27FC236}">
                  <a16:creationId xmlns:a16="http://schemas.microsoft.com/office/drawing/2014/main" id="{DE428767-E121-1BC4-176C-FDAE5649B028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8" name="Google Shape;7956;p79">
              <a:extLst>
                <a:ext uri="{FF2B5EF4-FFF2-40B4-BE49-F238E27FC236}">
                  <a16:creationId xmlns:a16="http://schemas.microsoft.com/office/drawing/2014/main" id="{C3B850A1-7022-B5DB-E1C7-262E2FA23899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9" name="Google Shape;7957;p79">
              <a:extLst>
                <a:ext uri="{FF2B5EF4-FFF2-40B4-BE49-F238E27FC236}">
                  <a16:creationId xmlns:a16="http://schemas.microsoft.com/office/drawing/2014/main" id="{C75C34B1-7F65-2617-EED4-FB0F5ADDBF33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0" name="Google Shape;7958;p79">
              <a:extLst>
                <a:ext uri="{FF2B5EF4-FFF2-40B4-BE49-F238E27FC236}">
                  <a16:creationId xmlns:a16="http://schemas.microsoft.com/office/drawing/2014/main" id="{155EF789-1362-A9D0-01F3-DCBB39268BBD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1" name="Google Shape;7959;p79">
              <a:extLst>
                <a:ext uri="{FF2B5EF4-FFF2-40B4-BE49-F238E27FC236}">
                  <a16:creationId xmlns:a16="http://schemas.microsoft.com/office/drawing/2014/main" id="{3E4236D0-4182-E70F-C079-D2E915E8E709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2" name="Google Shape;7960;p79">
              <a:extLst>
                <a:ext uri="{FF2B5EF4-FFF2-40B4-BE49-F238E27FC236}">
                  <a16:creationId xmlns:a16="http://schemas.microsoft.com/office/drawing/2014/main" id="{33F8F8C4-CD7C-1101-499F-812CFFD88CDA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3" name="Google Shape;7961;p79">
              <a:extLst>
                <a:ext uri="{FF2B5EF4-FFF2-40B4-BE49-F238E27FC236}">
                  <a16:creationId xmlns:a16="http://schemas.microsoft.com/office/drawing/2014/main" id="{BBDDF1BB-9000-3AFF-B42A-051F370A48C5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4" name="Google Shape;7962;p79">
              <a:extLst>
                <a:ext uri="{FF2B5EF4-FFF2-40B4-BE49-F238E27FC236}">
                  <a16:creationId xmlns:a16="http://schemas.microsoft.com/office/drawing/2014/main" id="{9AAE996C-6D55-CDCC-D2F6-0D02ED362849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5" name="Google Shape;7963;p79">
              <a:extLst>
                <a:ext uri="{FF2B5EF4-FFF2-40B4-BE49-F238E27FC236}">
                  <a16:creationId xmlns:a16="http://schemas.microsoft.com/office/drawing/2014/main" id="{8A8C45D6-3F6E-974C-57CC-81DEBB8A93F1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6" name="Google Shape;7964;p79">
              <a:extLst>
                <a:ext uri="{FF2B5EF4-FFF2-40B4-BE49-F238E27FC236}">
                  <a16:creationId xmlns:a16="http://schemas.microsoft.com/office/drawing/2014/main" id="{939F9B8C-5B96-42C6-738F-09561C099511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7" name="Google Shape;7965;p79">
              <a:extLst>
                <a:ext uri="{FF2B5EF4-FFF2-40B4-BE49-F238E27FC236}">
                  <a16:creationId xmlns:a16="http://schemas.microsoft.com/office/drawing/2014/main" id="{EFD132AC-CFC1-5880-3020-0D87A2E8BF4F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8" name="Google Shape;7966;p79">
              <a:extLst>
                <a:ext uri="{FF2B5EF4-FFF2-40B4-BE49-F238E27FC236}">
                  <a16:creationId xmlns:a16="http://schemas.microsoft.com/office/drawing/2014/main" id="{C6B10258-C878-FDA6-B985-7FA64210A71D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9" name="Google Shape;7967;p79">
              <a:extLst>
                <a:ext uri="{FF2B5EF4-FFF2-40B4-BE49-F238E27FC236}">
                  <a16:creationId xmlns:a16="http://schemas.microsoft.com/office/drawing/2014/main" id="{109F6BE7-49B5-698C-AC53-1189D68FA94D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0" name="Google Shape;7968;p79">
              <a:extLst>
                <a:ext uri="{FF2B5EF4-FFF2-40B4-BE49-F238E27FC236}">
                  <a16:creationId xmlns:a16="http://schemas.microsoft.com/office/drawing/2014/main" id="{46ED4689-F480-D034-0DE9-74EE90B48919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1" name="Google Shape;7969;p79">
              <a:extLst>
                <a:ext uri="{FF2B5EF4-FFF2-40B4-BE49-F238E27FC236}">
                  <a16:creationId xmlns:a16="http://schemas.microsoft.com/office/drawing/2014/main" id="{B826E8A2-CAC8-4CF0-7167-B0DD35C74F00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2" name="Google Shape;7970;p79">
              <a:extLst>
                <a:ext uri="{FF2B5EF4-FFF2-40B4-BE49-F238E27FC236}">
                  <a16:creationId xmlns:a16="http://schemas.microsoft.com/office/drawing/2014/main" id="{D1C55DD7-5049-F742-50E7-480D74FE4A18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3" name="Google Shape;7971;p79">
              <a:extLst>
                <a:ext uri="{FF2B5EF4-FFF2-40B4-BE49-F238E27FC236}">
                  <a16:creationId xmlns:a16="http://schemas.microsoft.com/office/drawing/2014/main" id="{9EB707AC-5412-1412-C92B-64C2C74397E9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4" name="Google Shape;7972;p79">
              <a:extLst>
                <a:ext uri="{FF2B5EF4-FFF2-40B4-BE49-F238E27FC236}">
                  <a16:creationId xmlns:a16="http://schemas.microsoft.com/office/drawing/2014/main" id="{4E140DF5-7CAC-BB85-7BD3-F5604E7EE547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5" name="Google Shape;7973;p79">
              <a:extLst>
                <a:ext uri="{FF2B5EF4-FFF2-40B4-BE49-F238E27FC236}">
                  <a16:creationId xmlns:a16="http://schemas.microsoft.com/office/drawing/2014/main" id="{369A1ED3-FEEC-9ABD-FA2D-14A44861318F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6" name="Google Shape;7974;p79">
              <a:extLst>
                <a:ext uri="{FF2B5EF4-FFF2-40B4-BE49-F238E27FC236}">
                  <a16:creationId xmlns:a16="http://schemas.microsoft.com/office/drawing/2014/main" id="{CF65E39C-4C6E-8FA4-2E8F-B0E751A85FF6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7" name="Google Shape;7975;p79">
              <a:extLst>
                <a:ext uri="{FF2B5EF4-FFF2-40B4-BE49-F238E27FC236}">
                  <a16:creationId xmlns:a16="http://schemas.microsoft.com/office/drawing/2014/main" id="{9155A8DE-FA31-89B4-A772-857545CA7EF9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8" name="Google Shape;7976;p79">
              <a:extLst>
                <a:ext uri="{FF2B5EF4-FFF2-40B4-BE49-F238E27FC236}">
                  <a16:creationId xmlns:a16="http://schemas.microsoft.com/office/drawing/2014/main" id="{55A9E77A-57A7-07B0-A8BD-9D57475038FE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9" name="Google Shape;7977;p79">
              <a:extLst>
                <a:ext uri="{FF2B5EF4-FFF2-40B4-BE49-F238E27FC236}">
                  <a16:creationId xmlns:a16="http://schemas.microsoft.com/office/drawing/2014/main" id="{D7F8B91E-3AE4-1E7A-CB2A-3F05E811A16B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0" name="Google Shape;7978;p79">
              <a:extLst>
                <a:ext uri="{FF2B5EF4-FFF2-40B4-BE49-F238E27FC236}">
                  <a16:creationId xmlns:a16="http://schemas.microsoft.com/office/drawing/2014/main" id="{53550DD9-AAFA-E6D0-3D1F-DED4163D5C41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1" name="Google Shape;7979;p79">
              <a:extLst>
                <a:ext uri="{FF2B5EF4-FFF2-40B4-BE49-F238E27FC236}">
                  <a16:creationId xmlns:a16="http://schemas.microsoft.com/office/drawing/2014/main" id="{30ECCC9B-71A5-9C9D-11ED-862C4FAD5176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2" name="Google Shape;7980;p79">
              <a:extLst>
                <a:ext uri="{FF2B5EF4-FFF2-40B4-BE49-F238E27FC236}">
                  <a16:creationId xmlns:a16="http://schemas.microsoft.com/office/drawing/2014/main" id="{E321CD9F-2323-B0C0-EE09-050B34F755F5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3" name="Google Shape;7981;p79">
              <a:extLst>
                <a:ext uri="{FF2B5EF4-FFF2-40B4-BE49-F238E27FC236}">
                  <a16:creationId xmlns:a16="http://schemas.microsoft.com/office/drawing/2014/main" id="{6A50232B-A601-6CFF-1BD0-F0EA75423B6E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4" name="Google Shape;7982;p79">
              <a:extLst>
                <a:ext uri="{FF2B5EF4-FFF2-40B4-BE49-F238E27FC236}">
                  <a16:creationId xmlns:a16="http://schemas.microsoft.com/office/drawing/2014/main" id="{364685DB-1CE0-C120-FDD9-14C59DFA205B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5" name="Google Shape;7983;p79">
              <a:extLst>
                <a:ext uri="{FF2B5EF4-FFF2-40B4-BE49-F238E27FC236}">
                  <a16:creationId xmlns:a16="http://schemas.microsoft.com/office/drawing/2014/main" id="{4872165F-CA99-8CBB-F712-E397ACD4E6D3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6" name="Google Shape;7984;p79">
              <a:extLst>
                <a:ext uri="{FF2B5EF4-FFF2-40B4-BE49-F238E27FC236}">
                  <a16:creationId xmlns:a16="http://schemas.microsoft.com/office/drawing/2014/main" id="{2A489FE5-FF2C-774F-0A5E-9FFB5897C93D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7" name="Google Shape;7985;p79">
              <a:extLst>
                <a:ext uri="{FF2B5EF4-FFF2-40B4-BE49-F238E27FC236}">
                  <a16:creationId xmlns:a16="http://schemas.microsoft.com/office/drawing/2014/main" id="{5FD250B3-6FB6-E149-A582-E795D51E824F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8" name="Google Shape;7986;p79">
              <a:extLst>
                <a:ext uri="{FF2B5EF4-FFF2-40B4-BE49-F238E27FC236}">
                  <a16:creationId xmlns:a16="http://schemas.microsoft.com/office/drawing/2014/main" id="{88DC25AE-3F09-18A9-5306-F49DC94CB5B2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9" name="Google Shape;7987;p79">
              <a:extLst>
                <a:ext uri="{FF2B5EF4-FFF2-40B4-BE49-F238E27FC236}">
                  <a16:creationId xmlns:a16="http://schemas.microsoft.com/office/drawing/2014/main" id="{08D977F8-07AD-6A4A-8560-E4575756E83F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0" name="Google Shape;7988;p79">
              <a:extLst>
                <a:ext uri="{FF2B5EF4-FFF2-40B4-BE49-F238E27FC236}">
                  <a16:creationId xmlns:a16="http://schemas.microsoft.com/office/drawing/2014/main" id="{5D679E86-2764-5B8C-4903-02ED4E454820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1" name="Google Shape;7989;p79">
              <a:extLst>
                <a:ext uri="{FF2B5EF4-FFF2-40B4-BE49-F238E27FC236}">
                  <a16:creationId xmlns:a16="http://schemas.microsoft.com/office/drawing/2014/main" id="{0BF690FA-C841-E41C-78BB-861821763A7A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2" name="Google Shape;7990;p79">
              <a:extLst>
                <a:ext uri="{FF2B5EF4-FFF2-40B4-BE49-F238E27FC236}">
                  <a16:creationId xmlns:a16="http://schemas.microsoft.com/office/drawing/2014/main" id="{4CF023D7-7AE3-2414-8B2C-B8F88BEDC97C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3" name="Google Shape;7991;p79">
              <a:extLst>
                <a:ext uri="{FF2B5EF4-FFF2-40B4-BE49-F238E27FC236}">
                  <a16:creationId xmlns:a16="http://schemas.microsoft.com/office/drawing/2014/main" id="{75279A5E-8D6F-D1A4-5E59-1A66EB9C9D83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4" name="Google Shape;7992;p79">
              <a:extLst>
                <a:ext uri="{FF2B5EF4-FFF2-40B4-BE49-F238E27FC236}">
                  <a16:creationId xmlns:a16="http://schemas.microsoft.com/office/drawing/2014/main" id="{972067FD-4DCA-4772-D54A-CB78CD4DC15F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5" name="Google Shape;7993;p79">
              <a:extLst>
                <a:ext uri="{FF2B5EF4-FFF2-40B4-BE49-F238E27FC236}">
                  <a16:creationId xmlns:a16="http://schemas.microsoft.com/office/drawing/2014/main" id="{D1144AD2-D658-C781-E8C8-2AA4C2E7710B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6" name="Google Shape;7994;p79">
              <a:extLst>
                <a:ext uri="{FF2B5EF4-FFF2-40B4-BE49-F238E27FC236}">
                  <a16:creationId xmlns:a16="http://schemas.microsoft.com/office/drawing/2014/main" id="{E6A90D48-30EB-B33F-CE4A-B6E35FDBC8BD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7" name="Google Shape;7995;p79">
              <a:extLst>
                <a:ext uri="{FF2B5EF4-FFF2-40B4-BE49-F238E27FC236}">
                  <a16:creationId xmlns:a16="http://schemas.microsoft.com/office/drawing/2014/main" id="{AF9F31C2-DF63-2055-4DF1-01A3846FC02A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8" name="Google Shape;7996;p79">
              <a:extLst>
                <a:ext uri="{FF2B5EF4-FFF2-40B4-BE49-F238E27FC236}">
                  <a16:creationId xmlns:a16="http://schemas.microsoft.com/office/drawing/2014/main" id="{9FF3CB1B-1598-C368-BAFA-41CA0395F8B4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9" name="Google Shape;7997;p79">
              <a:extLst>
                <a:ext uri="{FF2B5EF4-FFF2-40B4-BE49-F238E27FC236}">
                  <a16:creationId xmlns:a16="http://schemas.microsoft.com/office/drawing/2014/main" id="{41DE053A-4B73-A7D8-739F-639F3838C3F2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0" name="Google Shape;7998;p79">
              <a:extLst>
                <a:ext uri="{FF2B5EF4-FFF2-40B4-BE49-F238E27FC236}">
                  <a16:creationId xmlns:a16="http://schemas.microsoft.com/office/drawing/2014/main" id="{2ED33054-AD7E-4CDE-53F6-EB2F77714F28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1" name="Google Shape;7999;p79">
              <a:extLst>
                <a:ext uri="{FF2B5EF4-FFF2-40B4-BE49-F238E27FC236}">
                  <a16:creationId xmlns:a16="http://schemas.microsoft.com/office/drawing/2014/main" id="{0B88EF37-27B1-DE6F-0E66-213DF65D667C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2" name="Google Shape;8000;p79">
              <a:extLst>
                <a:ext uri="{FF2B5EF4-FFF2-40B4-BE49-F238E27FC236}">
                  <a16:creationId xmlns:a16="http://schemas.microsoft.com/office/drawing/2014/main" id="{8AD84369-C17E-C5A4-F2F1-DC60A723FC19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3" name="Google Shape;8001;p79">
              <a:extLst>
                <a:ext uri="{FF2B5EF4-FFF2-40B4-BE49-F238E27FC236}">
                  <a16:creationId xmlns:a16="http://schemas.microsoft.com/office/drawing/2014/main" id="{2B304349-2E0A-D0EC-35D6-080AEEF78DBE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4" name="Google Shape;8002;p79">
              <a:extLst>
                <a:ext uri="{FF2B5EF4-FFF2-40B4-BE49-F238E27FC236}">
                  <a16:creationId xmlns:a16="http://schemas.microsoft.com/office/drawing/2014/main" id="{DDE908F1-15FE-77BD-3C05-CCCDE2147849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5" name="Google Shape;8003;p79">
              <a:extLst>
                <a:ext uri="{FF2B5EF4-FFF2-40B4-BE49-F238E27FC236}">
                  <a16:creationId xmlns:a16="http://schemas.microsoft.com/office/drawing/2014/main" id="{6A27B259-E7F9-3477-0EC0-43A296929132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6" name="Google Shape;8004;p79">
              <a:extLst>
                <a:ext uri="{FF2B5EF4-FFF2-40B4-BE49-F238E27FC236}">
                  <a16:creationId xmlns:a16="http://schemas.microsoft.com/office/drawing/2014/main" id="{2ED7585C-5D7E-EE33-E93B-57E88DE72F8F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7" name="Google Shape;8005;p79">
              <a:extLst>
                <a:ext uri="{FF2B5EF4-FFF2-40B4-BE49-F238E27FC236}">
                  <a16:creationId xmlns:a16="http://schemas.microsoft.com/office/drawing/2014/main" id="{0312C7B5-8F44-2064-0F78-6EBDC4A1C6FC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8" name="Google Shape;8006;p79">
              <a:extLst>
                <a:ext uri="{FF2B5EF4-FFF2-40B4-BE49-F238E27FC236}">
                  <a16:creationId xmlns:a16="http://schemas.microsoft.com/office/drawing/2014/main" id="{A27A74A7-BB73-DF9D-893D-D7C564F2C71F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9" name="Google Shape;8007;p79">
              <a:extLst>
                <a:ext uri="{FF2B5EF4-FFF2-40B4-BE49-F238E27FC236}">
                  <a16:creationId xmlns:a16="http://schemas.microsoft.com/office/drawing/2014/main" id="{2E7EAEB3-80E2-591B-277E-6F0148D18FA2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0" name="Google Shape;8008;p79">
              <a:extLst>
                <a:ext uri="{FF2B5EF4-FFF2-40B4-BE49-F238E27FC236}">
                  <a16:creationId xmlns:a16="http://schemas.microsoft.com/office/drawing/2014/main" id="{58325CEF-1EED-73DA-72A8-276FCC8A9CAA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1" name="Google Shape;8009;p79">
              <a:extLst>
                <a:ext uri="{FF2B5EF4-FFF2-40B4-BE49-F238E27FC236}">
                  <a16:creationId xmlns:a16="http://schemas.microsoft.com/office/drawing/2014/main" id="{207FDF7E-0D16-4260-C14B-B913AD978D1C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2" name="Google Shape;8010;p79">
              <a:extLst>
                <a:ext uri="{FF2B5EF4-FFF2-40B4-BE49-F238E27FC236}">
                  <a16:creationId xmlns:a16="http://schemas.microsoft.com/office/drawing/2014/main" id="{F36010FF-63BA-13C0-C406-2D2B2E4A3025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3" name="Google Shape;8011;p79">
              <a:extLst>
                <a:ext uri="{FF2B5EF4-FFF2-40B4-BE49-F238E27FC236}">
                  <a16:creationId xmlns:a16="http://schemas.microsoft.com/office/drawing/2014/main" id="{A93C4C2D-FE3F-1E6D-B561-1A7C5ED89EF6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4" name="Google Shape;8012;p79">
              <a:extLst>
                <a:ext uri="{FF2B5EF4-FFF2-40B4-BE49-F238E27FC236}">
                  <a16:creationId xmlns:a16="http://schemas.microsoft.com/office/drawing/2014/main" id="{6B248A90-AF7F-0120-CBE7-BA577239CB9B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5" name="Google Shape;8013;p79">
              <a:extLst>
                <a:ext uri="{FF2B5EF4-FFF2-40B4-BE49-F238E27FC236}">
                  <a16:creationId xmlns:a16="http://schemas.microsoft.com/office/drawing/2014/main" id="{5CA14383-E73C-646B-6010-2BBDE69FB67A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6" name="Google Shape;8014;p79">
              <a:extLst>
                <a:ext uri="{FF2B5EF4-FFF2-40B4-BE49-F238E27FC236}">
                  <a16:creationId xmlns:a16="http://schemas.microsoft.com/office/drawing/2014/main" id="{8E9B846F-00FD-2940-D643-12BC00D18ACF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7" name="Google Shape;8015;p79">
              <a:extLst>
                <a:ext uri="{FF2B5EF4-FFF2-40B4-BE49-F238E27FC236}">
                  <a16:creationId xmlns:a16="http://schemas.microsoft.com/office/drawing/2014/main" id="{B06F0514-0167-B4AF-BAC6-8DC1CB8EC250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8" name="Google Shape;8016;p79">
              <a:extLst>
                <a:ext uri="{FF2B5EF4-FFF2-40B4-BE49-F238E27FC236}">
                  <a16:creationId xmlns:a16="http://schemas.microsoft.com/office/drawing/2014/main" id="{321F8E18-8D2A-470F-7878-6226CFA92A4D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9" name="Google Shape;8017;p79">
              <a:extLst>
                <a:ext uri="{FF2B5EF4-FFF2-40B4-BE49-F238E27FC236}">
                  <a16:creationId xmlns:a16="http://schemas.microsoft.com/office/drawing/2014/main" id="{26304ABD-45C8-7895-08C1-8E4853357C28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0" name="Google Shape;8018;p79">
              <a:extLst>
                <a:ext uri="{FF2B5EF4-FFF2-40B4-BE49-F238E27FC236}">
                  <a16:creationId xmlns:a16="http://schemas.microsoft.com/office/drawing/2014/main" id="{5A0D3A9E-7FC7-A602-3050-12B0D2D3318A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1" name="Google Shape;8019;p79">
              <a:extLst>
                <a:ext uri="{FF2B5EF4-FFF2-40B4-BE49-F238E27FC236}">
                  <a16:creationId xmlns:a16="http://schemas.microsoft.com/office/drawing/2014/main" id="{6A27872B-1A78-F14B-78AD-00C711EE3715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2" name="Google Shape;8020;p79">
              <a:extLst>
                <a:ext uri="{FF2B5EF4-FFF2-40B4-BE49-F238E27FC236}">
                  <a16:creationId xmlns:a16="http://schemas.microsoft.com/office/drawing/2014/main" id="{3A1F3ACF-1683-47B3-35C9-F9B51D809C50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3" name="Google Shape;8021;p79">
              <a:extLst>
                <a:ext uri="{FF2B5EF4-FFF2-40B4-BE49-F238E27FC236}">
                  <a16:creationId xmlns:a16="http://schemas.microsoft.com/office/drawing/2014/main" id="{1636E01C-59F1-7708-7DAF-F8BC94ED447E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4" name="Google Shape;8022;p79">
              <a:extLst>
                <a:ext uri="{FF2B5EF4-FFF2-40B4-BE49-F238E27FC236}">
                  <a16:creationId xmlns:a16="http://schemas.microsoft.com/office/drawing/2014/main" id="{5CB10AFD-D574-E2D5-ED88-4238570C2B14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5" name="Google Shape;8023;p79">
              <a:extLst>
                <a:ext uri="{FF2B5EF4-FFF2-40B4-BE49-F238E27FC236}">
                  <a16:creationId xmlns:a16="http://schemas.microsoft.com/office/drawing/2014/main" id="{2BE30B42-D9D3-7495-65FF-5EB0055D55F8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6" name="Google Shape;8024;p79">
              <a:extLst>
                <a:ext uri="{FF2B5EF4-FFF2-40B4-BE49-F238E27FC236}">
                  <a16:creationId xmlns:a16="http://schemas.microsoft.com/office/drawing/2014/main" id="{C91BED11-D3A9-D536-FEDC-F7228FA21C9E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7" name="Google Shape;8025;p79">
              <a:extLst>
                <a:ext uri="{FF2B5EF4-FFF2-40B4-BE49-F238E27FC236}">
                  <a16:creationId xmlns:a16="http://schemas.microsoft.com/office/drawing/2014/main" id="{C84A1A17-D261-1F6F-9EA5-FAA16E62D7F6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8" name="Google Shape;8026;p79">
              <a:extLst>
                <a:ext uri="{FF2B5EF4-FFF2-40B4-BE49-F238E27FC236}">
                  <a16:creationId xmlns:a16="http://schemas.microsoft.com/office/drawing/2014/main" id="{A067B39D-8D2E-D46F-AFCD-4A29748EEA4A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9" name="Google Shape;8027;p79">
              <a:extLst>
                <a:ext uri="{FF2B5EF4-FFF2-40B4-BE49-F238E27FC236}">
                  <a16:creationId xmlns:a16="http://schemas.microsoft.com/office/drawing/2014/main" id="{5CCFB887-2881-DEE2-9F41-3AC1E3B410E8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0" name="Google Shape;8028;p79">
              <a:extLst>
                <a:ext uri="{FF2B5EF4-FFF2-40B4-BE49-F238E27FC236}">
                  <a16:creationId xmlns:a16="http://schemas.microsoft.com/office/drawing/2014/main" id="{A5C43C1B-9E6D-BE0F-A747-C5C0E8FAD415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1" name="Google Shape;8029;p79">
              <a:extLst>
                <a:ext uri="{FF2B5EF4-FFF2-40B4-BE49-F238E27FC236}">
                  <a16:creationId xmlns:a16="http://schemas.microsoft.com/office/drawing/2014/main" id="{C5AAB296-B523-EDF1-4947-8D2423532DC3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2" name="Google Shape;8030;p79">
              <a:extLst>
                <a:ext uri="{FF2B5EF4-FFF2-40B4-BE49-F238E27FC236}">
                  <a16:creationId xmlns:a16="http://schemas.microsoft.com/office/drawing/2014/main" id="{330EA601-AB25-9416-8C37-60A956E27E8F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3" name="Google Shape;8031;p79">
              <a:extLst>
                <a:ext uri="{FF2B5EF4-FFF2-40B4-BE49-F238E27FC236}">
                  <a16:creationId xmlns:a16="http://schemas.microsoft.com/office/drawing/2014/main" id="{7EBA2991-3200-6AB7-72AC-86455111E6DA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4" name="Google Shape;8032;p79">
              <a:extLst>
                <a:ext uri="{FF2B5EF4-FFF2-40B4-BE49-F238E27FC236}">
                  <a16:creationId xmlns:a16="http://schemas.microsoft.com/office/drawing/2014/main" id="{069B33CC-5B78-C14A-BDE5-8C90EC4A6B79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5" name="Google Shape;8033;p79">
              <a:extLst>
                <a:ext uri="{FF2B5EF4-FFF2-40B4-BE49-F238E27FC236}">
                  <a16:creationId xmlns:a16="http://schemas.microsoft.com/office/drawing/2014/main" id="{A8510EC5-D6D8-F2DA-1964-E8B717CFCA48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6" name="Google Shape;8034;p79">
              <a:extLst>
                <a:ext uri="{FF2B5EF4-FFF2-40B4-BE49-F238E27FC236}">
                  <a16:creationId xmlns:a16="http://schemas.microsoft.com/office/drawing/2014/main" id="{957B3C76-110A-EB9C-0F9D-010995F7C1B7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7" name="Google Shape;8035;p79">
              <a:extLst>
                <a:ext uri="{FF2B5EF4-FFF2-40B4-BE49-F238E27FC236}">
                  <a16:creationId xmlns:a16="http://schemas.microsoft.com/office/drawing/2014/main" id="{67C47EE1-7A42-19D2-D6B1-85128DAB6610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8" name="Google Shape;8036;p79">
              <a:extLst>
                <a:ext uri="{FF2B5EF4-FFF2-40B4-BE49-F238E27FC236}">
                  <a16:creationId xmlns:a16="http://schemas.microsoft.com/office/drawing/2014/main" id="{A4A85EBA-74F2-06C5-E69F-60B92C1E3E99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9" name="Google Shape;8037;p79">
              <a:extLst>
                <a:ext uri="{FF2B5EF4-FFF2-40B4-BE49-F238E27FC236}">
                  <a16:creationId xmlns:a16="http://schemas.microsoft.com/office/drawing/2014/main" id="{6744776A-FA9A-E8F3-E061-EA2F046FE340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0" name="Google Shape;8038;p79">
              <a:extLst>
                <a:ext uri="{FF2B5EF4-FFF2-40B4-BE49-F238E27FC236}">
                  <a16:creationId xmlns:a16="http://schemas.microsoft.com/office/drawing/2014/main" id="{9E63250E-9326-6ED1-3894-EF7D9D0CFF6C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1" name="Google Shape;8039;p79">
              <a:extLst>
                <a:ext uri="{FF2B5EF4-FFF2-40B4-BE49-F238E27FC236}">
                  <a16:creationId xmlns:a16="http://schemas.microsoft.com/office/drawing/2014/main" id="{A2BD3D8A-6729-46F1-ED30-3193AFCCF2EB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2" name="Google Shape;8040;p79">
              <a:extLst>
                <a:ext uri="{FF2B5EF4-FFF2-40B4-BE49-F238E27FC236}">
                  <a16:creationId xmlns:a16="http://schemas.microsoft.com/office/drawing/2014/main" id="{465A75D3-BA72-5F56-B786-C0AB944FC22E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3" name="Google Shape;8041;p79">
              <a:extLst>
                <a:ext uri="{FF2B5EF4-FFF2-40B4-BE49-F238E27FC236}">
                  <a16:creationId xmlns:a16="http://schemas.microsoft.com/office/drawing/2014/main" id="{BCD0AB6F-6BA9-61AF-19EA-79368EC978D2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4" name="Google Shape;8042;p79">
              <a:extLst>
                <a:ext uri="{FF2B5EF4-FFF2-40B4-BE49-F238E27FC236}">
                  <a16:creationId xmlns:a16="http://schemas.microsoft.com/office/drawing/2014/main" id="{0DBFC537-A98F-BF4A-C327-3F327A44B695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5" name="Google Shape;8043;p79">
              <a:extLst>
                <a:ext uri="{FF2B5EF4-FFF2-40B4-BE49-F238E27FC236}">
                  <a16:creationId xmlns:a16="http://schemas.microsoft.com/office/drawing/2014/main" id="{DF68742A-54F3-231A-BEBD-B6CB71C7FB83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6" name="Google Shape;8044;p79">
              <a:extLst>
                <a:ext uri="{FF2B5EF4-FFF2-40B4-BE49-F238E27FC236}">
                  <a16:creationId xmlns:a16="http://schemas.microsoft.com/office/drawing/2014/main" id="{6626D5C7-DC18-E0A3-1F9F-0D1C706698C6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7" name="Google Shape;8045;p79">
              <a:extLst>
                <a:ext uri="{FF2B5EF4-FFF2-40B4-BE49-F238E27FC236}">
                  <a16:creationId xmlns:a16="http://schemas.microsoft.com/office/drawing/2014/main" id="{0F0CDCB1-F03D-E4EA-4124-F461A67BDF15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8" name="Google Shape;8046;p79">
              <a:extLst>
                <a:ext uri="{FF2B5EF4-FFF2-40B4-BE49-F238E27FC236}">
                  <a16:creationId xmlns:a16="http://schemas.microsoft.com/office/drawing/2014/main" id="{0333D973-F7B7-AD33-BF8A-508BCC62549B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9" name="Google Shape;8047;p79">
              <a:extLst>
                <a:ext uri="{FF2B5EF4-FFF2-40B4-BE49-F238E27FC236}">
                  <a16:creationId xmlns:a16="http://schemas.microsoft.com/office/drawing/2014/main" id="{0F5DBC4D-2A52-7817-C476-080CAC8F045D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0" name="Google Shape;8048;p79">
              <a:extLst>
                <a:ext uri="{FF2B5EF4-FFF2-40B4-BE49-F238E27FC236}">
                  <a16:creationId xmlns:a16="http://schemas.microsoft.com/office/drawing/2014/main" id="{8A2556B5-6F79-324F-58A4-BD26C5BBC92E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1" name="Google Shape;8049;p79">
              <a:extLst>
                <a:ext uri="{FF2B5EF4-FFF2-40B4-BE49-F238E27FC236}">
                  <a16:creationId xmlns:a16="http://schemas.microsoft.com/office/drawing/2014/main" id="{450FE909-0B54-2915-0B22-D235E249448B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2" name="Google Shape;8050;p79">
              <a:extLst>
                <a:ext uri="{FF2B5EF4-FFF2-40B4-BE49-F238E27FC236}">
                  <a16:creationId xmlns:a16="http://schemas.microsoft.com/office/drawing/2014/main" id="{3A56ADD8-3999-572F-79AA-69617B79F917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3" name="Google Shape;8051;p79">
              <a:extLst>
                <a:ext uri="{FF2B5EF4-FFF2-40B4-BE49-F238E27FC236}">
                  <a16:creationId xmlns:a16="http://schemas.microsoft.com/office/drawing/2014/main" id="{4F5BEE17-9163-7054-9A79-8AE311AB60DF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4" name="Google Shape;8052;p79">
              <a:extLst>
                <a:ext uri="{FF2B5EF4-FFF2-40B4-BE49-F238E27FC236}">
                  <a16:creationId xmlns:a16="http://schemas.microsoft.com/office/drawing/2014/main" id="{A0358BD7-46E0-C7FE-E367-8F26CD5E0B81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5" name="Google Shape;8053;p79">
              <a:extLst>
                <a:ext uri="{FF2B5EF4-FFF2-40B4-BE49-F238E27FC236}">
                  <a16:creationId xmlns:a16="http://schemas.microsoft.com/office/drawing/2014/main" id="{7AF2EDB1-2973-E24E-5CFA-D86DF10CE9AE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6" name="Google Shape;8054;p79">
              <a:extLst>
                <a:ext uri="{FF2B5EF4-FFF2-40B4-BE49-F238E27FC236}">
                  <a16:creationId xmlns:a16="http://schemas.microsoft.com/office/drawing/2014/main" id="{6DE2E033-60B5-39A2-4CE3-C8857DEB0975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7" name="Google Shape;8055;p79">
              <a:extLst>
                <a:ext uri="{FF2B5EF4-FFF2-40B4-BE49-F238E27FC236}">
                  <a16:creationId xmlns:a16="http://schemas.microsoft.com/office/drawing/2014/main" id="{39A97D0C-3B56-5A19-7894-1414ECFF4206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8" name="Google Shape;8056;p79">
              <a:extLst>
                <a:ext uri="{FF2B5EF4-FFF2-40B4-BE49-F238E27FC236}">
                  <a16:creationId xmlns:a16="http://schemas.microsoft.com/office/drawing/2014/main" id="{C0887C15-767C-DFA7-C569-B2DEF02DAA95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9" name="Google Shape;8057;p79">
              <a:extLst>
                <a:ext uri="{FF2B5EF4-FFF2-40B4-BE49-F238E27FC236}">
                  <a16:creationId xmlns:a16="http://schemas.microsoft.com/office/drawing/2014/main" id="{AC384234-AC5C-EC61-846C-498E8428C602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0" name="Google Shape;8058;p79">
              <a:extLst>
                <a:ext uri="{FF2B5EF4-FFF2-40B4-BE49-F238E27FC236}">
                  <a16:creationId xmlns:a16="http://schemas.microsoft.com/office/drawing/2014/main" id="{0ABDA686-CAEC-5958-18DD-2A4E1617488B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1" name="Google Shape;8059;p79">
              <a:extLst>
                <a:ext uri="{FF2B5EF4-FFF2-40B4-BE49-F238E27FC236}">
                  <a16:creationId xmlns:a16="http://schemas.microsoft.com/office/drawing/2014/main" id="{73DD3F1D-5AC8-6447-142D-9E73B382D0BF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2" name="Google Shape;8060;p79">
              <a:extLst>
                <a:ext uri="{FF2B5EF4-FFF2-40B4-BE49-F238E27FC236}">
                  <a16:creationId xmlns:a16="http://schemas.microsoft.com/office/drawing/2014/main" id="{BCC7FC9A-4EC8-73B3-E079-0842949D9A12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3" name="Google Shape;8061;p79">
              <a:extLst>
                <a:ext uri="{FF2B5EF4-FFF2-40B4-BE49-F238E27FC236}">
                  <a16:creationId xmlns:a16="http://schemas.microsoft.com/office/drawing/2014/main" id="{307FBAA6-7085-3978-EC22-37443D430FF0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4" name="Google Shape;8062;p79">
              <a:extLst>
                <a:ext uri="{FF2B5EF4-FFF2-40B4-BE49-F238E27FC236}">
                  <a16:creationId xmlns:a16="http://schemas.microsoft.com/office/drawing/2014/main" id="{8EEC65A3-9CF5-C7D7-8688-C6550085E41B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5" name="Google Shape;8063;p79">
              <a:extLst>
                <a:ext uri="{FF2B5EF4-FFF2-40B4-BE49-F238E27FC236}">
                  <a16:creationId xmlns:a16="http://schemas.microsoft.com/office/drawing/2014/main" id="{B57A757B-19AB-9B67-14CC-0D87AEB5E34D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6" name="Google Shape;8064;p79">
              <a:extLst>
                <a:ext uri="{FF2B5EF4-FFF2-40B4-BE49-F238E27FC236}">
                  <a16:creationId xmlns:a16="http://schemas.microsoft.com/office/drawing/2014/main" id="{1B78E948-8F3B-92F5-A37A-0643852B6F0A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7" name="Google Shape;8065;p79">
              <a:extLst>
                <a:ext uri="{FF2B5EF4-FFF2-40B4-BE49-F238E27FC236}">
                  <a16:creationId xmlns:a16="http://schemas.microsoft.com/office/drawing/2014/main" id="{A8FD5E2C-7DE0-6F90-298E-06DF38611395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8" name="Google Shape;8066;p79">
              <a:extLst>
                <a:ext uri="{FF2B5EF4-FFF2-40B4-BE49-F238E27FC236}">
                  <a16:creationId xmlns:a16="http://schemas.microsoft.com/office/drawing/2014/main" id="{37AFB384-2E4C-8AAE-7DDC-1B006B01BF84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9" name="Google Shape;8067;p79">
              <a:extLst>
                <a:ext uri="{FF2B5EF4-FFF2-40B4-BE49-F238E27FC236}">
                  <a16:creationId xmlns:a16="http://schemas.microsoft.com/office/drawing/2014/main" id="{1E601452-D9F7-1008-AD29-85812D3C2892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0" name="Google Shape;8068;p79">
              <a:extLst>
                <a:ext uri="{FF2B5EF4-FFF2-40B4-BE49-F238E27FC236}">
                  <a16:creationId xmlns:a16="http://schemas.microsoft.com/office/drawing/2014/main" id="{E73A2BB8-DCD1-F89B-2682-565A637BED2E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1" name="Google Shape;8069;p79">
              <a:extLst>
                <a:ext uri="{FF2B5EF4-FFF2-40B4-BE49-F238E27FC236}">
                  <a16:creationId xmlns:a16="http://schemas.microsoft.com/office/drawing/2014/main" id="{A1A3CB2D-8DFE-D748-D062-861C795EFEB4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2" name="Google Shape;8070;p79">
              <a:extLst>
                <a:ext uri="{FF2B5EF4-FFF2-40B4-BE49-F238E27FC236}">
                  <a16:creationId xmlns:a16="http://schemas.microsoft.com/office/drawing/2014/main" id="{454E6057-B43D-74EB-BF27-FF8BB88F8E18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3" name="Google Shape;8071;p79">
              <a:extLst>
                <a:ext uri="{FF2B5EF4-FFF2-40B4-BE49-F238E27FC236}">
                  <a16:creationId xmlns:a16="http://schemas.microsoft.com/office/drawing/2014/main" id="{3ED55DFB-C32D-9459-D231-68BB3E4989C4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4" name="Google Shape;8072;p79">
              <a:extLst>
                <a:ext uri="{FF2B5EF4-FFF2-40B4-BE49-F238E27FC236}">
                  <a16:creationId xmlns:a16="http://schemas.microsoft.com/office/drawing/2014/main" id="{44CA7CF7-275F-3020-E351-0E827912AAC0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5" name="Google Shape;8073;p79">
              <a:extLst>
                <a:ext uri="{FF2B5EF4-FFF2-40B4-BE49-F238E27FC236}">
                  <a16:creationId xmlns:a16="http://schemas.microsoft.com/office/drawing/2014/main" id="{17FBAAE9-897F-12D2-4D05-CCC0D15C897B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6" name="Google Shape;8074;p79">
              <a:extLst>
                <a:ext uri="{FF2B5EF4-FFF2-40B4-BE49-F238E27FC236}">
                  <a16:creationId xmlns:a16="http://schemas.microsoft.com/office/drawing/2014/main" id="{7FDC90B7-62E4-C5EA-FBB1-353F3DFDC202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07" name="Google Shape;7862;p79">
            <a:extLst>
              <a:ext uri="{FF2B5EF4-FFF2-40B4-BE49-F238E27FC236}">
                <a16:creationId xmlns:a16="http://schemas.microsoft.com/office/drawing/2014/main" id="{F2755FD6-2C35-ED12-3C82-1C875A663EBE}"/>
              </a:ext>
            </a:extLst>
          </p:cNvPr>
          <p:cNvGrpSpPr/>
          <p:nvPr/>
        </p:nvGrpSpPr>
        <p:grpSpPr>
          <a:xfrm>
            <a:off x="5906540" y="1400079"/>
            <a:ext cx="423920" cy="478267"/>
            <a:chOff x="1406450" y="1457600"/>
            <a:chExt cx="1017675" cy="1094400"/>
          </a:xfrm>
        </p:grpSpPr>
        <p:sp>
          <p:nvSpPr>
            <p:cNvPr id="3408" name="Google Shape;7863;p79">
              <a:extLst>
                <a:ext uri="{FF2B5EF4-FFF2-40B4-BE49-F238E27FC236}">
                  <a16:creationId xmlns:a16="http://schemas.microsoft.com/office/drawing/2014/main" id="{9161A98C-B7CC-1A0C-E15C-48D8D7479D7E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9" name="Google Shape;7864;p79">
              <a:extLst>
                <a:ext uri="{FF2B5EF4-FFF2-40B4-BE49-F238E27FC236}">
                  <a16:creationId xmlns:a16="http://schemas.microsoft.com/office/drawing/2014/main" id="{B9017C0C-ADED-9E49-7329-404102D64E4B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0" name="Google Shape;7865;p79">
              <a:extLst>
                <a:ext uri="{FF2B5EF4-FFF2-40B4-BE49-F238E27FC236}">
                  <a16:creationId xmlns:a16="http://schemas.microsoft.com/office/drawing/2014/main" id="{DEE41C93-FE41-627C-0B79-99FCB3C1C2CA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1" name="Google Shape;7866;p79">
              <a:extLst>
                <a:ext uri="{FF2B5EF4-FFF2-40B4-BE49-F238E27FC236}">
                  <a16:creationId xmlns:a16="http://schemas.microsoft.com/office/drawing/2014/main" id="{CF0AFBA8-CB29-5CB7-5022-1204D5BAEDD7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2" name="Google Shape;7867;p79">
              <a:extLst>
                <a:ext uri="{FF2B5EF4-FFF2-40B4-BE49-F238E27FC236}">
                  <a16:creationId xmlns:a16="http://schemas.microsoft.com/office/drawing/2014/main" id="{A340071D-2C74-4776-BDFA-D67EE4CDCCFF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3" name="Google Shape;7868;p79">
              <a:extLst>
                <a:ext uri="{FF2B5EF4-FFF2-40B4-BE49-F238E27FC236}">
                  <a16:creationId xmlns:a16="http://schemas.microsoft.com/office/drawing/2014/main" id="{58FE3B76-6A6C-10DE-7BB8-C3E568098E9C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4" name="Google Shape;7869;p79">
              <a:extLst>
                <a:ext uri="{FF2B5EF4-FFF2-40B4-BE49-F238E27FC236}">
                  <a16:creationId xmlns:a16="http://schemas.microsoft.com/office/drawing/2014/main" id="{2DBEBDD3-5323-03BD-06A6-78F2B81FD591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5" name="Google Shape;7870;p79">
              <a:extLst>
                <a:ext uri="{FF2B5EF4-FFF2-40B4-BE49-F238E27FC236}">
                  <a16:creationId xmlns:a16="http://schemas.microsoft.com/office/drawing/2014/main" id="{DD8BDAA2-C6F9-74AC-7626-1AA9451A451C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6" name="Google Shape;7871;p79">
              <a:extLst>
                <a:ext uri="{FF2B5EF4-FFF2-40B4-BE49-F238E27FC236}">
                  <a16:creationId xmlns:a16="http://schemas.microsoft.com/office/drawing/2014/main" id="{73FEDACE-E786-1048-2DE4-C77EDE44147E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7" name="Google Shape;7872;p79">
              <a:extLst>
                <a:ext uri="{FF2B5EF4-FFF2-40B4-BE49-F238E27FC236}">
                  <a16:creationId xmlns:a16="http://schemas.microsoft.com/office/drawing/2014/main" id="{C80FBA98-DBB1-7857-7201-1AE16622D36E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8" name="Google Shape;7873;p79">
              <a:extLst>
                <a:ext uri="{FF2B5EF4-FFF2-40B4-BE49-F238E27FC236}">
                  <a16:creationId xmlns:a16="http://schemas.microsoft.com/office/drawing/2014/main" id="{E176804D-D0D7-1FCA-0376-28500FBB555A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9" name="Google Shape;7874;p79">
              <a:extLst>
                <a:ext uri="{FF2B5EF4-FFF2-40B4-BE49-F238E27FC236}">
                  <a16:creationId xmlns:a16="http://schemas.microsoft.com/office/drawing/2014/main" id="{A46AF572-82DA-85A8-06BB-22C2896517B7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0" name="Google Shape;7875;p79">
              <a:extLst>
                <a:ext uri="{FF2B5EF4-FFF2-40B4-BE49-F238E27FC236}">
                  <a16:creationId xmlns:a16="http://schemas.microsoft.com/office/drawing/2014/main" id="{C9780A7C-9E06-5C6E-052C-F6461D9CFC60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1" name="Google Shape;7876;p79">
              <a:extLst>
                <a:ext uri="{FF2B5EF4-FFF2-40B4-BE49-F238E27FC236}">
                  <a16:creationId xmlns:a16="http://schemas.microsoft.com/office/drawing/2014/main" id="{3EFC2BC0-EDF3-46DE-0A4B-90C3E99D19ED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2" name="Google Shape;7877;p79">
              <a:extLst>
                <a:ext uri="{FF2B5EF4-FFF2-40B4-BE49-F238E27FC236}">
                  <a16:creationId xmlns:a16="http://schemas.microsoft.com/office/drawing/2014/main" id="{AC1B7624-38C4-B6B4-8C67-D8F9C64BD2D3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3" name="Google Shape;7878;p79">
              <a:extLst>
                <a:ext uri="{FF2B5EF4-FFF2-40B4-BE49-F238E27FC236}">
                  <a16:creationId xmlns:a16="http://schemas.microsoft.com/office/drawing/2014/main" id="{FAC75461-5092-53DC-0486-ED8A00461F7C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4" name="Google Shape;7879;p79">
              <a:extLst>
                <a:ext uri="{FF2B5EF4-FFF2-40B4-BE49-F238E27FC236}">
                  <a16:creationId xmlns:a16="http://schemas.microsoft.com/office/drawing/2014/main" id="{A9896218-BF97-2F1B-788A-22B5CC0C0126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5" name="Google Shape;7880;p79">
              <a:extLst>
                <a:ext uri="{FF2B5EF4-FFF2-40B4-BE49-F238E27FC236}">
                  <a16:creationId xmlns:a16="http://schemas.microsoft.com/office/drawing/2014/main" id="{5EE95372-C819-9DAD-89A9-6D51BB8BE294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6" name="Google Shape;7881;p79">
              <a:extLst>
                <a:ext uri="{FF2B5EF4-FFF2-40B4-BE49-F238E27FC236}">
                  <a16:creationId xmlns:a16="http://schemas.microsoft.com/office/drawing/2014/main" id="{9F74E3A0-079E-63A1-497E-E6F58101FA7C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7" name="Google Shape;7882;p79">
              <a:extLst>
                <a:ext uri="{FF2B5EF4-FFF2-40B4-BE49-F238E27FC236}">
                  <a16:creationId xmlns:a16="http://schemas.microsoft.com/office/drawing/2014/main" id="{D09C9196-D2FE-E4FF-08D3-7A3B4630F034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8" name="Google Shape;7883;p79">
              <a:extLst>
                <a:ext uri="{FF2B5EF4-FFF2-40B4-BE49-F238E27FC236}">
                  <a16:creationId xmlns:a16="http://schemas.microsoft.com/office/drawing/2014/main" id="{C0AFB17A-B0EE-58D8-C519-60F0D6A00833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9" name="Google Shape;7884;p79">
              <a:extLst>
                <a:ext uri="{FF2B5EF4-FFF2-40B4-BE49-F238E27FC236}">
                  <a16:creationId xmlns:a16="http://schemas.microsoft.com/office/drawing/2014/main" id="{A773AD4C-D776-4A74-BA57-F54F49E61D52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0" name="Google Shape;7885;p79">
              <a:extLst>
                <a:ext uri="{FF2B5EF4-FFF2-40B4-BE49-F238E27FC236}">
                  <a16:creationId xmlns:a16="http://schemas.microsoft.com/office/drawing/2014/main" id="{1947234C-3189-FB6A-282C-94F46B318BA5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1" name="Google Shape;7886;p79">
              <a:extLst>
                <a:ext uri="{FF2B5EF4-FFF2-40B4-BE49-F238E27FC236}">
                  <a16:creationId xmlns:a16="http://schemas.microsoft.com/office/drawing/2014/main" id="{1449C99E-5933-1F60-1DD4-46120192C71D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2" name="Google Shape;7887;p79">
              <a:extLst>
                <a:ext uri="{FF2B5EF4-FFF2-40B4-BE49-F238E27FC236}">
                  <a16:creationId xmlns:a16="http://schemas.microsoft.com/office/drawing/2014/main" id="{AEFCBA47-72D7-096D-DA70-92BC57B7885A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3" name="Google Shape;7888;p79">
              <a:extLst>
                <a:ext uri="{FF2B5EF4-FFF2-40B4-BE49-F238E27FC236}">
                  <a16:creationId xmlns:a16="http://schemas.microsoft.com/office/drawing/2014/main" id="{4879ADEC-8C94-9A6A-9963-F6D0430ECE4D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4" name="Google Shape;7889;p79">
              <a:extLst>
                <a:ext uri="{FF2B5EF4-FFF2-40B4-BE49-F238E27FC236}">
                  <a16:creationId xmlns:a16="http://schemas.microsoft.com/office/drawing/2014/main" id="{20D3150B-74D6-2BE5-DD1B-2E5899742259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5" name="Google Shape;7890;p79">
              <a:extLst>
                <a:ext uri="{FF2B5EF4-FFF2-40B4-BE49-F238E27FC236}">
                  <a16:creationId xmlns:a16="http://schemas.microsoft.com/office/drawing/2014/main" id="{9324CC67-24E4-213B-71C0-88A1055DB005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6" name="Google Shape;7891;p79">
              <a:extLst>
                <a:ext uri="{FF2B5EF4-FFF2-40B4-BE49-F238E27FC236}">
                  <a16:creationId xmlns:a16="http://schemas.microsoft.com/office/drawing/2014/main" id="{59B62B1E-2489-B180-7BEA-347837D3E203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7" name="Google Shape;7892;p79">
              <a:extLst>
                <a:ext uri="{FF2B5EF4-FFF2-40B4-BE49-F238E27FC236}">
                  <a16:creationId xmlns:a16="http://schemas.microsoft.com/office/drawing/2014/main" id="{710A63B6-8F36-551F-F380-F55DEFBFEAC9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8" name="Google Shape;7893;p79">
              <a:extLst>
                <a:ext uri="{FF2B5EF4-FFF2-40B4-BE49-F238E27FC236}">
                  <a16:creationId xmlns:a16="http://schemas.microsoft.com/office/drawing/2014/main" id="{6D30128A-44F9-B96D-D55C-FF339B0C7A9F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9" name="Google Shape;7894;p79">
              <a:extLst>
                <a:ext uri="{FF2B5EF4-FFF2-40B4-BE49-F238E27FC236}">
                  <a16:creationId xmlns:a16="http://schemas.microsoft.com/office/drawing/2014/main" id="{CFD9ECB6-4CA5-0A67-7175-6CC81110CEEF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0" name="Google Shape;7895;p79">
              <a:extLst>
                <a:ext uri="{FF2B5EF4-FFF2-40B4-BE49-F238E27FC236}">
                  <a16:creationId xmlns:a16="http://schemas.microsoft.com/office/drawing/2014/main" id="{8C0359AB-33BF-FDF4-0086-0C7E0E0AA2EC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1" name="Google Shape;7896;p79">
              <a:extLst>
                <a:ext uri="{FF2B5EF4-FFF2-40B4-BE49-F238E27FC236}">
                  <a16:creationId xmlns:a16="http://schemas.microsoft.com/office/drawing/2014/main" id="{59ED10B9-63A0-9730-275A-89DD6DF075D8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2" name="Google Shape;7897;p79">
              <a:extLst>
                <a:ext uri="{FF2B5EF4-FFF2-40B4-BE49-F238E27FC236}">
                  <a16:creationId xmlns:a16="http://schemas.microsoft.com/office/drawing/2014/main" id="{083F4E11-EEDF-5AE7-949F-43B7FFC8EBE9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3" name="Google Shape;7898;p79">
              <a:extLst>
                <a:ext uri="{FF2B5EF4-FFF2-40B4-BE49-F238E27FC236}">
                  <a16:creationId xmlns:a16="http://schemas.microsoft.com/office/drawing/2014/main" id="{33BC74A7-721C-4803-D148-762FA110B8BF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4" name="Google Shape;7899;p79">
              <a:extLst>
                <a:ext uri="{FF2B5EF4-FFF2-40B4-BE49-F238E27FC236}">
                  <a16:creationId xmlns:a16="http://schemas.microsoft.com/office/drawing/2014/main" id="{96E62C67-D982-7DE2-1BAB-967BC94E4D49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5" name="Google Shape;7900;p79">
              <a:extLst>
                <a:ext uri="{FF2B5EF4-FFF2-40B4-BE49-F238E27FC236}">
                  <a16:creationId xmlns:a16="http://schemas.microsoft.com/office/drawing/2014/main" id="{8650ACFC-AC6D-6664-2B24-A78569247CCD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6" name="Google Shape;7901;p79">
              <a:extLst>
                <a:ext uri="{FF2B5EF4-FFF2-40B4-BE49-F238E27FC236}">
                  <a16:creationId xmlns:a16="http://schemas.microsoft.com/office/drawing/2014/main" id="{65CBD805-5C69-2A83-D78B-E2A8AB8E503D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7" name="Google Shape;7902;p79">
              <a:extLst>
                <a:ext uri="{FF2B5EF4-FFF2-40B4-BE49-F238E27FC236}">
                  <a16:creationId xmlns:a16="http://schemas.microsoft.com/office/drawing/2014/main" id="{ACE4F735-8ABE-A026-C4A8-F77DB3A7EF16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8" name="Google Shape;7903;p79">
              <a:extLst>
                <a:ext uri="{FF2B5EF4-FFF2-40B4-BE49-F238E27FC236}">
                  <a16:creationId xmlns:a16="http://schemas.microsoft.com/office/drawing/2014/main" id="{CFB043D3-DF21-2B5C-285F-4C0FD6C9EB29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9" name="Google Shape;7904;p79">
              <a:extLst>
                <a:ext uri="{FF2B5EF4-FFF2-40B4-BE49-F238E27FC236}">
                  <a16:creationId xmlns:a16="http://schemas.microsoft.com/office/drawing/2014/main" id="{F526BD16-015B-E9B7-33AC-1DDD531D58C7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0" name="Google Shape;7905;p79">
              <a:extLst>
                <a:ext uri="{FF2B5EF4-FFF2-40B4-BE49-F238E27FC236}">
                  <a16:creationId xmlns:a16="http://schemas.microsoft.com/office/drawing/2014/main" id="{A5BEE958-EBB8-3B7D-D0EC-066A1A47F5AE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1" name="Google Shape;7906;p79">
              <a:extLst>
                <a:ext uri="{FF2B5EF4-FFF2-40B4-BE49-F238E27FC236}">
                  <a16:creationId xmlns:a16="http://schemas.microsoft.com/office/drawing/2014/main" id="{E8A41D44-89CF-EFDE-6240-372017518A86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2" name="Google Shape;7907;p79">
              <a:extLst>
                <a:ext uri="{FF2B5EF4-FFF2-40B4-BE49-F238E27FC236}">
                  <a16:creationId xmlns:a16="http://schemas.microsoft.com/office/drawing/2014/main" id="{A11EE95F-0628-6BCC-AC56-2CE7EC40DA3A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3" name="Google Shape;7908;p79">
              <a:extLst>
                <a:ext uri="{FF2B5EF4-FFF2-40B4-BE49-F238E27FC236}">
                  <a16:creationId xmlns:a16="http://schemas.microsoft.com/office/drawing/2014/main" id="{75A84A37-AC9D-E885-6798-BC45A679224A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4" name="Google Shape;7909;p79">
              <a:extLst>
                <a:ext uri="{FF2B5EF4-FFF2-40B4-BE49-F238E27FC236}">
                  <a16:creationId xmlns:a16="http://schemas.microsoft.com/office/drawing/2014/main" id="{52879FEA-E2D1-5212-72AD-4126B73CBCA3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5" name="Google Shape;7910;p79">
              <a:extLst>
                <a:ext uri="{FF2B5EF4-FFF2-40B4-BE49-F238E27FC236}">
                  <a16:creationId xmlns:a16="http://schemas.microsoft.com/office/drawing/2014/main" id="{AF450FCB-3CAE-F7F0-5C46-9B640511D8A1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6" name="Google Shape;7911;p79">
              <a:extLst>
                <a:ext uri="{FF2B5EF4-FFF2-40B4-BE49-F238E27FC236}">
                  <a16:creationId xmlns:a16="http://schemas.microsoft.com/office/drawing/2014/main" id="{96875411-23B2-2C66-E420-0D3D59FC31B4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7" name="Google Shape;7912;p79">
              <a:extLst>
                <a:ext uri="{FF2B5EF4-FFF2-40B4-BE49-F238E27FC236}">
                  <a16:creationId xmlns:a16="http://schemas.microsoft.com/office/drawing/2014/main" id="{A009F2A0-D315-6A50-5556-6A5E966AE52E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8" name="Google Shape;7913;p79">
              <a:extLst>
                <a:ext uri="{FF2B5EF4-FFF2-40B4-BE49-F238E27FC236}">
                  <a16:creationId xmlns:a16="http://schemas.microsoft.com/office/drawing/2014/main" id="{BC335D1C-57B3-5443-5DEF-331E61C3E2C2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9" name="Google Shape;7914;p79">
              <a:extLst>
                <a:ext uri="{FF2B5EF4-FFF2-40B4-BE49-F238E27FC236}">
                  <a16:creationId xmlns:a16="http://schemas.microsoft.com/office/drawing/2014/main" id="{1E6E7711-115E-7F8E-F50B-2B3A8F069BA9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0" name="Google Shape;7915;p79">
              <a:extLst>
                <a:ext uri="{FF2B5EF4-FFF2-40B4-BE49-F238E27FC236}">
                  <a16:creationId xmlns:a16="http://schemas.microsoft.com/office/drawing/2014/main" id="{7EC9B159-8138-2D79-6747-8231E6F19100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1" name="Google Shape;7916;p79">
              <a:extLst>
                <a:ext uri="{FF2B5EF4-FFF2-40B4-BE49-F238E27FC236}">
                  <a16:creationId xmlns:a16="http://schemas.microsoft.com/office/drawing/2014/main" id="{80762AEB-B6E3-EBC9-159F-BB2F77124347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2" name="Google Shape;7917;p79">
              <a:extLst>
                <a:ext uri="{FF2B5EF4-FFF2-40B4-BE49-F238E27FC236}">
                  <a16:creationId xmlns:a16="http://schemas.microsoft.com/office/drawing/2014/main" id="{0C54DC14-26AC-734A-8B2C-A5FCBCEE0541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3" name="Google Shape;7918;p79">
              <a:extLst>
                <a:ext uri="{FF2B5EF4-FFF2-40B4-BE49-F238E27FC236}">
                  <a16:creationId xmlns:a16="http://schemas.microsoft.com/office/drawing/2014/main" id="{52C275D6-B8A5-9ED0-45D0-41F5BB460C15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4" name="Google Shape;7919;p79">
              <a:extLst>
                <a:ext uri="{FF2B5EF4-FFF2-40B4-BE49-F238E27FC236}">
                  <a16:creationId xmlns:a16="http://schemas.microsoft.com/office/drawing/2014/main" id="{FFE88845-A7A2-E6ED-83C8-0F7F937A0D6A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5" name="Google Shape;7920;p79">
              <a:extLst>
                <a:ext uri="{FF2B5EF4-FFF2-40B4-BE49-F238E27FC236}">
                  <a16:creationId xmlns:a16="http://schemas.microsoft.com/office/drawing/2014/main" id="{66CFA2D9-EE3C-68D5-D9DF-D0CE3F1ECE5D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6" name="Google Shape;7921;p79">
              <a:extLst>
                <a:ext uri="{FF2B5EF4-FFF2-40B4-BE49-F238E27FC236}">
                  <a16:creationId xmlns:a16="http://schemas.microsoft.com/office/drawing/2014/main" id="{E283D051-CEA5-6A25-29E3-21A915820651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7" name="Google Shape;7922;p79">
              <a:extLst>
                <a:ext uri="{FF2B5EF4-FFF2-40B4-BE49-F238E27FC236}">
                  <a16:creationId xmlns:a16="http://schemas.microsoft.com/office/drawing/2014/main" id="{AA3E4A18-2FC8-A6F3-AE0A-547890510D05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8" name="Google Shape;7923;p79">
              <a:extLst>
                <a:ext uri="{FF2B5EF4-FFF2-40B4-BE49-F238E27FC236}">
                  <a16:creationId xmlns:a16="http://schemas.microsoft.com/office/drawing/2014/main" id="{81B03475-398F-8DA2-66AF-C697E3BCF8DA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9" name="Google Shape;7924;p79">
              <a:extLst>
                <a:ext uri="{FF2B5EF4-FFF2-40B4-BE49-F238E27FC236}">
                  <a16:creationId xmlns:a16="http://schemas.microsoft.com/office/drawing/2014/main" id="{1263D763-B249-1335-E2CC-BD13BC41F0EB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0" name="Google Shape;7925;p79">
              <a:extLst>
                <a:ext uri="{FF2B5EF4-FFF2-40B4-BE49-F238E27FC236}">
                  <a16:creationId xmlns:a16="http://schemas.microsoft.com/office/drawing/2014/main" id="{0A9BC2CC-9693-AB35-B2A2-0F1333741120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1" name="Google Shape;7926;p79">
              <a:extLst>
                <a:ext uri="{FF2B5EF4-FFF2-40B4-BE49-F238E27FC236}">
                  <a16:creationId xmlns:a16="http://schemas.microsoft.com/office/drawing/2014/main" id="{E0B77BB5-FC29-76AB-8401-2C207B867764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2" name="Google Shape;7927;p79">
              <a:extLst>
                <a:ext uri="{FF2B5EF4-FFF2-40B4-BE49-F238E27FC236}">
                  <a16:creationId xmlns:a16="http://schemas.microsoft.com/office/drawing/2014/main" id="{EE0EFB1F-9B20-4329-2C12-E853124DA1DC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3" name="Google Shape;7928;p79">
              <a:extLst>
                <a:ext uri="{FF2B5EF4-FFF2-40B4-BE49-F238E27FC236}">
                  <a16:creationId xmlns:a16="http://schemas.microsoft.com/office/drawing/2014/main" id="{FED3217E-7EA7-2CAC-5D4D-2AB695404EAB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4" name="Google Shape;7929;p79">
              <a:extLst>
                <a:ext uri="{FF2B5EF4-FFF2-40B4-BE49-F238E27FC236}">
                  <a16:creationId xmlns:a16="http://schemas.microsoft.com/office/drawing/2014/main" id="{BD135A1A-4515-529B-412A-894E72FA7302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5" name="Google Shape;7930;p79">
              <a:extLst>
                <a:ext uri="{FF2B5EF4-FFF2-40B4-BE49-F238E27FC236}">
                  <a16:creationId xmlns:a16="http://schemas.microsoft.com/office/drawing/2014/main" id="{1ECF69B9-E3CA-5FCB-FB04-E9002B7AA7DC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6" name="Google Shape;7931;p79">
              <a:extLst>
                <a:ext uri="{FF2B5EF4-FFF2-40B4-BE49-F238E27FC236}">
                  <a16:creationId xmlns:a16="http://schemas.microsoft.com/office/drawing/2014/main" id="{EBCC5297-2BDD-5A35-2C24-2EDC20AA9366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7" name="Google Shape;7932;p79">
              <a:extLst>
                <a:ext uri="{FF2B5EF4-FFF2-40B4-BE49-F238E27FC236}">
                  <a16:creationId xmlns:a16="http://schemas.microsoft.com/office/drawing/2014/main" id="{AB3E12EB-E2A6-A526-23D6-E6BE7AC4EE56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8" name="Google Shape;7933;p79">
              <a:extLst>
                <a:ext uri="{FF2B5EF4-FFF2-40B4-BE49-F238E27FC236}">
                  <a16:creationId xmlns:a16="http://schemas.microsoft.com/office/drawing/2014/main" id="{B35D5629-8398-0C96-9886-A3E414BF4DF4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9" name="Google Shape;7934;p79">
              <a:extLst>
                <a:ext uri="{FF2B5EF4-FFF2-40B4-BE49-F238E27FC236}">
                  <a16:creationId xmlns:a16="http://schemas.microsoft.com/office/drawing/2014/main" id="{E4AE9E76-748C-0BB9-37A4-9656DC091B17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7935;p79">
              <a:extLst>
                <a:ext uri="{FF2B5EF4-FFF2-40B4-BE49-F238E27FC236}">
                  <a16:creationId xmlns:a16="http://schemas.microsoft.com/office/drawing/2014/main" id="{347B1111-A2DC-0822-F90E-4B8EC89160DE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1" name="Google Shape;7936;p79">
              <a:extLst>
                <a:ext uri="{FF2B5EF4-FFF2-40B4-BE49-F238E27FC236}">
                  <a16:creationId xmlns:a16="http://schemas.microsoft.com/office/drawing/2014/main" id="{17ABEE74-00C4-9BAA-863F-4453EE638A4F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2" name="Google Shape;7937;p79">
              <a:extLst>
                <a:ext uri="{FF2B5EF4-FFF2-40B4-BE49-F238E27FC236}">
                  <a16:creationId xmlns:a16="http://schemas.microsoft.com/office/drawing/2014/main" id="{1D68F417-410E-C588-CAA9-450C4EEE14F8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3" name="Google Shape;7938;p79">
              <a:extLst>
                <a:ext uri="{FF2B5EF4-FFF2-40B4-BE49-F238E27FC236}">
                  <a16:creationId xmlns:a16="http://schemas.microsoft.com/office/drawing/2014/main" id="{C2DAC90D-1B5A-E9ED-3A1F-FC1E60C3E778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4" name="Google Shape;7939;p79">
              <a:extLst>
                <a:ext uri="{FF2B5EF4-FFF2-40B4-BE49-F238E27FC236}">
                  <a16:creationId xmlns:a16="http://schemas.microsoft.com/office/drawing/2014/main" id="{F3E388A1-4EEA-43D4-199C-0967DC8F663A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5" name="Google Shape;7940;p79">
              <a:extLst>
                <a:ext uri="{FF2B5EF4-FFF2-40B4-BE49-F238E27FC236}">
                  <a16:creationId xmlns:a16="http://schemas.microsoft.com/office/drawing/2014/main" id="{5D5A0EEA-7F3D-F1DA-A64B-C9B89D9FA2B1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6" name="Google Shape;7941;p79">
              <a:extLst>
                <a:ext uri="{FF2B5EF4-FFF2-40B4-BE49-F238E27FC236}">
                  <a16:creationId xmlns:a16="http://schemas.microsoft.com/office/drawing/2014/main" id="{9E8D2E8E-DB50-11F1-2C27-1A05C44AA298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7" name="Google Shape;7942;p79">
              <a:extLst>
                <a:ext uri="{FF2B5EF4-FFF2-40B4-BE49-F238E27FC236}">
                  <a16:creationId xmlns:a16="http://schemas.microsoft.com/office/drawing/2014/main" id="{A4888583-7D7B-8B81-0BEE-7E3BD9BA8D30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8" name="Google Shape;7943;p79">
              <a:extLst>
                <a:ext uri="{FF2B5EF4-FFF2-40B4-BE49-F238E27FC236}">
                  <a16:creationId xmlns:a16="http://schemas.microsoft.com/office/drawing/2014/main" id="{A714EB9D-F2AE-709E-DAAC-0658D0CDC579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9" name="Google Shape;7944;p79">
              <a:extLst>
                <a:ext uri="{FF2B5EF4-FFF2-40B4-BE49-F238E27FC236}">
                  <a16:creationId xmlns:a16="http://schemas.microsoft.com/office/drawing/2014/main" id="{A07926DB-5081-2BF6-8B05-691081342DAC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0" name="Google Shape;7945;p79">
              <a:extLst>
                <a:ext uri="{FF2B5EF4-FFF2-40B4-BE49-F238E27FC236}">
                  <a16:creationId xmlns:a16="http://schemas.microsoft.com/office/drawing/2014/main" id="{54021DCB-39EB-9C19-E9C2-5F0719E78285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1" name="Google Shape;7946;p79">
              <a:extLst>
                <a:ext uri="{FF2B5EF4-FFF2-40B4-BE49-F238E27FC236}">
                  <a16:creationId xmlns:a16="http://schemas.microsoft.com/office/drawing/2014/main" id="{1F1E516C-7A2C-BBF0-AA66-69A8DFFF64FA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2" name="Google Shape;7947;p79">
              <a:extLst>
                <a:ext uri="{FF2B5EF4-FFF2-40B4-BE49-F238E27FC236}">
                  <a16:creationId xmlns:a16="http://schemas.microsoft.com/office/drawing/2014/main" id="{73D9FC8C-7EB7-35DC-CF78-A5BB335411BA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3" name="Google Shape;7948;p79">
              <a:extLst>
                <a:ext uri="{FF2B5EF4-FFF2-40B4-BE49-F238E27FC236}">
                  <a16:creationId xmlns:a16="http://schemas.microsoft.com/office/drawing/2014/main" id="{DB3B30DC-57CA-575C-F5E4-13C3BD70688B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4" name="Google Shape;7949;p79">
              <a:extLst>
                <a:ext uri="{FF2B5EF4-FFF2-40B4-BE49-F238E27FC236}">
                  <a16:creationId xmlns:a16="http://schemas.microsoft.com/office/drawing/2014/main" id="{1728D261-B1B6-BBD6-AF21-58F9FF0458E2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5" name="Google Shape;7950;p79">
              <a:extLst>
                <a:ext uri="{FF2B5EF4-FFF2-40B4-BE49-F238E27FC236}">
                  <a16:creationId xmlns:a16="http://schemas.microsoft.com/office/drawing/2014/main" id="{0D414480-40AE-5E2F-773A-E9FC39C33236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6" name="Google Shape;7951;p79">
              <a:extLst>
                <a:ext uri="{FF2B5EF4-FFF2-40B4-BE49-F238E27FC236}">
                  <a16:creationId xmlns:a16="http://schemas.microsoft.com/office/drawing/2014/main" id="{E6D3409A-5332-AB68-68D4-21BFA739F094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7" name="Google Shape;7952;p79">
              <a:extLst>
                <a:ext uri="{FF2B5EF4-FFF2-40B4-BE49-F238E27FC236}">
                  <a16:creationId xmlns:a16="http://schemas.microsoft.com/office/drawing/2014/main" id="{EF56BD30-47E0-28D2-4C2C-5394F2B645CE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8" name="Google Shape;7953;p79">
              <a:extLst>
                <a:ext uri="{FF2B5EF4-FFF2-40B4-BE49-F238E27FC236}">
                  <a16:creationId xmlns:a16="http://schemas.microsoft.com/office/drawing/2014/main" id="{703AD267-BCEB-3869-6852-00F18C2C2390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9" name="Google Shape;7954;p79">
              <a:extLst>
                <a:ext uri="{FF2B5EF4-FFF2-40B4-BE49-F238E27FC236}">
                  <a16:creationId xmlns:a16="http://schemas.microsoft.com/office/drawing/2014/main" id="{44194C05-0499-D1E4-2C64-27EBA5DBFFDA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0" name="Google Shape;7955;p79">
              <a:extLst>
                <a:ext uri="{FF2B5EF4-FFF2-40B4-BE49-F238E27FC236}">
                  <a16:creationId xmlns:a16="http://schemas.microsoft.com/office/drawing/2014/main" id="{6DB55D18-37F8-5D56-78FD-12E3DDB36D0D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1" name="Google Shape;7956;p79">
              <a:extLst>
                <a:ext uri="{FF2B5EF4-FFF2-40B4-BE49-F238E27FC236}">
                  <a16:creationId xmlns:a16="http://schemas.microsoft.com/office/drawing/2014/main" id="{EF6136D5-22B8-C314-738A-ADBC4E503B83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2" name="Google Shape;7957;p79">
              <a:extLst>
                <a:ext uri="{FF2B5EF4-FFF2-40B4-BE49-F238E27FC236}">
                  <a16:creationId xmlns:a16="http://schemas.microsoft.com/office/drawing/2014/main" id="{A36BCE42-ED68-304C-5B12-7714802B6D7D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3" name="Google Shape;7958;p79">
              <a:extLst>
                <a:ext uri="{FF2B5EF4-FFF2-40B4-BE49-F238E27FC236}">
                  <a16:creationId xmlns:a16="http://schemas.microsoft.com/office/drawing/2014/main" id="{9A677F88-4927-1D3F-189D-CF8D20EB87CE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4" name="Google Shape;7959;p79">
              <a:extLst>
                <a:ext uri="{FF2B5EF4-FFF2-40B4-BE49-F238E27FC236}">
                  <a16:creationId xmlns:a16="http://schemas.microsoft.com/office/drawing/2014/main" id="{3361F93E-8C04-5F3A-6119-771294F1B837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5" name="Google Shape;7960;p79">
              <a:extLst>
                <a:ext uri="{FF2B5EF4-FFF2-40B4-BE49-F238E27FC236}">
                  <a16:creationId xmlns:a16="http://schemas.microsoft.com/office/drawing/2014/main" id="{7ED6624D-48CC-9E0C-09B0-05C243CC7E0A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6" name="Google Shape;7961;p79">
              <a:extLst>
                <a:ext uri="{FF2B5EF4-FFF2-40B4-BE49-F238E27FC236}">
                  <a16:creationId xmlns:a16="http://schemas.microsoft.com/office/drawing/2014/main" id="{7640D6CA-8AA6-9021-589D-0484DE6C2AAE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7" name="Google Shape;7962;p79">
              <a:extLst>
                <a:ext uri="{FF2B5EF4-FFF2-40B4-BE49-F238E27FC236}">
                  <a16:creationId xmlns:a16="http://schemas.microsoft.com/office/drawing/2014/main" id="{93AC8D64-30EF-68B1-27CB-0152059F0001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8" name="Google Shape;7963;p79">
              <a:extLst>
                <a:ext uri="{FF2B5EF4-FFF2-40B4-BE49-F238E27FC236}">
                  <a16:creationId xmlns:a16="http://schemas.microsoft.com/office/drawing/2014/main" id="{757E3CD2-8F5D-F2B6-281C-189FE4964ACF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9" name="Google Shape;7964;p79">
              <a:extLst>
                <a:ext uri="{FF2B5EF4-FFF2-40B4-BE49-F238E27FC236}">
                  <a16:creationId xmlns:a16="http://schemas.microsoft.com/office/drawing/2014/main" id="{9F679411-A1BE-F060-AF1E-F8A8A2724D6B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0" name="Google Shape;7965;p79">
              <a:extLst>
                <a:ext uri="{FF2B5EF4-FFF2-40B4-BE49-F238E27FC236}">
                  <a16:creationId xmlns:a16="http://schemas.microsoft.com/office/drawing/2014/main" id="{80BA3A4C-2643-3420-458A-D1E277D4C943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1" name="Google Shape;7966;p79">
              <a:extLst>
                <a:ext uri="{FF2B5EF4-FFF2-40B4-BE49-F238E27FC236}">
                  <a16:creationId xmlns:a16="http://schemas.microsoft.com/office/drawing/2014/main" id="{D7E71B93-535B-2DD6-4C79-BC92BA098925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2" name="Google Shape;7967;p79">
              <a:extLst>
                <a:ext uri="{FF2B5EF4-FFF2-40B4-BE49-F238E27FC236}">
                  <a16:creationId xmlns:a16="http://schemas.microsoft.com/office/drawing/2014/main" id="{0AE036C2-F7D0-C9DF-4DD4-B1EA9B9FD449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3" name="Google Shape;7968;p79">
              <a:extLst>
                <a:ext uri="{FF2B5EF4-FFF2-40B4-BE49-F238E27FC236}">
                  <a16:creationId xmlns:a16="http://schemas.microsoft.com/office/drawing/2014/main" id="{58C21F91-0CE3-4CE3-4F77-87F29E22AA9E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4" name="Google Shape;7969;p79">
              <a:extLst>
                <a:ext uri="{FF2B5EF4-FFF2-40B4-BE49-F238E27FC236}">
                  <a16:creationId xmlns:a16="http://schemas.microsoft.com/office/drawing/2014/main" id="{45EB43AD-4A36-97DF-2BF3-AD4C381FCB35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5" name="Google Shape;7970;p79">
              <a:extLst>
                <a:ext uri="{FF2B5EF4-FFF2-40B4-BE49-F238E27FC236}">
                  <a16:creationId xmlns:a16="http://schemas.microsoft.com/office/drawing/2014/main" id="{1CE5AE39-4771-BC39-1B66-902A64D99E52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6" name="Google Shape;7971;p79">
              <a:extLst>
                <a:ext uri="{FF2B5EF4-FFF2-40B4-BE49-F238E27FC236}">
                  <a16:creationId xmlns:a16="http://schemas.microsoft.com/office/drawing/2014/main" id="{F4020A95-AFCA-ADE5-6432-AAC980E93B88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7" name="Google Shape;7972;p79">
              <a:extLst>
                <a:ext uri="{FF2B5EF4-FFF2-40B4-BE49-F238E27FC236}">
                  <a16:creationId xmlns:a16="http://schemas.microsoft.com/office/drawing/2014/main" id="{285023AD-DCB6-0A1B-FC7B-7ABB82B2C735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8" name="Google Shape;7973;p79">
              <a:extLst>
                <a:ext uri="{FF2B5EF4-FFF2-40B4-BE49-F238E27FC236}">
                  <a16:creationId xmlns:a16="http://schemas.microsoft.com/office/drawing/2014/main" id="{8A30B1CF-2A72-EB86-265C-DAE7D227CA03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9" name="Google Shape;7974;p79">
              <a:extLst>
                <a:ext uri="{FF2B5EF4-FFF2-40B4-BE49-F238E27FC236}">
                  <a16:creationId xmlns:a16="http://schemas.microsoft.com/office/drawing/2014/main" id="{33D02164-5BE6-C61F-AD02-65F9C9F6F679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0" name="Google Shape;7975;p79">
              <a:extLst>
                <a:ext uri="{FF2B5EF4-FFF2-40B4-BE49-F238E27FC236}">
                  <a16:creationId xmlns:a16="http://schemas.microsoft.com/office/drawing/2014/main" id="{B2179346-96D9-E606-0728-B474138F212C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1" name="Google Shape;7976;p79">
              <a:extLst>
                <a:ext uri="{FF2B5EF4-FFF2-40B4-BE49-F238E27FC236}">
                  <a16:creationId xmlns:a16="http://schemas.microsoft.com/office/drawing/2014/main" id="{787C4CBB-5891-AC6F-1A39-203E7AD8617D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2" name="Google Shape;7977;p79">
              <a:extLst>
                <a:ext uri="{FF2B5EF4-FFF2-40B4-BE49-F238E27FC236}">
                  <a16:creationId xmlns:a16="http://schemas.microsoft.com/office/drawing/2014/main" id="{704EE986-96A0-163D-4752-960CBC6987B1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3" name="Google Shape;7978;p79">
              <a:extLst>
                <a:ext uri="{FF2B5EF4-FFF2-40B4-BE49-F238E27FC236}">
                  <a16:creationId xmlns:a16="http://schemas.microsoft.com/office/drawing/2014/main" id="{E7C9FC5F-BA50-D168-6220-698AB8737420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4" name="Google Shape;7979;p79">
              <a:extLst>
                <a:ext uri="{FF2B5EF4-FFF2-40B4-BE49-F238E27FC236}">
                  <a16:creationId xmlns:a16="http://schemas.microsoft.com/office/drawing/2014/main" id="{9504D911-C689-C7DE-EA14-66971A62C5C9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5" name="Google Shape;7980;p79">
              <a:extLst>
                <a:ext uri="{FF2B5EF4-FFF2-40B4-BE49-F238E27FC236}">
                  <a16:creationId xmlns:a16="http://schemas.microsoft.com/office/drawing/2014/main" id="{3B1435F9-5FD3-EDC0-081D-E73EAF3B7FC5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6" name="Google Shape;7981;p79">
              <a:extLst>
                <a:ext uri="{FF2B5EF4-FFF2-40B4-BE49-F238E27FC236}">
                  <a16:creationId xmlns:a16="http://schemas.microsoft.com/office/drawing/2014/main" id="{56A50E15-8E56-CAD8-700E-66F7118C9EB9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7" name="Google Shape;7982;p79">
              <a:extLst>
                <a:ext uri="{FF2B5EF4-FFF2-40B4-BE49-F238E27FC236}">
                  <a16:creationId xmlns:a16="http://schemas.microsoft.com/office/drawing/2014/main" id="{6814CDF6-9726-4673-BF66-E235EBEBE24B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8" name="Google Shape;7983;p79">
              <a:extLst>
                <a:ext uri="{FF2B5EF4-FFF2-40B4-BE49-F238E27FC236}">
                  <a16:creationId xmlns:a16="http://schemas.microsoft.com/office/drawing/2014/main" id="{E906BA53-6CB5-F78A-BBDB-B64E7AD169EC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9" name="Google Shape;7984;p79">
              <a:extLst>
                <a:ext uri="{FF2B5EF4-FFF2-40B4-BE49-F238E27FC236}">
                  <a16:creationId xmlns:a16="http://schemas.microsoft.com/office/drawing/2014/main" id="{E43C0943-8895-3DA0-4666-1391E5BC923F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0" name="Google Shape;7985;p79">
              <a:extLst>
                <a:ext uri="{FF2B5EF4-FFF2-40B4-BE49-F238E27FC236}">
                  <a16:creationId xmlns:a16="http://schemas.microsoft.com/office/drawing/2014/main" id="{52842410-56A9-0DCD-16E1-139D2C5F167C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1" name="Google Shape;7986;p79">
              <a:extLst>
                <a:ext uri="{FF2B5EF4-FFF2-40B4-BE49-F238E27FC236}">
                  <a16:creationId xmlns:a16="http://schemas.microsoft.com/office/drawing/2014/main" id="{F5B84766-BD64-BEEB-8E75-25D99230241E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2" name="Google Shape;7987;p79">
              <a:extLst>
                <a:ext uri="{FF2B5EF4-FFF2-40B4-BE49-F238E27FC236}">
                  <a16:creationId xmlns:a16="http://schemas.microsoft.com/office/drawing/2014/main" id="{329C460D-5303-E1C2-E8ED-2A70CEA433F1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3" name="Google Shape;7988;p79">
              <a:extLst>
                <a:ext uri="{FF2B5EF4-FFF2-40B4-BE49-F238E27FC236}">
                  <a16:creationId xmlns:a16="http://schemas.microsoft.com/office/drawing/2014/main" id="{E6EEA110-5E0D-48CA-98DB-E114FDABB132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4" name="Google Shape;7989;p79">
              <a:extLst>
                <a:ext uri="{FF2B5EF4-FFF2-40B4-BE49-F238E27FC236}">
                  <a16:creationId xmlns:a16="http://schemas.microsoft.com/office/drawing/2014/main" id="{0EA2F726-9481-AEDD-09F0-A23E2D7C37CB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5" name="Google Shape;7990;p79">
              <a:extLst>
                <a:ext uri="{FF2B5EF4-FFF2-40B4-BE49-F238E27FC236}">
                  <a16:creationId xmlns:a16="http://schemas.microsoft.com/office/drawing/2014/main" id="{A97F0CD7-3A21-EB60-F417-7FBF58C6CB24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6" name="Google Shape;7991;p79">
              <a:extLst>
                <a:ext uri="{FF2B5EF4-FFF2-40B4-BE49-F238E27FC236}">
                  <a16:creationId xmlns:a16="http://schemas.microsoft.com/office/drawing/2014/main" id="{9AD54BC7-24D9-52D5-C600-C566FDE76DBB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7" name="Google Shape;7992;p79">
              <a:extLst>
                <a:ext uri="{FF2B5EF4-FFF2-40B4-BE49-F238E27FC236}">
                  <a16:creationId xmlns:a16="http://schemas.microsoft.com/office/drawing/2014/main" id="{59858A1D-BD7F-70BB-F518-783C151B3451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8" name="Google Shape;7993;p79">
              <a:extLst>
                <a:ext uri="{FF2B5EF4-FFF2-40B4-BE49-F238E27FC236}">
                  <a16:creationId xmlns:a16="http://schemas.microsoft.com/office/drawing/2014/main" id="{77178A5F-2F8D-78BD-637E-08BA041E847A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9" name="Google Shape;7994;p79">
              <a:extLst>
                <a:ext uri="{FF2B5EF4-FFF2-40B4-BE49-F238E27FC236}">
                  <a16:creationId xmlns:a16="http://schemas.microsoft.com/office/drawing/2014/main" id="{386098E5-16A0-0E65-3268-8B0FDBB65E13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0" name="Google Shape;7995;p79">
              <a:extLst>
                <a:ext uri="{FF2B5EF4-FFF2-40B4-BE49-F238E27FC236}">
                  <a16:creationId xmlns:a16="http://schemas.microsoft.com/office/drawing/2014/main" id="{560270D8-D787-8606-2A24-5A381DFEE3AD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1" name="Google Shape;7996;p79">
              <a:extLst>
                <a:ext uri="{FF2B5EF4-FFF2-40B4-BE49-F238E27FC236}">
                  <a16:creationId xmlns:a16="http://schemas.microsoft.com/office/drawing/2014/main" id="{974DC5FF-3338-D516-C1C0-8DBAFF5E8FA4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2" name="Google Shape;7997;p79">
              <a:extLst>
                <a:ext uri="{FF2B5EF4-FFF2-40B4-BE49-F238E27FC236}">
                  <a16:creationId xmlns:a16="http://schemas.microsoft.com/office/drawing/2014/main" id="{A433DC8E-620C-FFA0-D1DB-520ED454BDE0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3" name="Google Shape;7998;p79">
              <a:extLst>
                <a:ext uri="{FF2B5EF4-FFF2-40B4-BE49-F238E27FC236}">
                  <a16:creationId xmlns:a16="http://schemas.microsoft.com/office/drawing/2014/main" id="{38C7B6A6-CE98-BF8C-E044-1FD3EC1D8B6F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4" name="Google Shape;7999;p79">
              <a:extLst>
                <a:ext uri="{FF2B5EF4-FFF2-40B4-BE49-F238E27FC236}">
                  <a16:creationId xmlns:a16="http://schemas.microsoft.com/office/drawing/2014/main" id="{7405ECF6-1351-EDD6-7067-78036596ED11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5" name="Google Shape;8000;p79">
              <a:extLst>
                <a:ext uri="{FF2B5EF4-FFF2-40B4-BE49-F238E27FC236}">
                  <a16:creationId xmlns:a16="http://schemas.microsoft.com/office/drawing/2014/main" id="{9270C811-D934-91D6-604F-2563BDFD5AC6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6" name="Google Shape;8001;p79">
              <a:extLst>
                <a:ext uri="{FF2B5EF4-FFF2-40B4-BE49-F238E27FC236}">
                  <a16:creationId xmlns:a16="http://schemas.microsoft.com/office/drawing/2014/main" id="{A5038848-F704-0004-E2D6-2DABB021407E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7" name="Google Shape;8002;p79">
              <a:extLst>
                <a:ext uri="{FF2B5EF4-FFF2-40B4-BE49-F238E27FC236}">
                  <a16:creationId xmlns:a16="http://schemas.microsoft.com/office/drawing/2014/main" id="{03654C5A-9C8D-0E1B-0E11-D1B0ECCBE507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8" name="Google Shape;8003;p79">
              <a:extLst>
                <a:ext uri="{FF2B5EF4-FFF2-40B4-BE49-F238E27FC236}">
                  <a16:creationId xmlns:a16="http://schemas.microsoft.com/office/drawing/2014/main" id="{2802F5D8-A81D-5052-A7F1-982FA61D82A8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9" name="Google Shape;8004;p79">
              <a:extLst>
                <a:ext uri="{FF2B5EF4-FFF2-40B4-BE49-F238E27FC236}">
                  <a16:creationId xmlns:a16="http://schemas.microsoft.com/office/drawing/2014/main" id="{011B91DE-1067-E239-4315-DBB467E0C717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0" name="Google Shape;8005;p79">
              <a:extLst>
                <a:ext uri="{FF2B5EF4-FFF2-40B4-BE49-F238E27FC236}">
                  <a16:creationId xmlns:a16="http://schemas.microsoft.com/office/drawing/2014/main" id="{5286D45F-08A1-400F-A527-10843047AE65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1" name="Google Shape;8006;p79">
              <a:extLst>
                <a:ext uri="{FF2B5EF4-FFF2-40B4-BE49-F238E27FC236}">
                  <a16:creationId xmlns:a16="http://schemas.microsoft.com/office/drawing/2014/main" id="{BB8267C5-BDDE-70A9-A91A-0887DB6683D6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2" name="Google Shape;8007;p79">
              <a:extLst>
                <a:ext uri="{FF2B5EF4-FFF2-40B4-BE49-F238E27FC236}">
                  <a16:creationId xmlns:a16="http://schemas.microsoft.com/office/drawing/2014/main" id="{BB14E164-6B40-6027-66CE-0B16B72726F7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3" name="Google Shape;8008;p79">
              <a:extLst>
                <a:ext uri="{FF2B5EF4-FFF2-40B4-BE49-F238E27FC236}">
                  <a16:creationId xmlns:a16="http://schemas.microsoft.com/office/drawing/2014/main" id="{B12DA95F-1A7A-CAAC-68AC-0DEFBCFF50D7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4" name="Google Shape;8009;p79">
              <a:extLst>
                <a:ext uri="{FF2B5EF4-FFF2-40B4-BE49-F238E27FC236}">
                  <a16:creationId xmlns:a16="http://schemas.microsoft.com/office/drawing/2014/main" id="{04C796DD-40D5-977A-D183-0C690B6C9458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5" name="Google Shape;8010;p79">
              <a:extLst>
                <a:ext uri="{FF2B5EF4-FFF2-40B4-BE49-F238E27FC236}">
                  <a16:creationId xmlns:a16="http://schemas.microsoft.com/office/drawing/2014/main" id="{E595282B-6611-A730-B44E-5281880A2AC2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6" name="Google Shape;8011;p79">
              <a:extLst>
                <a:ext uri="{FF2B5EF4-FFF2-40B4-BE49-F238E27FC236}">
                  <a16:creationId xmlns:a16="http://schemas.microsoft.com/office/drawing/2014/main" id="{48FBB330-DE70-D96B-2BFA-9BF1E3B442E5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7" name="Google Shape;8012;p79">
              <a:extLst>
                <a:ext uri="{FF2B5EF4-FFF2-40B4-BE49-F238E27FC236}">
                  <a16:creationId xmlns:a16="http://schemas.microsoft.com/office/drawing/2014/main" id="{3D1D8AF9-2962-6B62-BE38-0B313886938A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8" name="Google Shape;8013;p79">
              <a:extLst>
                <a:ext uri="{FF2B5EF4-FFF2-40B4-BE49-F238E27FC236}">
                  <a16:creationId xmlns:a16="http://schemas.microsoft.com/office/drawing/2014/main" id="{41CC67F2-6CDE-DF2E-1FA7-BD38CAA9208D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9" name="Google Shape;8014;p79">
              <a:extLst>
                <a:ext uri="{FF2B5EF4-FFF2-40B4-BE49-F238E27FC236}">
                  <a16:creationId xmlns:a16="http://schemas.microsoft.com/office/drawing/2014/main" id="{F65C3548-416F-1B5D-E003-D9871081CC5E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8015;p79">
              <a:extLst>
                <a:ext uri="{FF2B5EF4-FFF2-40B4-BE49-F238E27FC236}">
                  <a16:creationId xmlns:a16="http://schemas.microsoft.com/office/drawing/2014/main" id="{3633C07D-274A-85C4-B5A5-1CAD4D0D7505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1" name="Google Shape;8016;p79">
              <a:extLst>
                <a:ext uri="{FF2B5EF4-FFF2-40B4-BE49-F238E27FC236}">
                  <a16:creationId xmlns:a16="http://schemas.microsoft.com/office/drawing/2014/main" id="{5D1CC6B0-69E3-A1AE-E3A6-65DEFD3A83C4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2" name="Google Shape;8017;p79">
              <a:extLst>
                <a:ext uri="{FF2B5EF4-FFF2-40B4-BE49-F238E27FC236}">
                  <a16:creationId xmlns:a16="http://schemas.microsoft.com/office/drawing/2014/main" id="{FA97D05E-EBE6-D37F-2F5D-E8935FBCC5D3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3" name="Google Shape;8018;p79">
              <a:extLst>
                <a:ext uri="{FF2B5EF4-FFF2-40B4-BE49-F238E27FC236}">
                  <a16:creationId xmlns:a16="http://schemas.microsoft.com/office/drawing/2014/main" id="{C78A7DC4-DAAB-9827-EB72-1DF37AE27651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4" name="Google Shape;8019;p79">
              <a:extLst>
                <a:ext uri="{FF2B5EF4-FFF2-40B4-BE49-F238E27FC236}">
                  <a16:creationId xmlns:a16="http://schemas.microsoft.com/office/drawing/2014/main" id="{3F313F16-224A-5604-92A4-4E3923C93D82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5" name="Google Shape;8020;p79">
              <a:extLst>
                <a:ext uri="{FF2B5EF4-FFF2-40B4-BE49-F238E27FC236}">
                  <a16:creationId xmlns:a16="http://schemas.microsoft.com/office/drawing/2014/main" id="{A4467871-E815-1A93-018A-C06DCB868085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6" name="Google Shape;8021;p79">
              <a:extLst>
                <a:ext uri="{FF2B5EF4-FFF2-40B4-BE49-F238E27FC236}">
                  <a16:creationId xmlns:a16="http://schemas.microsoft.com/office/drawing/2014/main" id="{DE882568-CE1F-E606-A333-3BDB0D8982F1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7" name="Google Shape;8022;p79">
              <a:extLst>
                <a:ext uri="{FF2B5EF4-FFF2-40B4-BE49-F238E27FC236}">
                  <a16:creationId xmlns:a16="http://schemas.microsoft.com/office/drawing/2014/main" id="{B6B33BA0-6CCA-5DF9-C5FA-58BFB3775031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8" name="Google Shape;8023;p79">
              <a:extLst>
                <a:ext uri="{FF2B5EF4-FFF2-40B4-BE49-F238E27FC236}">
                  <a16:creationId xmlns:a16="http://schemas.microsoft.com/office/drawing/2014/main" id="{B04F26C0-0A4A-E2C0-A086-C7D77349F104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8024;p79">
              <a:extLst>
                <a:ext uri="{FF2B5EF4-FFF2-40B4-BE49-F238E27FC236}">
                  <a16:creationId xmlns:a16="http://schemas.microsoft.com/office/drawing/2014/main" id="{021BCF6C-98D6-3488-5DA6-BE6029991F23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0" name="Google Shape;8025;p79">
              <a:extLst>
                <a:ext uri="{FF2B5EF4-FFF2-40B4-BE49-F238E27FC236}">
                  <a16:creationId xmlns:a16="http://schemas.microsoft.com/office/drawing/2014/main" id="{1C00CADD-6140-07B8-3284-1AF009E5AC8E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1" name="Google Shape;8026;p79">
              <a:extLst>
                <a:ext uri="{FF2B5EF4-FFF2-40B4-BE49-F238E27FC236}">
                  <a16:creationId xmlns:a16="http://schemas.microsoft.com/office/drawing/2014/main" id="{0FF4315D-B327-C9F1-F848-84C4BC48D4C3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2" name="Google Shape;8027;p79">
              <a:extLst>
                <a:ext uri="{FF2B5EF4-FFF2-40B4-BE49-F238E27FC236}">
                  <a16:creationId xmlns:a16="http://schemas.microsoft.com/office/drawing/2014/main" id="{7B3CEF4D-3724-8D78-FD07-0F38CB15C0BF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3" name="Google Shape;8028;p79">
              <a:extLst>
                <a:ext uri="{FF2B5EF4-FFF2-40B4-BE49-F238E27FC236}">
                  <a16:creationId xmlns:a16="http://schemas.microsoft.com/office/drawing/2014/main" id="{081E5F8B-4FE4-93EB-1D39-D8B39794D9AB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4" name="Google Shape;8029;p79">
              <a:extLst>
                <a:ext uri="{FF2B5EF4-FFF2-40B4-BE49-F238E27FC236}">
                  <a16:creationId xmlns:a16="http://schemas.microsoft.com/office/drawing/2014/main" id="{74046059-74D0-AE0C-1030-A4B3BD6CC884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5" name="Google Shape;8030;p79">
              <a:extLst>
                <a:ext uri="{FF2B5EF4-FFF2-40B4-BE49-F238E27FC236}">
                  <a16:creationId xmlns:a16="http://schemas.microsoft.com/office/drawing/2014/main" id="{4447368A-D39A-5EF7-8421-504724715091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6" name="Google Shape;8031;p79">
              <a:extLst>
                <a:ext uri="{FF2B5EF4-FFF2-40B4-BE49-F238E27FC236}">
                  <a16:creationId xmlns:a16="http://schemas.microsoft.com/office/drawing/2014/main" id="{20C5D5C8-520D-69A5-6679-105696958C1E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7" name="Google Shape;8032;p79">
              <a:extLst>
                <a:ext uri="{FF2B5EF4-FFF2-40B4-BE49-F238E27FC236}">
                  <a16:creationId xmlns:a16="http://schemas.microsoft.com/office/drawing/2014/main" id="{C5079082-E71A-B277-2666-D8293963990D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8" name="Google Shape;8033;p79">
              <a:extLst>
                <a:ext uri="{FF2B5EF4-FFF2-40B4-BE49-F238E27FC236}">
                  <a16:creationId xmlns:a16="http://schemas.microsoft.com/office/drawing/2014/main" id="{314CE6A5-E2BA-F198-5BFE-EB6211B0ABB1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9" name="Google Shape;8034;p79">
              <a:extLst>
                <a:ext uri="{FF2B5EF4-FFF2-40B4-BE49-F238E27FC236}">
                  <a16:creationId xmlns:a16="http://schemas.microsoft.com/office/drawing/2014/main" id="{78E8DA41-CCC0-3140-153B-F2AC5E351634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0" name="Google Shape;8035;p79">
              <a:extLst>
                <a:ext uri="{FF2B5EF4-FFF2-40B4-BE49-F238E27FC236}">
                  <a16:creationId xmlns:a16="http://schemas.microsoft.com/office/drawing/2014/main" id="{0A5E8CCE-CCE9-F7C5-A85F-59457D445859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1" name="Google Shape;8036;p79">
              <a:extLst>
                <a:ext uri="{FF2B5EF4-FFF2-40B4-BE49-F238E27FC236}">
                  <a16:creationId xmlns:a16="http://schemas.microsoft.com/office/drawing/2014/main" id="{EE66F401-3BF0-DD78-7022-852A43B918E8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2" name="Google Shape;8037;p79">
              <a:extLst>
                <a:ext uri="{FF2B5EF4-FFF2-40B4-BE49-F238E27FC236}">
                  <a16:creationId xmlns:a16="http://schemas.microsoft.com/office/drawing/2014/main" id="{8553C2B7-CF79-5AF3-73B1-2917D9FAD431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3" name="Google Shape;8038;p79">
              <a:extLst>
                <a:ext uri="{FF2B5EF4-FFF2-40B4-BE49-F238E27FC236}">
                  <a16:creationId xmlns:a16="http://schemas.microsoft.com/office/drawing/2014/main" id="{63986616-E959-1B77-C351-8EF4A65DF389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4" name="Google Shape;8039;p79">
              <a:extLst>
                <a:ext uri="{FF2B5EF4-FFF2-40B4-BE49-F238E27FC236}">
                  <a16:creationId xmlns:a16="http://schemas.microsoft.com/office/drawing/2014/main" id="{0BBC430E-953C-AD02-2D70-ABC2B402AE4D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5" name="Google Shape;8040;p79">
              <a:extLst>
                <a:ext uri="{FF2B5EF4-FFF2-40B4-BE49-F238E27FC236}">
                  <a16:creationId xmlns:a16="http://schemas.microsoft.com/office/drawing/2014/main" id="{7E52B5FF-017B-4084-AC1C-25712375F280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6" name="Google Shape;8041;p79">
              <a:extLst>
                <a:ext uri="{FF2B5EF4-FFF2-40B4-BE49-F238E27FC236}">
                  <a16:creationId xmlns:a16="http://schemas.microsoft.com/office/drawing/2014/main" id="{B07556EB-0B62-150E-9DEA-AFADCDC900B6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7" name="Google Shape;8042;p79">
              <a:extLst>
                <a:ext uri="{FF2B5EF4-FFF2-40B4-BE49-F238E27FC236}">
                  <a16:creationId xmlns:a16="http://schemas.microsoft.com/office/drawing/2014/main" id="{20A62FEF-CB7D-935C-2128-F2069640F385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8" name="Google Shape;8043;p79">
              <a:extLst>
                <a:ext uri="{FF2B5EF4-FFF2-40B4-BE49-F238E27FC236}">
                  <a16:creationId xmlns:a16="http://schemas.microsoft.com/office/drawing/2014/main" id="{FAA8648F-BACE-6C2F-27B1-9777608692B3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9" name="Google Shape;8044;p79">
              <a:extLst>
                <a:ext uri="{FF2B5EF4-FFF2-40B4-BE49-F238E27FC236}">
                  <a16:creationId xmlns:a16="http://schemas.microsoft.com/office/drawing/2014/main" id="{EFDAAAA8-EA17-5B6E-1307-153B77F1A99B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0" name="Google Shape;8045;p79">
              <a:extLst>
                <a:ext uri="{FF2B5EF4-FFF2-40B4-BE49-F238E27FC236}">
                  <a16:creationId xmlns:a16="http://schemas.microsoft.com/office/drawing/2014/main" id="{D77F9FDD-F0DA-30C7-91D0-CB464AFAABD9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1" name="Google Shape;8046;p79">
              <a:extLst>
                <a:ext uri="{FF2B5EF4-FFF2-40B4-BE49-F238E27FC236}">
                  <a16:creationId xmlns:a16="http://schemas.microsoft.com/office/drawing/2014/main" id="{6B4DD665-6E13-2497-D7A2-B53C84CEBC03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2" name="Google Shape;8047;p79">
              <a:extLst>
                <a:ext uri="{FF2B5EF4-FFF2-40B4-BE49-F238E27FC236}">
                  <a16:creationId xmlns:a16="http://schemas.microsoft.com/office/drawing/2014/main" id="{E7C2A5C3-916D-E786-B079-34CF20F54F60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3" name="Google Shape;8048;p79">
              <a:extLst>
                <a:ext uri="{FF2B5EF4-FFF2-40B4-BE49-F238E27FC236}">
                  <a16:creationId xmlns:a16="http://schemas.microsoft.com/office/drawing/2014/main" id="{A66301FE-B8EE-B999-2941-23A933233EAF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4" name="Google Shape;8049;p79">
              <a:extLst>
                <a:ext uri="{FF2B5EF4-FFF2-40B4-BE49-F238E27FC236}">
                  <a16:creationId xmlns:a16="http://schemas.microsoft.com/office/drawing/2014/main" id="{789C2172-FA15-F462-3ADE-72FEE64BF0F0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5" name="Google Shape;8050;p79">
              <a:extLst>
                <a:ext uri="{FF2B5EF4-FFF2-40B4-BE49-F238E27FC236}">
                  <a16:creationId xmlns:a16="http://schemas.microsoft.com/office/drawing/2014/main" id="{AD47A597-08E5-E312-A86B-880C2C91D1A7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6" name="Google Shape;8051;p79">
              <a:extLst>
                <a:ext uri="{FF2B5EF4-FFF2-40B4-BE49-F238E27FC236}">
                  <a16:creationId xmlns:a16="http://schemas.microsoft.com/office/drawing/2014/main" id="{F8641246-DFDC-62B1-4FEA-EAB711FCB0BB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7" name="Google Shape;8052;p79">
              <a:extLst>
                <a:ext uri="{FF2B5EF4-FFF2-40B4-BE49-F238E27FC236}">
                  <a16:creationId xmlns:a16="http://schemas.microsoft.com/office/drawing/2014/main" id="{C1A25DB1-9BD4-BF63-800F-73CD35DD470C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8" name="Google Shape;8053;p79">
              <a:extLst>
                <a:ext uri="{FF2B5EF4-FFF2-40B4-BE49-F238E27FC236}">
                  <a16:creationId xmlns:a16="http://schemas.microsoft.com/office/drawing/2014/main" id="{9476D190-8C61-2875-AB33-833A376ACB0D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9" name="Google Shape;8054;p79">
              <a:extLst>
                <a:ext uri="{FF2B5EF4-FFF2-40B4-BE49-F238E27FC236}">
                  <a16:creationId xmlns:a16="http://schemas.microsoft.com/office/drawing/2014/main" id="{215C8E91-D5EC-C733-67CB-96AA0D7E7D2D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0" name="Google Shape;8055;p79">
              <a:extLst>
                <a:ext uri="{FF2B5EF4-FFF2-40B4-BE49-F238E27FC236}">
                  <a16:creationId xmlns:a16="http://schemas.microsoft.com/office/drawing/2014/main" id="{B6847914-8B8D-1416-FAAC-4DB4314D4BCE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1" name="Google Shape;8056;p79">
              <a:extLst>
                <a:ext uri="{FF2B5EF4-FFF2-40B4-BE49-F238E27FC236}">
                  <a16:creationId xmlns:a16="http://schemas.microsoft.com/office/drawing/2014/main" id="{ED9CAF8B-D3F0-9929-3C8C-49059977E7E9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2" name="Google Shape;8057;p79">
              <a:extLst>
                <a:ext uri="{FF2B5EF4-FFF2-40B4-BE49-F238E27FC236}">
                  <a16:creationId xmlns:a16="http://schemas.microsoft.com/office/drawing/2014/main" id="{31AAB8AC-FDA5-942E-CB4D-9A23CC17DBD6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3" name="Google Shape;8058;p79">
              <a:extLst>
                <a:ext uri="{FF2B5EF4-FFF2-40B4-BE49-F238E27FC236}">
                  <a16:creationId xmlns:a16="http://schemas.microsoft.com/office/drawing/2014/main" id="{1A51D055-A025-65C2-6443-37275E5036DB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4" name="Google Shape;8059;p79">
              <a:extLst>
                <a:ext uri="{FF2B5EF4-FFF2-40B4-BE49-F238E27FC236}">
                  <a16:creationId xmlns:a16="http://schemas.microsoft.com/office/drawing/2014/main" id="{8F7CA9E0-C53D-1209-80E6-1BE7F3BBDAAB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5" name="Google Shape;8060;p79">
              <a:extLst>
                <a:ext uri="{FF2B5EF4-FFF2-40B4-BE49-F238E27FC236}">
                  <a16:creationId xmlns:a16="http://schemas.microsoft.com/office/drawing/2014/main" id="{6479FD23-5EB2-7790-C6E2-1967FCE5FFF7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6" name="Google Shape;8061;p79">
              <a:extLst>
                <a:ext uri="{FF2B5EF4-FFF2-40B4-BE49-F238E27FC236}">
                  <a16:creationId xmlns:a16="http://schemas.microsoft.com/office/drawing/2014/main" id="{5B26B370-2DFE-2510-88D3-AEA8562674E9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7" name="Google Shape;8062;p79">
              <a:extLst>
                <a:ext uri="{FF2B5EF4-FFF2-40B4-BE49-F238E27FC236}">
                  <a16:creationId xmlns:a16="http://schemas.microsoft.com/office/drawing/2014/main" id="{EEA50DA3-5284-2BC2-5F33-619A560472B0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8" name="Google Shape;8063;p79">
              <a:extLst>
                <a:ext uri="{FF2B5EF4-FFF2-40B4-BE49-F238E27FC236}">
                  <a16:creationId xmlns:a16="http://schemas.microsoft.com/office/drawing/2014/main" id="{0F1E878E-7861-C1AE-BE32-6E873109B32B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9" name="Google Shape;8064;p79">
              <a:extLst>
                <a:ext uri="{FF2B5EF4-FFF2-40B4-BE49-F238E27FC236}">
                  <a16:creationId xmlns:a16="http://schemas.microsoft.com/office/drawing/2014/main" id="{99F8666D-C9F2-81E8-4B0B-FA5B86655956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0" name="Google Shape;8065;p79">
              <a:extLst>
                <a:ext uri="{FF2B5EF4-FFF2-40B4-BE49-F238E27FC236}">
                  <a16:creationId xmlns:a16="http://schemas.microsoft.com/office/drawing/2014/main" id="{36D15742-C5BA-9501-6109-AB2AE13822BD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1" name="Google Shape;8066;p79">
              <a:extLst>
                <a:ext uri="{FF2B5EF4-FFF2-40B4-BE49-F238E27FC236}">
                  <a16:creationId xmlns:a16="http://schemas.microsoft.com/office/drawing/2014/main" id="{B412204D-A2B0-747D-0D8C-35DAF0E911CB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2" name="Google Shape;8067;p79">
              <a:extLst>
                <a:ext uri="{FF2B5EF4-FFF2-40B4-BE49-F238E27FC236}">
                  <a16:creationId xmlns:a16="http://schemas.microsoft.com/office/drawing/2014/main" id="{8FED34C0-3546-EBC3-3EC7-425B016978B2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3" name="Google Shape;8068;p79">
              <a:extLst>
                <a:ext uri="{FF2B5EF4-FFF2-40B4-BE49-F238E27FC236}">
                  <a16:creationId xmlns:a16="http://schemas.microsoft.com/office/drawing/2014/main" id="{EF3FB283-3919-F5D1-8BE9-35CB7209E335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4" name="Google Shape;8069;p79">
              <a:extLst>
                <a:ext uri="{FF2B5EF4-FFF2-40B4-BE49-F238E27FC236}">
                  <a16:creationId xmlns:a16="http://schemas.microsoft.com/office/drawing/2014/main" id="{5134B966-1840-BBC9-C274-0AA35D00B8E2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5" name="Google Shape;8070;p79">
              <a:extLst>
                <a:ext uri="{FF2B5EF4-FFF2-40B4-BE49-F238E27FC236}">
                  <a16:creationId xmlns:a16="http://schemas.microsoft.com/office/drawing/2014/main" id="{A36D49A2-E9E8-EB43-0F5E-AEC560345DB6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6" name="Google Shape;8071;p79">
              <a:extLst>
                <a:ext uri="{FF2B5EF4-FFF2-40B4-BE49-F238E27FC236}">
                  <a16:creationId xmlns:a16="http://schemas.microsoft.com/office/drawing/2014/main" id="{E0FCCF8B-E1CF-1F7A-BAF5-2C5A4FA29AA0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7" name="Google Shape;8072;p79">
              <a:extLst>
                <a:ext uri="{FF2B5EF4-FFF2-40B4-BE49-F238E27FC236}">
                  <a16:creationId xmlns:a16="http://schemas.microsoft.com/office/drawing/2014/main" id="{DA729507-70DC-9BCA-0E4E-75DBFDFD9F76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8" name="Google Shape;8073;p79">
              <a:extLst>
                <a:ext uri="{FF2B5EF4-FFF2-40B4-BE49-F238E27FC236}">
                  <a16:creationId xmlns:a16="http://schemas.microsoft.com/office/drawing/2014/main" id="{E59B713F-C894-6F32-EED6-D60DE6BB8128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9" name="Google Shape;8074;p79">
              <a:extLst>
                <a:ext uri="{FF2B5EF4-FFF2-40B4-BE49-F238E27FC236}">
                  <a16:creationId xmlns:a16="http://schemas.microsoft.com/office/drawing/2014/main" id="{A38822EB-A017-BD88-EB58-CDA032C27774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20" name="Google Shape;7862;p79">
            <a:extLst>
              <a:ext uri="{FF2B5EF4-FFF2-40B4-BE49-F238E27FC236}">
                <a16:creationId xmlns:a16="http://schemas.microsoft.com/office/drawing/2014/main" id="{7AAD0159-8CD4-A196-4CED-869D8C497F1D}"/>
              </a:ext>
            </a:extLst>
          </p:cNvPr>
          <p:cNvGrpSpPr/>
          <p:nvPr/>
        </p:nvGrpSpPr>
        <p:grpSpPr>
          <a:xfrm>
            <a:off x="6645847" y="1869650"/>
            <a:ext cx="552415" cy="478267"/>
            <a:chOff x="1406450" y="1457600"/>
            <a:chExt cx="1017675" cy="1094400"/>
          </a:xfrm>
        </p:grpSpPr>
        <p:sp>
          <p:nvSpPr>
            <p:cNvPr id="3621" name="Google Shape;7863;p79">
              <a:extLst>
                <a:ext uri="{FF2B5EF4-FFF2-40B4-BE49-F238E27FC236}">
                  <a16:creationId xmlns:a16="http://schemas.microsoft.com/office/drawing/2014/main" id="{34151F2B-C7A4-8C2B-2735-AC76BF6EF258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2" name="Google Shape;7864;p79">
              <a:extLst>
                <a:ext uri="{FF2B5EF4-FFF2-40B4-BE49-F238E27FC236}">
                  <a16:creationId xmlns:a16="http://schemas.microsoft.com/office/drawing/2014/main" id="{3F0393EE-4155-B069-232F-A25B087245E5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3" name="Google Shape;7865;p79">
              <a:extLst>
                <a:ext uri="{FF2B5EF4-FFF2-40B4-BE49-F238E27FC236}">
                  <a16:creationId xmlns:a16="http://schemas.microsoft.com/office/drawing/2014/main" id="{534487DF-2B17-4D5F-CAF9-E7C74910BC43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4" name="Google Shape;7866;p79">
              <a:extLst>
                <a:ext uri="{FF2B5EF4-FFF2-40B4-BE49-F238E27FC236}">
                  <a16:creationId xmlns:a16="http://schemas.microsoft.com/office/drawing/2014/main" id="{B9BB86AD-640B-E100-839C-D88F1B32349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5" name="Google Shape;7867;p79">
              <a:extLst>
                <a:ext uri="{FF2B5EF4-FFF2-40B4-BE49-F238E27FC236}">
                  <a16:creationId xmlns:a16="http://schemas.microsoft.com/office/drawing/2014/main" id="{047746AF-8A7D-4BA5-A623-46DE2A97AB4C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6" name="Google Shape;7868;p79">
              <a:extLst>
                <a:ext uri="{FF2B5EF4-FFF2-40B4-BE49-F238E27FC236}">
                  <a16:creationId xmlns:a16="http://schemas.microsoft.com/office/drawing/2014/main" id="{0B49D7B2-398D-B393-B212-8B9FDADB3BDC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7" name="Google Shape;7869;p79">
              <a:extLst>
                <a:ext uri="{FF2B5EF4-FFF2-40B4-BE49-F238E27FC236}">
                  <a16:creationId xmlns:a16="http://schemas.microsoft.com/office/drawing/2014/main" id="{C10F37E9-8E01-E71B-10D9-EA0666A4D7F4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8" name="Google Shape;7870;p79">
              <a:extLst>
                <a:ext uri="{FF2B5EF4-FFF2-40B4-BE49-F238E27FC236}">
                  <a16:creationId xmlns:a16="http://schemas.microsoft.com/office/drawing/2014/main" id="{FBA460BC-E86B-211A-241A-0F7BE447140B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9" name="Google Shape;7871;p79">
              <a:extLst>
                <a:ext uri="{FF2B5EF4-FFF2-40B4-BE49-F238E27FC236}">
                  <a16:creationId xmlns:a16="http://schemas.microsoft.com/office/drawing/2014/main" id="{4AD2816D-7021-E0B3-0F16-F1CD5508544F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0" name="Google Shape;7872;p79">
              <a:extLst>
                <a:ext uri="{FF2B5EF4-FFF2-40B4-BE49-F238E27FC236}">
                  <a16:creationId xmlns:a16="http://schemas.microsoft.com/office/drawing/2014/main" id="{AFC8161B-4DE7-73B4-446F-633CFBD2DFB4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1" name="Google Shape;7873;p79">
              <a:extLst>
                <a:ext uri="{FF2B5EF4-FFF2-40B4-BE49-F238E27FC236}">
                  <a16:creationId xmlns:a16="http://schemas.microsoft.com/office/drawing/2014/main" id="{6D9F2995-265E-7AB4-318A-FFAB221B5C30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2" name="Google Shape;7874;p79">
              <a:extLst>
                <a:ext uri="{FF2B5EF4-FFF2-40B4-BE49-F238E27FC236}">
                  <a16:creationId xmlns:a16="http://schemas.microsoft.com/office/drawing/2014/main" id="{F975417F-BBCD-AD06-697E-D00789268DAE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3" name="Google Shape;7875;p79">
              <a:extLst>
                <a:ext uri="{FF2B5EF4-FFF2-40B4-BE49-F238E27FC236}">
                  <a16:creationId xmlns:a16="http://schemas.microsoft.com/office/drawing/2014/main" id="{6055ADAE-D755-16D9-514A-37C2785A3FA1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4" name="Google Shape;7876;p79">
              <a:extLst>
                <a:ext uri="{FF2B5EF4-FFF2-40B4-BE49-F238E27FC236}">
                  <a16:creationId xmlns:a16="http://schemas.microsoft.com/office/drawing/2014/main" id="{04B171C8-4DE4-8C7F-4541-9F89B8A21E1D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5" name="Google Shape;7877;p79">
              <a:extLst>
                <a:ext uri="{FF2B5EF4-FFF2-40B4-BE49-F238E27FC236}">
                  <a16:creationId xmlns:a16="http://schemas.microsoft.com/office/drawing/2014/main" id="{C19947ED-8869-0CAA-655D-FB32F45FF21E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6" name="Google Shape;7878;p79">
              <a:extLst>
                <a:ext uri="{FF2B5EF4-FFF2-40B4-BE49-F238E27FC236}">
                  <a16:creationId xmlns:a16="http://schemas.microsoft.com/office/drawing/2014/main" id="{864C79A2-5EE4-DAC3-567D-F08BE611885D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7" name="Google Shape;7879;p79">
              <a:extLst>
                <a:ext uri="{FF2B5EF4-FFF2-40B4-BE49-F238E27FC236}">
                  <a16:creationId xmlns:a16="http://schemas.microsoft.com/office/drawing/2014/main" id="{EBC43B60-873E-3F24-D41A-8696C55515BA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8" name="Google Shape;7880;p79">
              <a:extLst>
                <a:ext uri="{FF2B5EF4-FFF2-40B4-BE49-F238E27FC236}">
                  <a16:creationId xmlns:a16="http://schemas.microsoft.com/office/drawing/2014/main" id="{87280B30-8ED6-EAF9-9434-89A70C4CB132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9" name="Google Shape;7881;p79">
              <a:extLst>
                <a:ext uri="{FF2B5EF4-FFF2-40B4-BE49-F238E27FC236}">
                  <a16:creationId xmlns:a16="http://schemas.microsoft.com/office/drawing/2014/main" id="{E5C27C9D-8E79-73B7-A6AD-2E66F519C3E6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0" name="Google Shape;7882;p79">
              <a:extLst>
                <a:ext uri="{FF2B5EF4-FFF2-40B4-BE49-F238E27FC236}">
                  <a16:creationId xmlns:a16="http://schemas.microsoft.com/office/drawing/2014/main" id="{0C84C870-47EA-6EA5-B5D5-774580FCEC2A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1" name="Google Shape;7883;p79">
              <a:extLst>
                <a:ext uri="{FF2B5EF4-FFF2-40B4-BE49-F238E27FC236}">
                  <a16:creationId xmlns:a16="http://schemas.microsoft.com/office/drawing/2014/main" id="{3F9F2168-23CF-3D09-7C3F-BD3653BB2A65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2" name="Google Shape;7884;p79">
              <a:extLst>
                <a:ext uri="{FF2B5EF4-FFF2-40B4-BE49-F238E27FC236}">
                  <a16:creationId xmlns:a16="http://schemas.microsoft.com/office/drawing/2014/main" id="{692B44A7-C169-5875-E3E6-AF8E87F41F1E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3" name="Google Shape;7885;p79">
              <a:extLst>
                <a:ext uri="{FF2B5EF4-FFF2-40B4-BE49-F238E27FC236}">
                  <a16:creationId xmlns:a16="http://schemas.microsoft.com/office/drawing/2014/main" id="{CD484A98-5D17-5256-5FB5-0D864B52CAE4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4" name="Google Shape;7886;p79">
              <a:extLst>
                <a:ext uri="{FF2B5EF4-FFF2-40B4-BE49-F238E27FC236}">
                  <a16:creationId xmlns:a16="http://schemas.microsoft.com/office/drawing/2014/main" id="{9C120D72-EDDE-CF6F-C4ED-A187E765B935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5" name="Google Shape;7887;p79">
              <a:extLst>
                <a:ext uri="{FF2B5EF4-FFF2-40B4-BE49-F238E27FC236}">
                  <a16:creationId xmlns:a16="http://schemas.microsoft.com/office/drawing/2014/main" id="{D98EB0D5-3599-866B-9027-C2F81904F911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6" name="Google Shape;7888;p79">
              <a:extLst>
                <a:ext uri="{FF2B5EF4-FFF2-40B4-BE49-F238E27FC236}">
                  <a16:creationId xmlns:a16="http://schemas.microsoft.com/office/drawing/2014/main" id="{591BD403-1F93-66FA-E0D1-B3C7841E3DE3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7" name="Google Shape;7889;p79">
              <a:extLst>
                <a:ext uri="{FF2B5EF4-FFF2-40B4-BE49-F238E27FC236}">
                  <a16:creationId xmlns:a16="http://schemas.microsoft.com/office/drawing/2014/main" id="{DA31F40E-B66C-3622-29D0-0326A0DD540C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8" name="Google Shape;7890;p79">
              <a:extLst>
                <a:ext uri="{FF2B5EF4-FFF2-40B4-BE49-F238E27FC236}">
                  <a16:creationId xmlns:a16="http://schemas.microsoft.com/office/drawing/2014/main" id="{B83192F7-2469-FE15-93FB-A33BB1C6C8CA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9" name="Google Shape;7891;p79">
              <a:extLst>
                <a:ext uri="{FF2B5EF4-FFF2-40B4-BE49-F238E27FC236}">
                  <a16:creationId xmlns:a16="http://schemas.microsoft.com/office/drawing/2014/main" id="{5AF1C348-0816-F489-92B9-55420954F740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0" name="Google Shape;7892;p79">
              <a:extLst>
                <a:ext uri="{FF2B5EF4-FFF2-40B4-BE49-F238E27FC236}">
                  <a16:creationId xmlns:a16="http://schemas.microsoft.com/office/drawing/2014/main" id="{7D88F3E8-D640-8A50-889E-3E9ECE2CF76D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1" name="Google Shape;7893;p79">
              <a:extLst>
                <a:ext uri="{FF2B5EF4-FFF2-40B4-BE49-F238E27FC236}">
                  <a16:creationId xmlns:a16="http://schemas.microsoft.com/office/drawing/2014/main" id="{22BB8604-822E-7CB8-E7E1-8439457E6652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2" name="Google Shape;7894;p79">
              <a:extLst>
                <a:ext uri="{FF2B5EF4-FFF2-40B4-BE49-F238E27FC236}">
                  <a16:creationId xmlns:a16="http://schemas.microsoft.com/office/drawing/2014/main" id="{D3AA6731-C121-C949-7BBC-9748A2287EA9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3" name="Google Shape;7895;p79">
              <a:extLst>
                <a:ext uri="{FF2B5EF4-FFF2-40B4-BE49-F238E27FC236}">
                  <a16:creationId xmlns:a16="http://schemas.microsoft.com/office/drawing/2014/main" id="{BB105ACB-118A-0989-6C14-9C5EC3758382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4" name="Google Shape;7896;p79">
              <a:extLst>
                <a:ext uri="{FF2B5EF4-FFF2-40B4-BE49-F238E27FC236}">
                  <a16:creationId xmlns:a16="http://schemas.microsoft.com/office/drawing/2014/main" id="{E73548F9-AFF9-3189-A85F-F003E5E8E397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5" name="Google Shape;7897;p79">
              <a:extLst>
                <a:ext uri="{FF2B5EF4-FFF2-40B4-BE49-F238E27FC236}">
                  <a16:creationId xmlns:a16="http://schemas.microsoft.com/office/drawing/2014/main" id="{B3767E40-A226-5C0A-7AFD-BE15D3CC5CCF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6" name="Google Shape;7898;p79">
              <a:extLst>
                <a:ext uri="{FF2B5EF4-FFF2-40B4-BE49-F238E27FC236}">
                  <a16:creationId xmlns:a16="http://schemas.microsoft.com/office/drawing/2014/main" id="{24EB8823-F766-585D-0C45-F35545B54C21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7" name="Google Shape;7899;p79">
              <a:extLst>
                <a:ext uri="{FF2B5EF4-FFF2-40B4-BE49-F238E27FC236}">
                  <a16:creationId xmlns:a16="http://schemas.microsoft.com/office/drawing/2014/main" id="{D80DE9DC-243F-A4F7-D53A-B515E00871DD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8" name="Google Shape;7900;p79">
              <a:extLst>
                <a:ext uri="{FF2B5EF4-FFF2-40B4-BE49-F238E27FC236}">
                  <a16:creationId xmlns:a16="http://schemas.microsoft.com/office/drawing/2014/main" id="{E4285B6F-97A0-547B-7C8E-094FE44EA14F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9" name="Google Shape;7901;p79">
              <a:extLst>
                <a:ext uri="{FF2B5EF4-FFF2-40B4-BE49-F238E27FC236}">
                  <a16:creationId xmlns:a16="http://schemas.microsoft.com/office/drawing/2014/main" id="{7BD75934-8345-34DC-C811-F2073850FFCA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0" name="Google Shape;7902;p79">
              <a:extLst>
                <a:ext uri="{FF2B5EF4-FFF2-40B4-BE49-F238E27FC236}">
                  <a16:creationId xmlns:a16="http://schemas.microsoft.com/office/drawing/2014/main" id="{4D479E0F-B33A-3D04-82FB-A513BFC95C41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1" name="Google Shape;7903;p79">
              <a:extLst>
                <a:ext uri="{FF2B5EF4-FFF2-40B4-BE49-F238E27FC236}">
                  <a16:creationId xmlns:a16="http://schemas.microsoft.com/office/drawing/2014/main" id="{A10276C0-C04C-3BFC-E439-AC2AE86285CF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2" name="Google Shape;7904;p79">
              <a:extLst>
                <a:ext uri="{FF2B5EF4-FFF2-40B4-BE49-F238E27FC236}">
                  <a16:creationId xmlns:a16="http://schemas.microsoft.com/office/drawing/2014/main" id="{B20E5E1B-5154-450D-C4CC-32AB1D428822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3" name="Google Shape;7905;p79">
              <a:extLst>
                <a:ext uri="{FF2B5EF4-FFF2-40B4-BE49-F238E27FC236}">
                  <a16:creationId xmlns:a16="http://schemas.microsoft.com/office/drawing/2014/main" id="{7760B0E1-7E78-2208-237C-F280000D90EE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4" name="Google Shape;7906;p79">
              <a:extLst>
                <a:ext uri="{FF2B5EF4-FFF2-40B4-BE49-F238E27FC236}">
                  <a16:creationId xmlns:a16="http://schemas.microsoft.com/office/drawing/2014/main" id="{8EA1AAF0-9C6F-352D-70A4-670C6B68F5D2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5" name="Google Shape;7907;p79">
              <a:extLst>
                <a:ext uri="{FF2B5EF4-FFF2-40B4-BE49-F238E27FC236}">
                  <a16:creationId xmlns:a16="http://schemas.microsoft.com/office/drawing/2014/main" id="{BA5EF738-3F73-BA0D-1F02-2DD0C771370D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6" name="Google Shape;7908;p79">
              <a:extLst>
                <a:ext uri="{FF2B5EF4-FFF2-40B4-BE49-F238E27FC236}">
                  <a16:creationId xmlns:a16="http://schemas.microsoft.com/office/drawing/2014/main" id="{68735034-076E-8820-419A-5E790646F849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7" name="Google Shape;7909;p79">
              <a:extLst>
                <a:ext uri="{FF2B5EF4-FFF2-40B4-BE49-F238E27FC236}">
                  <a16:creationId xmlns:a16="http://schemas.microsoft.com/office/drawing/2014/main" id="{73821E30-50B1-D2DE-AA7D-45167A3392A0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8" name="Google Shape;7910;p79">
              <a:extLst>
                <a:ext uri="{FF2B5EF4-FFF2-40B4-BE49-F238E27FC236}">
                  <a16:creationId xmlns:a16="http://schemas.microsoft.com/office/drawing/2014/main" id="{185EB101-7C86-6A11-53AE-61B99CB41D97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9" name="Google Shape;7911;p79">
              <a:extLst>
                <a:ext uri="{FF2B5EF4-FFF2-40B4-BE49-F238E27FC236}">
                  <a16:creationId xmlns:a16="http://schemas.microsoft.com/office/drawing/2014/main" id="{A4CA9391-DC1E-80B1-383F-D3692C001987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0" name="Google Shape;7912;p79">
              <a:extLst>
                <a:ext uri="{FF2B5EF4-FFF2-40B4-BE49-F238E27FC236}">
                  <a16:creationId xmlns:a16="http://schemas.microsoft.com/office/drawing/2014/main" id="{6665E577-74FF-C5C7-FF23-26A138AAACE7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1" name="Google Shape;7913;p79">
              <a:extLst>
                <a:ext uri="{FF2B5EF4-FFF2-40B4-BE49-F238E27FC236}">
                  <a16:creationId xmlns:a16="http://schemas.microsoft.com/office/drawing/2014/main" id="{72EF1760-96C1-7408-79AA-6E4F9252EB75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2" name="Google Shape;7914;p79">
              <a:extLst>
                <a:ext uri="{FF2B5EF4-FFF2-40B4-BE49-F238E27FC236}">
                  <a16:creationId xmlns:a16="http://schemas.microsoft.com/office/drawing/2014/main" id="{822ECA38-C185-E0C8-16FF-7F749F1099CB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3" name="Google Shape;7915;p79">
              <a:extLst>
                <a:ext uri="{FF2B5EF4-FFF2-40B4-BE49-F238E27FC236}">
                  <a16:creationId xmlns:a16="http://schemas.microsoft.com/office/drawing/2014/main" id="{4F38149A-27F3-8612-4144-828BA91C0C5D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4" name="Google Shape;7916;p79">
              <a:extLst>
                <a:ext uri="{FF2B5EF4-FFF2-40B4-BE49-F238E27FC236}">
                  <a16:creationId xmlns:a16="http://schemas.microsoft.com/office/drawing/2014/main" id="{2BC5AF19-62B3-8159-0CC7-62053E1EC3D9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7917;p79">
              <a:extLst>
                <a:ext uri="{FF2B5EF4-FFF2-40B4-BE49-F238E27FC236}">
                  <a16:creationId xmlns:a16="http://schemas.microsoft.com/office/drawing/2014/main" id="{AA60912F-B9C4-B86F-8BAC-AC48B5490798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7918;p79">
              <a:extLst>
                <a:ext uri="{FF2B5EF4-FFF2-40B4-BE49-F238E27FC236}">
                  <a16:creationId xmlns:a16="http://schemas.microsoft.com/office/drawing/2014/main" id="{8B423007-43C1-17C8-B97F-AC6EABC23119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7919;p79">
              <a:extLst>
                <a:ext uri="{FF2B5EF4-FFF2-40B4-BE49-F238E27FC236}">
                  <a16:creationId xmlns:a16="http://schemas.microsoft.com/office/drawing/2014/main" id="{A80FE893-B1AA-5BCA-4A7D-BF92B774AB08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7920;p79">
              <a:extLst>
                <a:ext uri="{FF2B5EF4-FFF2-40B4-BE49-F238E27FC236}">
                  <a16:creationId xmlns:a16="http://schemas.microsoft.com/office/drawing/2014/main" id="{427FC9B8-B732-37FD-1B68-CF480C08F8CA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7921;p79">
              <a:extLst>
                <a:ext uri="{FF2B5EF4-FFF2-40B4-BE49-F238E27FC236}">
                  <a16:creationId xmlns:a16="http://schemas.microsoft.com/office/drawing/2014/main" id="{C52F322F-EC27-2F4B-A13E-FB3211CA592E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7922;p79">
              <a:extLst>
                <a:ext uri="{FF2B5EF4-FFF2-40B4-BE49-F238E27FC236}">
                  <a16:creationId xmlns:a16="http://schemas.microsoft.com/office/drawing/2014/main" id="{9659815F-4498-4367-62B8-B015A2256DB7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7923;p79">
              <a:extLst>
                <a:ext uri="{FF2B5EF4-FFF2-40B4-BE49-F238E27FC236}">
                  <a16:creationId xmlns:a16="http://schemas.microsoft.com/office/drawing/2014/main" id="{C5DFFF9A-73A8-BFB4-ADE0-D8343B2432D6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7924;p79">
              <a:extLst>
                <a:ext uri="{FF2B5EF4-FFF2-40B4-BE49-F238E27FC236}">
                  <a16:creationId xmlns:a16="http://schemas.microsoft.com/office/drawing/2014/main" id="{EC82D01C-86CB-E707-F2B4-06090120D837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7925;p79">
              <a:extLst>
                <a:ext uri="{FF2B5EF4-FFF2-40B4-BE49-F238E27FC236}">
                  <a16:creationId xmlns:a16="http://schemas.microsoft.com/office/drawing/2014/main" id="{06FD73D4-CBAD-0030-2645-298C4BD6BD04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7926;p79">
              <a:extLst>
                <a:ext uri="{FF2B5EF4-FFF2-40B4-BE49-F238E27FC236}">
                  <a16:creationId xmlns:a16="http://schemas.microsoft.com/office/drawing/2014/main" id="{66970CA9-5AA3-C3EB-62CD-B41B4849153E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7927;p79">
              <a:extLst>
                <a:ext uri="{FF2B5EF4-FFF2-40B4-BE49-F238E27FC236}">
                  <a16:creationId xmlns:a16="http://schemas.microsoft.com/office/drawing/2014/main" id="{3A7C4049-E57B-1DAD-5DCB-393B5482D63C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7928;p79">
              <a:extLst>
                <a:ext uri="{FF2B5EF4-FFF2-40B4-BE49-F238E27FC236}">
                  <a16:creationId xmlns:a16="http://schemas.microsoft.com/office/drawing/2014/main" id="{1113C505-6AAA-AA34-64CC-F4DA24A82A17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7929;p79">
              <a:extLst>
                <a:ext uri="{FF2B5EF4-FFF2-40B4-BE49-F238E27FC236}">
                  <a16:creationId xmlns:a16="http://schemas.microsoft.com/office/drawing/2014/main" id="{8B763BA9-5BEE-6E0C-165E-734FC78156AA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7930;p79">
              <a:extLst>
                <a:ext uri="{FF2B5EF4-FFF2-40B4-BE49-F238E27FC236}">
                  <a16:creationId xmlns:a16="http://schemas.microsoft.com/office/drawing/2014/main" id="{2541D4EF-7D33-0D8A-D18A-79DAA819B38F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7931;p79">
              <a:extLst>
                <a:ext uri="{FF2B5EF4-FFF2-40B4-BE49-F238E27FC236}">
                  <a16:creationId xmlns:a16="http://schemas.microsoft.com/office/drawing/2014/main" id="{4CDBF252-1FBC-7237-85F4-9E8F39F0CE7A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7932;p79">
              <a:extLst>
                <a:ext uri="{FF2B5EF4-FFF2-40B4-BE49-F238E27FC236}">
                  <a16:creationId xmlns:a16="http://schemas.microsoft.com/office/drawing/2014/main" id="{C3AB92B9-8300-8666-A069-1563AEBA21C4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7933;p79">
              <a:extLst>
                <a:ext uri="{FF2B5EF4-FFF2-40B4-BE49-F238E27FC236}">
                  <a16:creationId xmlns:a16="http://schemas.microsoft.com/office/drawing/2014/main" id="{D7029D5B-5E64-462E-E9AC-319939E34107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7934;p79">
              <a:extLst>
                <a:ext uri="{FF2B5EF4-FFF2-40B4-BE49-F238E27FC236}">
                  <a16:creationId xmlns:a16="http://schemas.microsoft.com/office/drawing/2014/main" id="{200A3874-6701-9BC2-7F3E-17D6016F9D24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7935;p79">
              <a:extLst>
                <a:ext uri="{FF2B5EF4-FFF2-40B4-BE49-F238E27FC236}">
                  <a16:creationId xmlns:a16="http://schemas.microsoft.com/office/drawing/2014/main" id="{22CD98AA-E0DD-1266-F233-4B0C864234ED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7936;p79">
              <a:extLst>
                <a:ext uri="{FF2B5EF4-FFF2-40B4-BE49-F238E27FC236}">
                  <a16:creationId xmlns:a16="http://schemas.microsoft.com/office/drawing/2014/main" id="{72AD9F83-711F-32A2-F9B8-82224F86DD7E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7937;p79">
              <a:extLst>
                <a:ext uri="{FF2B5EF4-FFF2-40B4-BE49-F238E27FC236}">
                  <a16:creationId xmlns:a16="http://schemas.microsoft.com/office/drawing/2014/main" id="{851F387A-06A5-C045-B7AC-072AA3FFF821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7938;p79">
              <a:extLst>
                <a:ext uri="{FF2B5EF4-FFF2-40B4-BE49-F238E27FC236}">
                  <a16:creationId xmlns:a16="http://schemas.microsoft.com/office/drawing/2014/main" id="{E7DC09D8-93C1-8B07-A268-9DF29A1362F3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7939;p79">
              <a:extLst>
                <a:ext uri="{FF2B5EF4-FFF2-40B4-BE49-F238E27FC236}">
                  <a16:creationId xmlns:a16="http://schemas.microsoft.com/office/drawing/2014/main" id="{56C0C239-F5C7-372D-F173-56057FE3CBDD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7940;p79">
              <a:extLst>
                <a:ext uri="{FF2B5EF4-FFF2-40B4-BE49-F238E27FC236}">
                  <a16:creationId xmlns:a16="http://schemas.microsoft.com/office/drawing/2014/main" id="{D943A47D-D050-D52E-2609-E79BA2A69319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7941;p79">
              <a:extLst>
                <a:ext uri="{FF2B5EF4-FFF2-40B4-BE49-F238E27FC236}">
                  <a16:creationId xmlns:a16="http://schemas.microsoft.com/office/drawing/2014/main" id="{57D0616E-8972-30BF-D6E9-DE5A09F9C337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7942;p79">
              <a:extLst>
                <a:ext uri="{FF2B5EF4-FFF2-40B4-BE49-F238E27FC236}">
                  <a16:creationId xmlns:a16="http://schemas.microsoft.com/office/drawing/2014/main" id="{3F8AEF97-8472-96EA-CA46-6BC1E3BF754B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7943;p79">
              <a:extLst>
                <a:ext uri="{FF2B5EF4-FFF2-40B4-BE49-F238E27FC236}">
                  <a16:creationId xmlns:a16="http://schemas.microsoft.com/office/drawing/2014/main" id="{BCDEC764-9A45-05BC-242E-30C8F2FA389A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7944;p79">
              <a:extLst>
                <a:ext uri="{FF2B5EF4-FFF2-40B4-BE49-F238E27FC236}">
                  <a16:creationId xmlns:a16="http://schemas.microsoft.com/office/drawing/2014/main" id="{A8B7D259-2DA8-B508-472D-3A52F0038E2B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7945;p79">
              <a:extLst>
                <a:ext uri="{FF2B5EF4-FFF2-40B4-BE49-F238E27FC236}">
                  <a16:creationId xmlns:a16="http://schemas.microsoft.com/office/drawing/2014/main" id="{7AC07C28-549B-7558-F7DE-65A7B1BBBD75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7946;p79">
              <a:extLst>
                <a:ext uri="{FF2B5EF4-FFF2-40B4-BE49-F238E27FC236}">
                  <a16:creationId xmlns:a16="http://schemas.microsoft.com/office/drawing/2014/main" id="{35039E17-414B-7432-1E58-9AF960023BF2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7947;p79">
              <a:extLst>
                <a:ext uri="{FF2B5EF4-FFF2-40B4-BE49-F238E27FC236}">
                  <a16:creationId xmlns:a16="http://schemas.microsoft.com/office/drawing/2014/main" id="{9C7EB790-1703-99E0-4012-314FA8F26F47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7948;p79">
              <a:extLst>
                <a:ext uri="{FF2B5EF4-FFF2-40B4-BE49-F238E27FC236}">
                  <a16:creationId xmlns:a16="http://schemas.microsoft.com/office/drawing/2014/main" id="{0F8CFD97-092A-41F0-51E6-7B4BC08BDAD7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7949;p79">
              <a:extLst>
                <a:ext uri="{FF2B5EF4-FFF2-40B4-BE49-F238E27FC236}">
                  <a16:creationId xmlns:a16="http://schemas.microsoft.com/office/drawing/2014/main" id="{61829B7B-704C-317B-9393-E29DA4B881A2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7950;p79">
              <a:extLst>
                <a:ext uri="{FF2B5EF4-FFF2-40B4-BE49-F238E27FC236}">
                  <a16:creationId xmlns:a16="http://schemas.microsoft.com/office/drawing/2014/main" id="{B2264F9D-4262-002D-0284-E19918B83214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7951;p79">
              <a:extLst>
                <a:ext uri="{FF2B5EF4-FFF2-40B4-BE49-F238E27FC236}">
                  <a16:creationId xmlns:a16="http://schemas.microsoft.com/office/drawing/2014/main" id="{E315316C-E110-3E53-D453-28FC87E7636A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7952;p79">
              <a:extLst>
                <a:ext uri="{FF2B5EF4-FFF2-40B4-BE49-F238E27FC236}">
                  <a16:creationId xmlns:a16="http://schemas.microsoft.com/office/drawing/2014/main" id="{4CA95EF4-0C78-BE36-B688-467D2708DBD7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7953;p79">
              <a:extLst>
                <a:ext uri="{FF2B5EF4-FFF2-40B4-BE49-F238E27FC236}">
                  <a16:creationId xmlns:a16="http://schemas.microsoft.com/office/drawing/2014/main" id="{F85C39C7-B7CA-A5AB-A857-B506BED49DE0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2" name="Google Shape;7954;p79">
              <a:extLst>
                <a:ext uri="{FF2B5EF4-FFF2-40B4-BE49-F238E27FC236}">
                  <a16:creationId xmlns:a16="http://schemas.microsoft.com/office/drawing/2014/main" id="{703799F2-C4DF-798E-0ED0-6574362F9324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7955;p79">
              <a:extLst>
                <a:ext uri="{FF2B5EF4-FFF2-40B4-BE49-F238E27FC236}">
                  <a16:creationId xmlns:a16="http://schemas.microsoft.com/office/drawing/2014/main" id="{941E34BD-14A9-3223-BABB-A65CFCECB17F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7956;p79">
              <a:extLst>
                <a:ext uri="{FF2B5EF4-FFF2-40B4-BE49-F238E27FC236}">
                  <a16:creationId xmlns:a16="http://schemas.microsoft.com/office/drawing/2014/main" id="{CFE3B3B3-CBE0-71A3-F64F-047C6982A8EA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7957;p79">
              <a:extLst>
                <a:ext uri="{FF2B5EF4-FFF2-40B4-BE49-F238E27FC236}">
                  <a16:creationId xmlns:a16="http://schemas.microsoft.com/office/drawing/2014/main" id="{A869DCC7-0D54-7E98-5B98-EB3BB37430AC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6" name="Google Shape;7958;p79">
              <a:extLst>
                <a:ext uri="{FF2B5EF4-FFF2-40B4-BE49-F238E27FC236}">
                  <a16:creationId xmlns:a16="http://schemas.microsoft.com/office/drawing/2014/main" id="{A52B41B5-BCF9-EF02-CF0F-5A667B456C33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7" name="Google Shape;7959;p79">
              <a:extLst>
                <a:ext uri="{FF2B5EF4-FFF2-40B4-BE49-F238E27FC236}">
                  <a16:creationId xmlns:a16="http://schemas.microsoft.com/office/drawing/2014/main" id="{ACFB1838-8E53-D2B2-8C40-4FBEC0344B7B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8" name="Google Shape;7960;p79">
              <a:extLst>
                <a:ext uri="{FF2B5EF4-FFF2-40B4-BE49-F238E27FC236}">
                  <a16:creationId xmlns:a16="http://schemas.microsoft.com/office/drawing/2014/main" id="{67325E42-3BCE-7D48-0B02-3A17F5447F09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9" name="Google Shape;7961;p79">
              <a:extLst>
                <a:ext uri="{FF2B5EF4-FFF2-40B4-BE49-F238E27FC236}">
                  <a16:creationId xmlns:a16="http://schemas.microsoft.com/office/drawing/2014/main" id="{471AE723-ACEC-4C00-4516-BAD396B27288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0" name="Google Shape;7962;p79">
              <a:extLst>
                <a:ext uri="{FF2B5EF4-FFF2-40B4-BE49-F238E27FC236}">
                  <a16:creationId xmlns:a16="http://schemas.microsoft.com/office/drawing/2014/main" id="{090CF779-F68E-AB50-A79E-982435FADAA3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1" name="Google Shape;7963;p79">
              <a:extLst>
                <a:ext uri="{FF2B5EF4-FFF2-40B4-BE49-F238E27FC236}">
                  <a16:creationId xmlns:a16="http://schemas.microsoft.com/office/drawing/2014/main" id="{5D774B1F-1D29-EBD0-2468-A11B3A8B401C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2" name="Google Shape;7964;p79">
              <a:extLst>
                <a:ext uri="{FF2B5EF4-FFF2-40B4-BE49-F238E27FC236}">
                  <a16:creationId xmlns:a16="http://schemas.microsoft.com/office/drawing/2014/main" id="{0EED9E0B-6C8A-2A05-4BD5-DF93A96E7ADC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3" name="Google Shape;7965;p79">
              <a:extLst>
                <a:ext uri="{FF2B5EF4-FFF2-40B4-BE49-F238E27FC236}">
                  <a16:creationId xmlns:a16="http://schemas.microsoft.com/office/drawing/2014/main" id="{FC25D31C-1613-3B4E-FB42-9848DA2622B0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4" name="Google Shape;7966;p79">
              <a:extLst>
                <a:ext uri="{FF2B5EF4-FFF2-40B4-BE49-F238E27FC236}">
                  <a16:creationId xmlns:a16="http://schemas.microsoft.com/office/drawing/2014/main" id="{DBDEE7FB-49D5-EC87-CAF6-380FBF417777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5" name="Google Shape;7967;p79">
              <a:extLst>
                <a:ext uri="{FF2B5EF4-FFF2-40B4-BE49-F238E27FC236}">
                  <a16:creationId xmlns:a16="http://schemas.microsoft.com/office/drawing/2014/main" id="{972D027B-6F03-BAAB-0C85-DF8548040117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6" name="Google Shape;7968;p79">
              <a:extLst>
                <a:ext uri="{FF2B5EF4-FFF2-40B4-BE49-F238E27FC236}">
                  <a16:creationId xmlns:a16="http://schemas.microsoft.com/office/drawing/2014/main" id="{AAAD39DC-63A5-21E6-C730-47AF2D71B520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7" name="Google Shape;7969;p79">
              <a:extLst>
                <a:ext uri="{FF2B5EF4-FFF2-40B4-BE49-F238E27FC236}">
                  <a16:creationId xmlns:a16="http://schemas.microsoft.com/office/drawing/2014/main" id="{DB421ADB-5E90-5A00-1168-3371A4D76270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8" name="Google Shape;7970;p79">
              <a:extLst>
                <a:ext uri="{FF2B5EF4-FFF2-40B4-BE49-F238E27FC236}">
                  <a16:creationId xmlns:a16="http://schemas.microsoft.com/office/drawing/2014/main" id="{15B7E108-385F-CE8C-F1FB-1EE052B687AD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9" name="Google Shape;7971;p79">
              <a:extLst>
                <a:ext uri="{FF2B5EF4-FFF2-40B4-BE49-F238E27FC236}">
                  <a16:creationId xmlns:a16="http://schemas.microsoft.com/office/drawing/2014/main" id="{735FD8BA-4BB3-6664-404D-0B1FED3DBE0A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0" name="Google Shape;7972;p79">
              <a:extLst>
                <a:ext uri="{FF2B5EF4-FFF2-40B4-BE49-F238E27FC236}">
                  <a16:creationId xmlns:a16="http://schemas.microsoft.com/office/drawing/2014/main" id="{7E1E5EE8-996D-367E-D3E3-DB3B481FD18A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1" name="Google Shape;7973;p79">
              <a:extLst>
                <a:ext uri="{FF2B5EF4-FFF2-40B4-BE49-F238E27FC236}">
                  <a16:creationId xmlns:a16="http://schemas.microsoft.com/office/drawing/2014/main" id="{C72D6EB6-B253-E49D-1E27-FE2D00F66212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2" name="Google Shape;7974;p79">
              <a:extLst>
                <a:ext uri="{FF2B5EF4-FFF2-40B4-BE49-F238E27FC236}">
                  <a16:creationId xmlns:a16="http://schemas.microsoft.com/office/drawing/2014/main" id="{49F37751-3504-DEF9-1DD4-3D2DD2A2563E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3" name="Google Shape;7975;p79">
              <a:extLst>
                <a:ext uri="{FF2B5EF4-FFF2-40B4-BE49-F238E27FC236}">
                  <a16:creationId xmlns:a16="http://schemas.microsoft.com/office/drawing/2014/main" id="{9A14DABC-5DEE-C371-35D9-E2AA89D5A4D5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4" name="Google Shape;7976;p79">
              <a:extLst>
                <a:ext uri="{FF2B5EF4-FFF2-40B4-BE49-F238E27FC236}">
                  <a16:creationId xmlns:a16="http://schemas.microsoft.com/office/drawing/2014/main" id="{9624D09F-B7FC-3650-DB5B-B3452765BE71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5" name="Google Shape;7977;p79">
              <a:extLst>
                <a:ext uri="{FF2B5EF4-FFF2-40B4-BE49-F238E27FC236}">
                  <a16:creationId xmlns:a16="http://schemas.microsoft.com/office/drawing/2014/main" id="{2BA4D1E1-4E82-1031-72BF-605EE8624A39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6" name="Google Shape;7978;p79">
              <a:extLst>
                <a:ext uri="{FF2B5EF4-FFF2-40B4-BE49-F238E27FC236}">
                  <a16:creationId xmlns:a16="http://schemas.microsoft.com/office/drawing/2014/main" id="{3EFD3F59-E11D-482C-5970-8F07A6797357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7" name="Google Shape;7979;p79">
              <a:extLst>
                <a:ext uri="{FF2B5EF4-FFF2-40B4-BE49-F238E27FC236}">
                  <a16:creationId xmlns:a16="http://schemas.microsoft.com/office/drawing/2014/main" id="{C763E1C7-5CA1-C706-382B-5AF2975AAB2B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8" name="Google Shape;7980;p79">
              <a:extLst>
                <a:ext uri="{FF2B5EF4-FFF2-40B4-BE49-F238E27FC236}">
                  <a16:creationId xmlns:a16="http://schemas.microsoft.com/office/drawing/2014/main" id="{B5C9D0F4-9279-A5BC-9F06-CD2F18CB68EC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9" name="Google Shape;7981;p79">
              <a:extLst>
                <a:ext uri="{FF2B5EF4-FFF2-40B4-BE49-F238E27FC236}">
                  <a16:creationId xmlns:a16="http://schemas.microsoft.com/office/drawing/2014/main" id="{9A110640-C9AC-1F82-6FD5-3E5F362FE4F0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0" name="Google Shape;7982;p79">
              <a:extLst>
                <a:ext uri="{FF2B5EF4-FFF2-40B4-BE49-F238E27FC236}">
                  <a16:creationId xmlns:a16="http://schemas.microsoft.com/office/drawing/2014/main" id="{289782A6-86BF-01AA-DCAF-99443B926C8B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1" name="Google Shape;7983;p79">
              <a:extLst>
                <a:ext uri="{FF2B5EF4-FFF2-40B4-BE49-F238E27FC236}">
                  <a16:creationId xmlns:a16="http://schemas.microsoft.com/office/drawing/2014/main" id="{844863BE-7472-4E44-D2BF-5C374FCBD2CB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2" name="Google Shape;7984;p79">
              <a:extLst>
                <a:ext uri="{FF2B5EF4-FFF2-40B4-BE49-F238E27FC236}">
                  <a16:creationId xmlns:a16="http://schemas.microsoft.com/office/drawing/2014/main" id="{427D0DD1-12AC-822D-246F-62286CEB9558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3" name="Google Shape;7985;p79">
              <a:extLst>
                <a:ext uri="{FF2B5EF4-FFF2-40B4-BE49-F238E27FC236}">
                  <a16:creationId xmlns:a16="http://schemas.microsoft.com/office/drawing/2014/main" id="{8F503297-EBCA-EE90-3A20-71FCA647F7F6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4" name="Google Shape;7986;p79">
              <a:extLst>
                <a:ext uri="{FF2B5EF4-FFF2-40B4-BE49-F238E27FC236}">
                  <a16:creationId xmlns:a16="http://schemas.microsoft.com/office/drawing/2014/main" id="{73E16DEB-1ADC-5819-776F-762BA82453A3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5" name="Google Shape;7987;p79">
              <a:extLst>
                <a:ext uri="{FF2B5EF4-FFF2-40B4-BE49-F238E27FC236}">
                  <a16:creationId xmlns:a16="http://schemas.microsoft.com/office/drawing/2014/main" id="{3C6F5377-70BF-6254-CF39-138E422D7F40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6" name="Google Shape;7988;p79">
              <a:extLst>
                <a:ext uri="{FF2B5EF4-FFF2-40B4-BE49-F238E27FC236}">
                  <a16:creationId xmlns:a16="http://schemas.microsoft.com/office/drawing/2014/main" id="{CA46CE8E-FB09-AE85-F43C-D5FB9F7853B9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7" name="Google Shape;7989;p79">
              <a:extLst>
                <a:ext uri="{FF2B5EF4-FFF2-40B4-BE49-F238E27FC236}">
                  <a16:creationId xmlns:a16="http://schemas.microsoft.com/office/drawing/2014/main" id="{9088073E-A558-20F3-A7B9-A12EEE2830E0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8" name="Google Shape;7990;p79">
              <a:extLst>
                <a:ext uri="{FF2B5EF4-FFF2-40B4-BE49-F238E27FC236}">
                  <a16:creationId xmlns:a16="http://schemas.microsoft.com/office/drawing/2014/main" id="{9CEBA0BE-D3AA-7DB0-714C-13BB85A7E152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9" name="Google Shape;7991;p79">
              <a:extLst>
                <a:ext uri="{FF2B5EF4-FFF2-40B4-BE49-F238E27FC236}">
                  <a16:creationId xmlns:a16="http://schemas.microsoft.com/office/drawing/2014/main" id="{F881EC99-7F5C-646A-40AD-92BA013E4980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0" name="Google Shape;7992;p79">
              <a:extLst>
                <a:ext uri="{FF2B5EF4-FFF2-40B4-BE49-F238E27FC236}">
                  <a16:creationId xmlns:a16="http://schemas.microsoft.com/office/drawing/2014/main" id="{A2974C29-06FE-4C97-832A-40929C88B19D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1" name="Google Shape;7993;p79">
              <a:extLst>
                <a:ext uri="{FF2B5EF4-FFF2-40B4-BE49-F238E27FC236}">
                  <a16:creationId xmlns:a16="http://schemas.microsoft.com/office/drawing/2014/main" id="{C065DB79-8681-4CB8-D23D-3999AE31DF4E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2" name="Google Shape;7994;p79">
              <a:extLst>
                <a:ext uri="{FF2B5EF4-FFF2-40B4-BE49-F238E27FC236}">
                  <a16:creationId xmlns:a16="http://schemas.microsoft.com/office/drawing/2014/main" id="{759C6F10-55FB-E0A2-5C43-6DDF48F0AF31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3" name="Google Shape;7995;p79">
              <a:extLst>
                <a:ext uri="{FF2B5EF4-FFF2-40B4-BE49-F238E27FC236}">
                  <a16:creationId xmlns:a16="http://schemas.microsoft.com/office/drawing/2014/main" id="{298D6E7B-F3DC-D436-F251-5B44DF28952A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4" name="Google Shape;7996;p79">
              <a:extLst>
                <a:ext uri="{FF2B5EF4-FFF2-40B4-BE49-F238E27FC236}">
                  <a16:creationId xmlns:a16="http://schemas.microsoft.com/office/drawing/2014/main" id="{6152B990-C110-CB78-642F-9304C6C15093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5" name="Google Shape;7997;p79">
              <a:extLst>
                <a:ext uri="{FF2B5EF4-FFF2-40B4-BE49-F238E27FC236}">
                  <a16:creationId xmlns:a16="http://schemas.microsoft.com/office/drawing/2014/main" id="{EBE76648-B9A9-17FE-F16A-D104CDC6D7DD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6" name="Google Shape;7998;p79">
              <a:extLst>
                <a:ext uri="{FF2B5EF4-FFF2-40B4-BE49-F238E27FC236}">
                  <a16:creationId xmlns:a16="http://schemas.microsoft.com/office/drawing/2014/main" id="{B4614F21-D308-0663-FBBE-8995A91F5CC1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7" name="Google Shape;7999;p79">
              <a:extLst>
                <a:ext uri="{FF2B5EF4-FFF2-40B4-BE49-F238E27FC236}">
                  <a16:creationId xmlns:a16="http://schemas.microsoft.com/office/drawing/2014/main" id="{CE673081-6485-03F2-6EBB-729FE669455C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8" name="Google Shape;8000;p79">
              <a:extLst>
                <a:ext uri="{FF2B5EF4-FFF2-40B4-BE49-F238E27FC236}">
                  <a16:creationId xmlns:a16="http://schemas.microsoft.com/office/drawing/2014/main" id="{4746E801-3B3E-7A7B-FE6B-B488D92F4F7D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9" name="Google Shape;8001;p79">
              <a:extLst>
                <a:ext uri="{FF2B5EF4-FFF2-40B4-BE49-F238E27FC236}">
                  <a16:creationId xmlns:a16="http://schemas.microsoft.com/office/drawing/2014/main" id="{3DD9F425-A4E6-B10F-9977-2D6F72B28301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0" name="Google Shape;8002;p79">
              <a:extLst>
                <a:ext uri="{FF2B5EF4-FFF2-40B4-BE49-F238E27FC236}">
                  <a16:creationId xmlns:a16="http://schemas.microsoft.com/office/drawing/2014/main" id="{050E6A2D-F666-F260-A6A6-7E70956F0C17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1" name="Google Shape;8003;p79">
              <a:extLst>
                <a:ext uri="{FF2B5EF4-FFF2-40B4-BE49-F238E27FC236}">
                  <a16:creationId xmlns:a16="http://schemas.microsoft.com/office/drawing/2014/main" id="{2EB9271A-8DD4-CAE4-7F91-0A59B6A6A0B5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2" name="Google Shape;8004;p79">
              <a:extLst>
                <a:ext uri="{FF2B5EF4-FFF2-40B4-BE49-F238E27FC236}">
                  <a16:creationId xmlns:a16="http://schemas.microsoft.com/office/drawing/2014/main" id="{55D96DB7-5E99-AA80-1A59-B6AC67C29735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3" name="Google Shape;8005;p79">
              <a:extLst>
                <a:ext uri="{FF2B5EF4-FFF2-40B4-BE49-F238E27FC236}">
                  <a16:creationId xmlns:a16="http://schemas.microsoft.com/office/drawing/2014/main" id="{8BDFFB42-48AB-3352-29DA-09266B6D2203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4" name="Google Shape;8006;p79">
              <a:extLst>
                <a:ext uri="{FF2B5EF4-FFF2-40B4-BE49-F238E27FC236}">
                  <a16:creationId xmlns:a16="http://schemas.microsoft.com/office/drawing/2014/main" id="{3854917F-59F2-80C6-71CF-53D1AFC5E9B2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5" name="Google Shape;8007;p79">
              <a:extLst>
                <a:ext uri="{FF2B5EF4-FFF2-40B4-BE49-F238E27FC236}">
                  <a16:creationId xmlns:a16="http://schemas.microsoft.com/office/drawing/2014/main" id="{8194A843-B868-975B-6ED9-A0B2FD85FD90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6" name="Google Shape;8008;p79">
              <a:extLst>
                <a:ext uri="{FF2B5EF4-FFF2-40B4-BE49-F238E27FC236}">
                  <a16:creationId xmlns:a16="http://schemas.microsoft.com/office/drawing/2014/main" id="{CA067361-099A-1693-3523-194BCB1D258D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7" name="Google Shape;8009;p79">
              <a:extLst>
                <a:ext uri="{FF2B5EF4-FFF2-40B4-BE49-F238E27FC236}">
                  <a16:creationId xmlns:a16="http://schemas.microsoft.com/office/drawing/2014/main" id="{A29C36A1-C1B0-5334-D600-6153C624022D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8" name="Google Shape;8010;p79">
              <a:extLst>
                <a:ext uri="{FF2B5EF4-FFF2-40B4-BE49-F238E27FC236}">
                  <a16:creationId xmlns:a16="http://schemas.microsoft.com/office/drawing/2014/main" id="{1AF80C28-8536-322E-378D-0579E9B3608B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9" name="Google Shape;8011;p79">
              <a:extLst>
                <a:ext uri="{FF2B5EF4-FFF2-40B4-BE49-F238E27FC236}">
                  <a16:creationId xmlns:a16="http://schemas.microsoft.com/office/drawing/2014/main" id="{BD092076-EAA2-412D-05B8-ABE97AD9D60A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0" name="Google Shape;8012;p79">
              <a:extLst>
                <a:ext uri="{FF2B5EF4-FFF2-40B4-BE49-F238E27FC236}">
                  <a16:creationId xmlns:a16="http://schemas.microsoft.com/office/drawing/2014/main" id="{CF421D5E-9F6D-6E13-8D04-220AABACBB36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1" name="Google Shape;8013;p79">
              <a:extLst>
                <a:ext uri="{FF2B5EF4-FFF2-40B4-BE49-F238E27FC236}">
                  <a16:creationId xmlns:a16="http://schemas.microsoft.com/office/drawing/2014/main" id="{834B9054-8D2D-E9E4-9CB6-E0CC93FEB79E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2" name="Google Shape;8014;p79">
              <a:extLst>
                <a:ext uri="{FF2B5EF4-FFF2-40B4-BE49-F238E27FC236}">
                  <a16:creationId xmlns:a16="http://schemas.microsoft.com/office/drawing/2014/main" id="{F4E3101D-4C9A-E9C7-4107-86F64D316530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3" name="Google Shape;8015;p79">
              <a:extLst>
                <a:ext uri="{FF2B5EF4-FFF2-40B4-BE49-F238E27FC236}">
                  <a16:creationId xmlns:a16="http://schemas.microsoft.com/office/drawing/2014/main" id="{0E938ACE-126C-DD55-F875-0334B04CA01F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4" name="Google Shape;8016;p79">
              <a:extLst>
                <a:ext uri="{FF2B5EF4-FFF2-40B4-BE49-F238E27FC236}">
                  <a16:creationId xmlns:a16="http://schemas.microsoft.com/office/drawing/2014/main" id="{B1BE372A-4460-0A92-5736-BC4CD9A2CED0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5" name="Google Shape;8017;p79">
              <a:extLst>
                <a:ext uri="{FF2B5EF4-FFF2-40B4-BE49-F238E27FC236}">
                  <a16:creationId xmlns:a16="http://schemas.microsoft.com/office/drawing/2014/main" id="{439597D5-B797-CA90-160C-EAE47BA5FA39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6" name="Google Shape;8018;p79">
              <a:extLst>
                <a:ext uri="{FF2B5EF4-FFF2-40B4-BE49-F238E27FC236}">
                  <a16:creationId xmlns:a16="http://schemas.microsoft.com/office/drawing/2014/main" id="{6D3884F4-0D84-2ED4-21F5-76C8D3870DA8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7" name="Google Shape;8019;p79">
              <a:extLst>
                <a:ext uri="{FF2B5EF4-FFF2-40B4-BE49-F238E27FC236}">
                  <a16:creationId xmlns:a16="http://schemas.microsoft.com/office/drawing/2014/main" id="{2BE77EE3-099C-FC64-301C-26F5894C40F2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8" name="Google Shape;8020;p79">
              <a:extLst>
                <a:ext uri="{FF2B5EF4-FFF2-40B4-BE49-F238E27FC236}">
                  <a16:creationId xmlns:a16="http://schemas.microsoft.com/office/drawing/2014/main" id="{BA4928A3-8E50-0755-6EAC-D3E3378546D2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9" name="Google Shape;8021;p79">
              <a:extLst>
                <a:ext uri="{FF2B5EF4-FFF2-40B4-BE49-F238E27FC236}">
                  <a16:creationId xmlns:a16="http://schemas.microsoft.com/office/drawing/2014/main" id="{7868B7D8-E143-50E7-24A3-AB995F00612A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0" name="Google Shape;8022;p79">
              <a:extLst>
                <a:ext uri="{FF2B5EF4-FFF2-40B4-BE49-F238E27FC236}">
                  <a16:creationId xmlns:a16="http://schemas.microsoft.com/office/drawing/2014/main" id="{EBD0C690-753D-DFF5-5748-BC14605FFA2C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1" name="Google Shape;8023;p79">
              <a:extLst>
                <a:ext uri="{FF2B5EF4-FFF2-40B4-BE49-F238E27FC236}">
                  <a16:creationId xmlns:a16="http://schemas.microsoft.com/office/drawing/2014/main" id="{58445F4C-472D-D2F8-CA7C-83B114DF61B2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2" name="Google Shape;8024;p79">
              <a:extLst>
                <a:ext uri="{FF2B5EF4-FFF2-40B4-BE49-F238E27FC236}">
                  <a16:creationId xmlns:a16="http://schemas.microsoft.com/office/drawing/2014/main" id="{E8E03B38-51A4-4688-B8CB-2BDFAD83FE26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3" name="Google Shape;8025;p79">
              <a:extLst>
                <a:ext uri="{FF2B5EF4-FFF2-40B4-BE49-F238E27FC236}">
                  <a16:creationId xmlns:a16="http://schemas.microsoft.com/office/drawing/2014/main" id="{D9A20E16-3E40-9FE6-05E0-A2AC6E160F05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4" name="Google Shape;8026;p79">
              <a:extLst>
                <a:ext uri="{FF2B5EF4-FFF2-40B4-BE49-F238E27FC236}">
                  <a16:creationId xmlns:a16="http://schemas.microsoft.com/office/drawing/2014/main" id="{DB55B242-1A7E-E086-8282-EC2784C58536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5" name="Google Shape;8027;p79">
              <a:extLst>
                <a:ext uri="{FF2B5EF4-FFF2-40B4-BE49-F238E27FC236}">
                  <a16:creationId xmlns:a16="http://schemas.microsoft.com/office/drawing/2014/main" id="{61377E36-CAA1-5518-A207-9B5804BAC43B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6" name="Google Shape;8028;p79">
              <a:extLst>
                <a:ext uri="{FF2B5EF4-FFF2-40B4-BE49-F238E27FC236}">
                  <a16:creationId xmlns:a16="http://schemas.microsoft.com/office/drawing/2014/main" id="{716BB484-36E3-7A36-5596-8C68404466A6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7" name="Google Shape;8029;p79">
              <a:extLst>
                <a:ext uri="{FF2B5EF4-FFF2-40B4-BE49-F238E27FC236}">
                  <a16:creationId xmlns:a16="http://schemas.microsoft.com/office/drawing/2014/main" id="{281122F6-8CD9-2832-3C70-E687A263D3D8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8" name="Google Shape;8030;p79">
              <a:extLst>
                <a:ext uri="{FF2B5EF4-FFF2-40B4-BE49-F238E27FC236}">
                  <a16:creationId xmlns:a16="http://schemas.microsoft.com/office/drawing/2014/main" id="{509754C1-5E5C-EDF0-8BFF-AA29F8703EEC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9" name="Google Shape;8031;p79">
              <a:extLst>
                <a:ext uri="{FF2B5EF4-FFF2-40B4-BE49-F238E27FC236}">
                  <a16:creationId xmlns:a16="http://schemas.microsoft.com/office/drawing/2014/main" id="{46557B7D-4514-8D66-CC21-31D4D2247756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0" name="Google Shape;8032;p79">
              <a:extLst>
                <a:ext uri="{FF2B5EF4-FFF2-40B4-BE49-F238E27FC236}">
                  <a16:creationId xmlns:a16="http://schemas.microsoft.com/office/drawing/2014/main" id="{FB66CBCF-D92D-4A2A-CA59-6A402A9D81EA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1" name="Google Shape;8033;p79">
              <a:extLst>
                <a:ext uri="{FF2B5EF4-FFF2-40B4-BE49-F238E27FC236}">
                  <a16:creationId xmlns:a16="http://schemas.microsoft.com/office/drawing/2014/main" id="{631E8151-CA02-1268-3A6F-C81A636D3193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2" name="Google Shape;8034;p79">
              <a:extLst>
                <a:ext uri="{FF2B5EF4-FFF2-40B4-BE49-F238E27FC236}">
                  <a16:creationId xmlns:a16="http://schemas.microsoft.com/office/drawing/2014/main" id="{400AFFE7-62DB-FA0B-B607-394689C930AB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3" name="Google Shape;8035;p79">
              <a:extLst>
                <a:ext uri="{FF2B5EF4-FFF2-40B4-BE49-F238E27FC236}">
                  <a16:creationId xmlns:a16="http://schemas.microsoft.com/office/drawing/2014/main" id="{F3729E5B-2923-947C-1948-4C43D5DC8C53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4" name="Google Shape;8036;p79">
              <a:extLst>
                <a:ext uri="{FF2B5EF4-FFF2-40B4-BE49-F238E27FC236}">
                  <a16:creationId xmlns:a16="http://schemas.microsoft.com/office/drawing/2014/main" id="{0D37ADD6-A393-2979-239B-A92E1FDF6133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5" name="Google Shape;8037;p79">
              <a:extLst>
                <a:ext uri="{FF2B5EF4-FFF2-40B4-BE49-F238E27FC236}">
                  <a16:creationId xmlns:a16="http://schemas.microsoft.com/office/drawing/2014/main" id="{8BD886D3-BBB7-13B9-B348-1AA791E03564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6" name="Google Shape;8038;p79">
              <a:extLst>
                <a:ext uri="{FF2B5EF4-FFF2-40B4-BE49-F238E27FC236}">
                  <a16:creationId xmlns:a16="http://schemas.microsoft.com/office/drawing/2014/main" id="{50FF4009-5264-3853-D11D-F3BE9C8D11F6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7" name="Google Shape;8039;p79">
              <a:extLst>
                <a:ext uri="{FF2B5EF4-FFF2-40B4-BE49-F238E27FC236}">
                  <a16:creationId xmlns:a16="http://schemas.microsoft.com/office/drawing/2014/main" id="{63D8FE21-0E74-D552-AEDA-714A96BA9288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8" name="Google Shape;8040;p79">
              <a:extLst>
                <a:ext uri="{FF2B5EF4-FFF2-40B4-BE49-F238E27FC236}">
                  <a16:creationId xmlns:a16="http://schemas.microsoft.com/office/drawing/2014/main" id="{EDBFD4F0-C00F-5AA1-8C41-8BF8A4ACC554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9" name="Google Shape;8041;p79">
              <a:extLst>
                <a:ext uri="{FF2B5EF4-FFF2-40B4-BE49-F238E27FC236}">
                  <a16:creationId xmlns:a16="http://schemas.microsoft.com/office/drawing/2014/main" id="{ACD8F525-C132-2329-DF19-DADB63F9096D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0" name="Google Shape;8042;p79">
              <a:extLst>
                <a:ext uri="{FF2B5EF4-FFF2-40B4-BE49-F238E27FC236}">
                  <a16:creationId xmlns:a16="http://schemas.microsoft.com/office/drawing/2014/main" id="{AC4102FF-3CA5-5AAB-2989-CD7895B18AA4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1" name="Google Shape;8043;p79">
              <a:extLst>
                <a:ext uri="{FF2B5EF4-FFF2-40B4-BE49-F238E27FC236}">
                  <a16:creationId xmlns:a16="http://schemas.microsoft.com/office/drawing/2014/main" id="{BC30D08E-00E0-2938-1CD3-2AAE66B4715F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2" name="Google Shape;8044;p79">
              <a:extLst>
                <a:ext uri="{FF2B5EF4-FFF2-40B4-BE49-F238E27FC236}">
                  <a16:creationId xmlns:a16="http://schemas.microsoft.com/office/drawing/2014/main" id="{3EEA3753-4879-F921-8E3C-46A8114B1E2B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3" name="Google Shape;8045;p79">
              <a:extLst>
                <a:ext uri="{FF2B5EF4-FFF2-40B4-BE49-F238E27FC236}">
                  <a16:creationId xmlns:a16="http://schemas.microsoft.com/office/drawing/2014/main" id="{4288BAD0-326E-5E5A-DD22-A97CE87C45B2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4" name="Google Shape;8046;p79">
              <a:extLst>
                <a:ext uri="{FF2B5EF4-FFF2-40B4-BE49-F238E27FC236}">
                  <a16:creationId xmlns:a16="http://schemas.microsoft.com/office/drawing/2014/main" id="{35946566-F58C-4FE4-83C4-63FCA4622A16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5" name="Google Shape;8047;p79">
              <a:extLst>
                <a:ext uri="{FF2B5EF4-FFF2-40B4-BE49-F238E27FC236}">
                  <a16:creationId xmlns:a16="http://schemas.microsoft.com/office/drawing/2014/main" id="{A5407BEB-13FE-3446-AAE2-F300BC4C2806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6" name="Google Shape;8048;p79">
              <a:extLst>
                <a:ext uri="{FF2B5EF4-FFF2-40B4-BE49-F238E27FC236}">
                  <a16:creationId xmlns:a16="http://schemas.microsoft.com/office/drawing/2014/main" id="{83874D16-7AB8-04C7-E73A-C8A0D72F7779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7" name="Google Shape;8049;p79">
              <a:extLst>
                <a:ext uri="{FF2B5EF4-FFF2-40B4-BE49-F238E27FC236}">
                  <a16:creationId xmlns:a16="http://schemas.microsoft.com/office/drawing/2014/main" id="{9ED1A184-50B8-9C12-7CD9-AE164360DB34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8" name="Google Shape;8050;p79">
              <a:extLst>
                <a:ext uri="{FF2B5EF4-FFF2-40B4-BE49-F238E27FC236}">
                  <a16:creationId xmlns:a16="http://schemas.microsoft.com/office/drawing/2014/main" id="{C7D3ACCD-F4D1-D161-00B9-D36F53807CD4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9" name="Google Shape;8051;p79">
              <a:extLst>
                <a:ext uri="{FF2B5EF4-FFF2-40B4-BE49-F238E27FC236}">
                  <a16:creationId xmlns:a16="http://schemas.microsoft.com/office/drawing/2014/main" id="{5E035994-BF8B-069C-D879-0DEDF8588064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0" name="Google Shape;8052;p79">
              <a:extLst>
                <a:ext uri="{FF2B5EF4-FFF2-40B4-BE49-F238E27FC236}">
                  <a16:creationId xmlns:a16="http://schemas.microsoft.com/office/drawing/2014/main" id="{F850FCEC-1085-528F-C934-BAAE26A89227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1" name="Google Shape;8053;p79">
              <a:extLst>
                <a:ext uri="{FF2B5EF4-FFF2-40B4-BE49-F238E27FC236}">
                  <a16:creationId xmlns:a16="http://schemas.microsoft.com/office/drawing/2014/main" id="{70D8C495-05DE-DF47-7281-D91145FF7D9F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2" name="Google Shape;8054;p79">
              <a:extLst>
                <a:ext uri="{FF2B5EF4-FFF2-40B4-BE49-F238E27FC236}">
                  <a16:creationId xmlns:a16="http://schemas.microsoft.com/office/drawing/2014/main" id="{F4E22B3E-6C79-C01E-3F5B-E952E1F112DE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3" name="Google Shape;8055;p79">
              <a:extLst>
                <a:ext uri="{FF2B5EF4-FFF2-40B4-BE49-F238E27FC236}">
                  <a16:creationId xmlns:a16="http://schemas.microsoft.com/office/drawing/2014/main" id="{5081788B-591F-6E59-EC63-F29E7825E48D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4" name="Google Shape;8056;p79">
              <a:extLst>
                <a:ext uri="{FF2B5EF4-FFF2-40B4-BE49-F238E27FC236}">
                  <a16:creationId xmlns:a16="http://schemas.microsoft.com/office/drawing/2014/main" id="{34A10FED-F811-4EA4-FEEC-0E0E1C2DC173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5" name="Google Shape;8057;p79">
              <a:extLst>
                <a:ext uri="{FF2B5EF4-FFF2-40B4-BE49-F238E27FC236}">
                  <a16:creationId xmlns:a16="http://schemas.microsoft.com/office/drawing/2014/main" id="{C4231DD2-24C8-493F-6DBA-DA95193D9D18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6" name="Google Shape;8058;p79">
              <a:extLst>
                <a:ext uri="{FF2B5EF4-FFF2-40B4-BE49-F238E27FC236}">
                  <a16:creationId xmlns:a16="http://schemas.microsoft.com/office/drawing/2014/main" id="{429C50FB-95AC-700B-9062-095C0941D847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7" name="Google Shape;8059;p79">
              <a:extLst>
                <a:ext uri="{FF2B5EF4-FFF2-40B4-BE49-F238E27FC236}">
                  <a16:creationId xmlns:a16="http://schemas.microsoft.com/office/drawing/2014/main" id="{1F8B2DDA-E8AD-52D7-FF7E-ADFA58722CEE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8" name="Google Shape;8060;p79">
              <a:extLst>
                <a:ext uri="{FF2B5EF4-FFF2-40B4-BE49-F238E27FC236}">
                  <a16:creationId xmlns:a16="http://schemas.microsoft.com/office/drawing/2014/main" id="{10B1FC51-DBBD-DD4B-9275-1CD06DE639F3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9" name="Google Shape;8061;p79">
              <a:extLst>
                <a:ext uri="{FF2B5EF4-FFF2-40B4-BE49-F238E27FC236}">
                  <a16:creationId xmlns:a16="http://schemas.microsoft.com/office/drawing/2014/main" id="{277BC53D-C59F-E1A2-FE7E-034F8F5591CD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0" name="Google Shape;8062;p79">
              <a:extLst>
                <a:ext uri="{FF2B5EF4-FFF2-40B4-BE49-F238E27FC236}">
                  <a16:creationId xmlns:a16="http://schemas.microsoft.com/office/drawing/2014/main" id="{4F80637F-8276-3E3D-8C64-313DC66CD53D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1" name="Google Shape;8063;p79">
              <a:extLst>
                <a:ext uri="{FF2B5EF4-FFF2-40B4-BE49-F238E27FC236}">
                  <a16:creationId xmlns:a16="http://schemas.microsoft.com/office/drawing/2014/main" id="{62A42FC0-E6E0-2177-90F8-FDEC5857F31F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2" name="Google Shape;8064;p79">
              <a:extLst>
                <a:ext uri="{FF2B5EF4-FFF2-40B4-BE49-F238E27FC236}">
                  <a16:creationId xmlns:a16="http://schemas.microsoft.com/office/drawing/2014/main" id="{8D567814-87CF-F5D0-BBC1-6BE7693B5E87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3" name="Google Shape;8065;p79">
              <a:extLst>
                <a:ext uri="{FF2B5EF4-FFF2-40B4-BE49-F238E27FC236}">
                  <a16:creationId xmlns:a16="http://schemas.microsoft.com/office/drawing/2014/main" id="{B867442E-1C3C-F41D-9343-C37437218E83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4" name="Google Shape;8066;p79">
              <a:extLst>
                <a:ext uri="{FF2B5EF4-FFF2-40B4-BE49-F238E27FC236}">
                  <a16:creationId xmlns:a16="http://schemas.microsoft.com/office/drawing/2014/main" id="{EEE99EC8-EA27-5D6C-9DB7-1011BCA4A607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5" name="Google Shape;8067;p79">
              <a:extLst>
                <a:ext uri="{FF2B5EF4-FFF2-40B4-BE49-F238E27FC236}">
                  <a16:creationId xmlns:a16="http://schemas.microsoft.com/office/drawing/2014/main" id="{6FC61A68-05F8-D00B-2360-FE0AE8C11BB8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6" name="Google Shape;8068;p79">
              <a:extLst>
                <a:ext uri="{FF2B5EF4-FFF2-40B4-BE49-F238E27FC236}">
                  <a16:creationId xmlns:a16="http://schemas.microsoft.com/office/drawing/2014/main" id="{CF8A8851-4F91-43EC-4960-C4D3A157131B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7" name="Google Shape;8069;p79">
              <a:extLst>
                <a:ext uri="{FF2B5EF4-FFF2-40B4-BE49-F238E27FC236}">
                  <a16:creationId xmlns:a16="http://schemas.microsoft.com/office/drawing/2014/main" id="{6845F16D-2D6A-9863-B1B9-F9325F54051D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8" name="Google Shape;8070;p79">
              <a:extLst>
                <a:ext uri="{FF2B5EF4-FFF2-40B4-BE49-F238E27FC236}">
                  <a16:creationId xmlns:a16="http://schemas.microsoft.com/office/drawing/2014/main" id="{FE719D4B-224F-9B75-97CC-4307D516096D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9" name="Google Shape;8071;p79">
              <a:extLst>
                <a:ext uri="{FF2B5EF4-FFF2-40B4-BE49-F238E27FC236}">
                  <a16:creationId xmlns:a16="http://schemas.microsoft.com/office/drawing/2014/main" id="{E8CA7C40-C216-9375-7403-D14246151474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0" name="Google Shape;8072;p79">
              <a:extLst>
                <a:ext uri="{FF2B5EF4-FFF2-40B4-BE49-F238E27FC236}">
                  <a16:creationId xmlns:a16="http://schemas.microsoft.com/office/drawing/2014/main" id="{097BA729-F24B-D679-8DFF-627BD0CB814E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1" name="Google Shape;8073;p79">
              <a:extLst>
                <a:ext uri="{FF2B5EF4-FFF2-40B4-BE49-F238E27FC236}">
                  <a16:creationId xmlns:a16="http://schemas.microsoft.com/office/drawing/2014/main" id="{441ECCE0-BA9B-81D8-029E-A984B1A1AFB6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2" name="Google Shape;8074;p79">
              <a:extLst>
                <a:ext uri="{FF2B5EF4-FFF2-40B4-BE49-F238E27FC236}">
                  <a16:creationId xmlns:a16="http://schemas.microsoft.com/office/drawing/2014/main" id="{C6B5E0C3-7AFE-D880-3C4E-BA0313A22377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33" name="Google Shape;7862;p79">
            <a:extLst>
              <a:ext uri="{FF2B5EF4-FFF2-40B4-BE49-F238E27FC236}">
                <a16:creationId xmlns:a16="http://schemas.microsoft.com/office/drawing/2014/main" id="{580D4634-E528-C94F-5438-77BC809CDEC6}"/>
              </a:ext>
            </a:extLst>
          </p:cNvPr>
          <p:cNvGrpSpPr/>
          <p:nvPr/>
        </p:nvGrpSpPr>
        <p:grpSpPr>
          <a:xfrm>
            <a:off x="6663687" y="2867765"/>
            <a:ext cx="552415" cy="478267"/>
            <a:chOff x="1406450" y="1457600"/>
            <a:chExt cx="1017675" cy="1094400"/>
          </a:xfrm>
        </p:grpSpPr>
        <p:sp>
          <p:nvSpPr>
            <p:cNvPr id="3834" name="Google Shape;7863;p79">
              <a:extLst>
                <a:ext uri="{FF2B5EF4-FFF2-40B4-BE49-F238E27FC236}">
                  <a16:creationId xmlns:a16="http://schemas.microsoft.com/office/drawing/2014/main" id="{F1229ADB-DB3B-28EF-71B3-157B51DF4A2B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5" name="Google Shape;7864;p79">
              <a:extLst>
                <a:ext uri="{FF2B5EF4-FFF2-40B4-BE49-F238E27FC236}">
                  <a16:creationId xmlns:a16="http://schemas.microsoft.com/office/drawing/2014/main" id="{8252A4DD-C539-7732-5CCC-198505E3CC53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6" name="Google Shape;7865;p79">
              <a:extLst>
                <a:ext uri="{FF2B5EF4-FFF2-40B4-BE49-F238E27FC236}">
                  <a16:creationId xmlns:a16="http://schemas.microsoft.com/office/drawing/2014/main" id="{D32B5B49-343E-4B8E-DB64-DC46EABF03A1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7" name="Google Shape;7866;p79">
              <a:extLst>
                <a:ext uri="{FF2B5EF4-FFF2-40B4-BE49-F238E27FC236}">
                  <a16:creationId xmlns:a16="http://schemas.microsoft.com/office/drawing/2014/main" id="{0E465EDD-1774-EB68-6364-35B74F14D3D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8" name="Google Shape;7867;p79">
              <a:extLst>
                <a:ext uri="{FF2B5EF4-FFF2-40B4-BE49-F238E27FC236}">
                  <a16:creationId xmlns:a16="http://schemas.microsoft.com/office/drawing/2014/main" id="{97D6D835-7FC8-F36B-69E6-778DBF311422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9" name="Google Shape;7868;p79">
              <a:extLst>
                <a:ext uri="{FF2B5EF4-FFF2-40B4-BE49-F238E27FC236}">
                  <a16:creationId xmlns:a16="http://schemas.microsoft.com/office/drawing/2014/main" id="{DE1B819F-9004-CB44-A911-F9E7124F5A4F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0" name="Google Shape;7869;p79">
              <a:extLst>
                <a:ext uri="{FF2B5EF4-FFF2-40B4-BE49-F238E27FC236}">
                  <a16:creationId xmlns:a16="http://schemas.microsoft.com/office/drawing/2014/main" id="{D42D2A2F-9479-E637-50EB-CF36A2E2EA8B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1" name="Google Shape;7870;p79">
              <a:extLst>
                <a:ext uri="{FF2B5EF4-FFF2-40B4-BE49-F238E27FC236}">
                  <a16:creationId xmlns:a16="http://schemas.microsoft.com/office/drawing/2014/main" id="{67C084BE-4F50-09FC-1699-C3E2BB9B73A2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2" name="Google Shape;7871;p79">
              <a:extLst>
                <a:ext uri="{FF2B5EF4-FFF2-40B4-BE49-F238E27FC236}">
                  <a16:creationId xmlns:a16="http://schemas.microsoft.com/office/drawing/2014/main" id="{366177AF-9E42-113C-41E0-A10D1F837E4D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3" name="Google Shape;7872;p79">
              <a:extLst>
                <a:ext uri="{FF2B5EF4-FFF2-40B4-BE49-F238E27FC236}">
                  <a16:creationId xmlns:a16="http://schemas.microsoft.com/office/drawing/2014/main" id="{35104208-4C8D-5A63-C90A-F0C998A17E90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4" name="Google Shape;7873;p79">
              <a:extLst>
                <a:ext uri="{FF2B5EF4-FFF2-40B4-BE49-F238E27FC236}">
                  <a16:creationId xmlns:a16="http://schemas.microsoft.com/office/drawing/2014/main" id="{66D61758-A100-46A3-AB85-2E1078B69BF3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5" name="Google Shape;7874;p79">
              <a:extLst>
                <a:ext uri="{FF2B5EF4-FFF2-40B4-BE49-F238E27FC236}">
                  <a16:creationId xmlns:a16="http://schemas.microsoft.com/office/drawing/2014/main" id="{EF3754AB-820B-09EF-2A2D-D3324BB12864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6" name="Google Shape;7875;p79">
              <a:extLst>
                <a:ext uri="{FF2B5EF4-FFF2-40B4-BE49-F238E27FC236}">
                  <a16:creationId xmlns:a16="http://schemas.microsoft.com/office/drawing/2014/main" id="{DC3CA3B7-5CD1-C63B-7D1F-B25001354E55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7" name="Google Shape;7876;p79">
              <a:extLst>
                <a:ext uri="{FF2B5EF4-FFF2-40B4-BE49-F238E27FC236}">
                  <a16:creationId xmlns:a16="http://schemas.microsoft.com/office/drawing/2014/main" id="{36B0CB0F-8566-6F1A-A2A5-E56DAC6091AE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8" name="Google Shape;7877;p79">
              <a:extLst>
                <a:ext uri="{FF2B5EF4-FFF2-40B4-BE49-F238E27FC236}">
                  <a16:creationId xmlns:a16="http://schemas.microsoft.com/office/drawing/2014/main" id="{5ECAEFF1-6DDA-154F-79F8-E87A0650D4FA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9" name="Google Shape;7878;p79">
              <a:extLst>
                <a:ext uri="{FF2B5EF4-FFF2-40B4-BE49-F238E27FC236}">
                  <a16:creationId xmlns:a16="http://schemas.microsoft.com/office/drawing/2014/main" id="{7CBBB275-EFF2-B33D-A78C-66AA285C4FAE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0" name="Google Shape;7879;p79">
              <a:extLst>
                <a:ext uri="{FF2B5EF4-FFF2-40B4-BE49-F238E27FC236}">
                  <a16:creationId xmlns:a16="http://schemas.microsoft.com/office/drawing/2014/main" id="{7E00791A-7579-44A0-6111-C21DFB871403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1" name="Google Shape;7880;p79">
              <a:extLst>
                <a:ext uri="{FF2B5EF4-FFF2-40B4-BE49-F238E27FC236}">
                  <a16:creationId xmlns:a16="http://schemas.microsoft.com/office/drawing/2014/main" id="{B6FA4243-E3C5-D658-F086-3C8AEDDFBC00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2" name="Google Shape;7881;p79">
              <a:extLst>
                <a:ext uri="{FF2B5EF4-FFF2-40B4-BE49-F238E27FC236}">
                  <a16:creationId xmlns:a16="http://schemas.microsoft.com/office/drawing/2014/main" id="{A32D86BB-1F2C-B92F-B0C9-5A32F1C69134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3" name="Google Shape;7882;p79">
              <a:extLst>
                <a:ext uri="{FF2B5EF4-FFF2-40B4-BE49-F238E27FC236}">
                  <a16:creationId xmlns:a16="http://schemas.microsoft.com/office/drawing/2014/main" id="{30862B7B-9EF2-1B10-33AF-9DD987BBC11F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4" name="Google Shape;7883;p79">
              <a:extLst>
                <a:ext uri="{FF2B5EF4-FFF2-40B4-BE49-F238E27FC236}">
                  <a16:creationId xmlns:a16="http://schemas.microsoft.com/office/drawing/2014/main" id="{A2708B82-69AE-5128-507B-A55B3130F1F9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5" name="Google Shape;7884;p79">
              <a:extLst>
                <a:ext uri="{FF2B5EF4-FFF2-40B4-BE49-F238E27FC236}">
                  <a16:creationId xmlns:a16="http://schemas.microsoft.com/office/drawing/2014/main" id="{E5AAEFFA-4E56-E818-D00E-44366CCC4AE6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6" name="Google Shape;7885;p79">
              <a:extLst>
                <a:ext uri="{FF2B5EF4-FFF2-40B4-BE49-F238E27FC236}">
                  <a16:creationId xmlns:a16="http://schemas.microsoft.com/office/drawing/2014/main" id="{882ADF18-4D17-B5AC-F586-BC7526048191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7" name="Google Shape;7886;p79">
              <a:extLst>
                <a:ext uri="{FF2B5EF4-FFF2-40B4-BE49-F238E27FC236}">
                  <a16:creationId xmlns:a16="http://schemas.microsoft.com/office/drawing/2014/main" id="{18838C95-51AD-386A-9277-8A1945B8F0DA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8" name="Google Shape;7887;p79">
              <a:extLst>
                <a:ext uri="{FF2B5EF4-FFF2-40B4-BE49-F238E27FC236}">
                  <a16:creationId xmlns:a16="http://schemas.microsoft.com/office/drawing/2014/main" id="{623B8AA5-A2BF-3C7B-D670-597A74F3E4EB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9" name="Google Shape;7888;p79">
              <a:extLst>
                <a:ext uri="{FF2B5EF4-FFF2-40B4-BE49-F238E27FC236}">
                  <a16:creationId xmlns:a16="http://schemas.microsoft.com/office/drawing/2014/main" id="{AECCE43D-D3F3-3D5D-3842-D08929E8D3BF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0" name="Google Shape;7889;p79">
              <a:extLst>
                <a:ext uri="{FF2B5EF4-FFF2-40B4-BE49-F238E27FC236}">
                  <a16:creationId xmlns:a16="http://schemas.microsoft.com/office/drawing/2014/main" id="{C3F94998-2327-15C2-3AAC-080517F3703F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1" name="Google Shape;7890;p79">
              <a:extLst>
                <a:ext uri="{FF2B5EF4-FFF2-40B4-BE49-F238E27FC236}">
                  <a16:creationId xmlns:a16="http://schemas.microsoft.com/office/drawing/2014/main" id="{7018495B-44DA-4232-8268-A6BE39E27BF4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2" name="Google Shape;7891;p79">
              <a:extLst>
                <a:ext uri="{FF2B5EF4-FFF2-40B4-BE49-F238E27FC236}">
                  <a16:creationId xmlns:a16="http://schemas.microsoft.com/office/drawing/2014/main" id="{15E17FB8-33BD-3B3A-3DCE-6348A14B7C43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3" name="Google Shape;7892;p79">
              <a:extLst>
                <a:ext uri="{FF2B5EF4-FFF2-40B4-BE49-F238E27FC236}">
                  <a16:creationId xmlns:a16="http://schemas.microsoft.com/office/drawing/2014/main" id="{204EFA8D-A063-2317-A9DA-A9B85ED5EF4F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4" name="Google Shape;7893;p79">
              <a:extLst>
                <a:ext uri="{FF2B5EF4-FFF2-40B4-BE49-F238E27FC236}">
                  <a16:creationId xmlns:a16="http://schemas.microsoft.com/office/drawing/2014/main" id="{3E9362FA-766C-F6D0-D4CF-3E8F5A882EAF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5" name="Google Shape;7894;p79">
              <a:extLst>
                <a:ext uri="{FF2B5EF4-FFF2-40B4-BE49-F238E27FC236}">
                  <a16:creationId xmlns:a16="http://schemas.microsoft.com/office/drawing/2014/main" id="{842D88C0-3DF9-5991-E275-0C2A908255EA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6" name="Google Shape;7895;p79">
              <a:extLst>
                <a:ext uri="{FF2B5EF4-FFF2-40B4-BE49-F238E27FC236}">
                  <a16:creationId xmlns:a16="http://schemas.microsoft.com/office/drawing/2014/main" id="{998DB0F0-C06A-3DBB-3989-7C454DC2EAAC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7" name="Google Shape;7896;p79">
              <a:extLst>
                <a:ext uri="{FF2B5EF4-FFF2-40B4-BE49-F238E27FC236}">
                  <a16:creationId xmlns:a16="http://schemas.microsoft.com/office/drawing/2014/main" id="{94FF5F38-22CD-1A91-1415-5432639E3D05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8" name="Google Shape;7897;p79">
              <a:extLst>
                <a:ext uri="{FF2B5EF4-FFF2-40B4-BE49-F238E27FC236}">
                  <a16:creationId xmlns:a16="http://schemas.microsoft.com/office/drawing/2014/main" id="{3FFEFF2A-7FB0-328E-4BE5-494C76D5A12A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9" name="Google Shape;7898;p79">
              <a:extLst>
                <a:ext uri="{FF2B5EF4-FFF2-40B4-BE49-F238E27FC236}">
                  <a16:creationId xmlns:a16="http://schemas.microsoft.com/office/drawing/2014/main" id="{249678CB-4C89-D5F1-F5CE-29ADBAB7D149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0" name="Google Shape;7899;p79">
              <a:extLst>
                <a:ext uri="{FF2B5EF4-FFF2-40B4-BE49-F238E27FC236}">
                  <a16:creationId xmlns:a16="http://schemas.microsoft.com/office/drawing/2014/main" id="{7C7FE0E6-A7B9-636D-A124-92EFB692D344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1" name="Google Shape;7900;p79">
              <a:extLst>
                <a:ext uri="{FF2B5EF4-FFF2-40B4-BE49-F238E27FC236}">
                  <a16:creationId xmlns:a16="http://schemas.microsoft.com/office/drawing/2014/main" id="{53D8607D-F4AF-9486-D9CF-311B1A421746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2" name="Google Shape;7901;p79">
              <a:extLst>
                <a:ext uri="{FF2B5EF4-FFF2-40B4-BE49-F238E27FC236}">
                  <a16:creationId xmlns:a16="http://schemas.microsoft.com/office/drawing/2014/main" id="{9FAFE0CF-2E23-11D1-5BE0-37C298BA6A0A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3" name="Google Shape;7902;p79">
              <a:extLst>
                <a:ext uri="{FF2B5EF4-FFF2-40B4-BE49-F238E27FC236}">
                  <a16:creationId xmlns:a16="http://schemas.microsoft.com/office/drawing/2014/main" id="{36839A2E-7F49-95BA-CEEA-8D981BB1778B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4" name="Google Shape;7903;p79">
              <a:extLst>
                <a:ext uri="{FF2B5EF4-FFF2-40B4-BE49-F238E27FC236}">
                  <a16:creationId xmlns:a16="http://schemas.microsoft.com/office/drawing/2014/main" id="{B48AF479-62D6-0CBA-1C3A-4D02A9C5F660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5" name="Google Shape;7904;p79">
              <a:extLst>
                <a:ext uri="{FF2B5EF4-FFF2-40B4-BE49-F238E27FC236}">
                  <a16:creationId xmlns:a16="http://schemas.microsoft.com/office/drawing/2014/main" id="{02943C9E-8B4E-374A-BE00-50E8462B59FB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6" name="Google Shape;7905;p79">
              <a:extLst>
                <a:ext uri="{FF2B5EF4-FFF2-40B4-BE49-F238E27FC236}">
                  <a16:creationId xmlns:a16="http://schemas.microsoft.com/office/drawing/2014/main" id="{1794B946-7419-77E7-0402-122EE548BB0A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7" name="Google Shape;7906;p79">
              <a:extLst>
                <a:ext uri="{FF2B5EF4-FFF2-40B4-BE49-F238E27FC236}">
                  <a16:creationId xmlns:a16="http://schemas.microsoft.com/office/drawing/2014/main" id="{C90C32A5-096B-EF35-C79B-B02CEA30607D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8" name="Google Shape;7907;p79">
              <a:extLst>
                <a:ext uri="{FF2B5EF4-FFF2-40B4-BE49-F238E27FC236}">
                  <a16:creationId xmlns:a16="http://schemas.microsoft.com/office/drawing/2014/main" id="{22B76786-7745-6CD6-BE61-354125D4AF21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9" name="Google Shape;7908;p79">
              <a:extLst>
                <a:ext uri="{FF2B5EF4-FFF2-40B4-BE49-F238E27FC236}">
                  <a16:creationId xmlns:a16="http://schemas.microsoft.com/office/drawing/2014/main" id="{CCC0F6BA-53EB-9F9E-B4D3-F73E65F11BB5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0" name="Google Shape;7909;p79">
              <a:extLst>
                <a:ext uri="{FF2B5EF4-FFF2-40B4-BE49-F238E27FC236}">
                  <a16:creationId xmlns:a16="http://schemas.microsoft.com/office/drawing/2014/main" id="{7037D6E6-60F6-05B5-CCD3-C4BE726DAAD5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1" name="Google Shape;7910;p79">
              <a:extLst>
                <a:ext uri="{FF2B5EF4-FFF2-40B4-BE49-F238E27FC236}">
                  <a16:creationId xmlns:a16="http://schemas.microsoft.com/office/drawing/2014/main" id="{F5165FC5-F52A-65CA-A520-F73DD1FB6313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2" name="Google Shape;7911;p79">
              <a:extLst>
                <a:ext uri="{FF2B5EF4-FFF2-40B4-BE49-F238E27FC236}">
                  <a16:creationId xmlns:a16="http://schemas.microsoft.com/office/drawing/2014/main" id="{958048DC-B10F-BFFB-BA74-8CCE3201AB5F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3" name="Google Shape;7912;p79">
              <a:extLst>
                <a:ext uri="{FF2B5EF4-FFF2-40B4-BE49-F238E27FC236}">
                  <a16:creationId xmlns:a16="http://schemas.microsoft.com/office/drawing/2014/main" id="{E0EE2804-3925-1D84-AD78-50A0DBCEC05E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4" name="Google Shape;7913;p79">
              <a:extLst>
                <a:ext uri="{FF2B5EF4-FFF2-40B4-BE49-F238E27FC236}">
                  <a16:creationId xmlns:a16="http://schemas.microsoft.com/office/drawing/2014/main" id="{81033FE4-E2AB-3FEF-100B-565A9542B97A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5" name="Google Shape;7914;p79">
              <a:extLst>
                <a:ext uri="{FF2B5EF4-FFF2-40B4-BE49-F238E27FC236}">
                  <a16:creationId xmlns:a16="http://schemas.microsoft.com/office/drawing/2014/main" id="{1939E5D6-AEFE-745F-1D3B-FDC000E53420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6" name="Google Shape;7915;p79">
              <a:extLst>
                <a:ext uri="{FF2B5EF4-FFF2-40B4-BE49-F238E27FC236}">
                  <a16:creationId xmlns:a16="http://schemas.microsoft.com/office/drawing/2014/main" id="{A21D1035-E4E9-38B2-3BC4-88BCB2D81610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7" name="Google Shape;7916;p79">
              <a:extLst>
                <a:ext uri="{FF2B5EF4-FFF2-40B4-BE49-F238E27FC236}">
                  <a16:creationId xmlns:a16="http://schemas.microsoft.com/office/drawing/2014/main" id="{597BBD58-442C-E7F7-33E4-4331299FE6FA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8" name="Google Shape;7917;p79">
              <a:extLst>
                <a:ext uri="{FF2B5EF4-FFF2-40B4-BE49-F238E27FC236}">
                  <a16:creationId xmlns:a16="http://schemas.microsoft.com/office/drawing/2014/main" id="{E05EDEB1-0ED5-2422-B714-846342BC1E55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9" name="Google Shape;7918;p79">
              <a:extLst>
                <a:ext uri="{FF2B5EF4-FFF2-40B4-BE49-F238E27FC236}">
                  <a16:creationId xmlns:a16="http://schemas.microsoft.com/office/drawing/2014/main" id="{42E8DEC2-EA23-DBAE-A160-7530C5EB69FA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0" name="Google Shape;7919;p79">
              <a:extLst>
                <a:ext uri="{FF2B5EF4-FFF2-40B4-BE49-F238E27FC236}">
                  <a16:creationId xmlns:a16="http://schemas.microsoft.com/office/drawing/2014/main" id="{4776599C-8EA5-4936-5E7D-5132A087B157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1" name="Google Shape;7920;p79">
              <a:extLst>
                <a:ext uri="{FF2B5EF4-FFF2-40B4-BE49-F238E27FC236}">
                  <a16:creationId xmlns:a16="http://schemas.microsoft.com/office/drawing/2014/main" id="{AD6789D5-8C2B-56BA-2770-D93AED477902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2" name="Google Shape;7921;p79">
              <a:extLst>
                <a:ext uri="{FF2B5EF4-FFF2-40B4-BE49-F238E27FC236}">
                  <a16:creationId xmlns:a16="http://schemas.microsoft.com/office/drawing/2014/main" id="{88F1BFE7-30A8-96CC-966D-ED11CF9384C0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3" name="Google Shape;7922;p79">
              <a:extLst>
                <a:ext uri="{FF2B5EF4-FFF2-40B4-BE49-F238E27FC236}">
                  <a16:creationId xmlns:a16="http://schemas.microsoft.com/office/drawing/2014/main" id="{2F2C8BCE-1DA7-E6E0-C6A9-CF2273D90E94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4" name="Google Shape;7923;p79">
              <a:extLst>
                <a:ext uri="{FF2B5EF4-FFF2-40B4-BE49-F238E27FC236}">
                  <a16:creationId xmlns:a16="http://schemas.microsoft.com/office/drawing/2014/main" id="{5A13B39B-A5C6-D08E-AFC6-7CDC02DA3793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5" name="Google Shape;7924;p79">
              <a:extLst>
                <a:ext uri="{FF2B5EF4-FFF2-40B4-BE49-F238E27FC236}">
                  <a16:creationId xmlns:a16="http://schemas.microsoft.com/office/drawing/2014/main" id="{3D5CEBE1-E4BC-E51B-8202-5EE24FF7D179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6" name="Google Shape;7925;p79">
              <a:extLst>
                <a:ext uri="{FF2B5EF4-FFF2-40B4-BE49-F238E27FC236}">
                  <a16:creationId xmlns:a16="http://schemas.microsoft.com/office/drawing/2014/main" id="{86EE4F06-F6D4-7A62-222C-DBBF74CB632E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7" name="Google Shape;7926;p79">
              <a:extLst>
                <a:ext uri="{FF2B5EF4-FFF2-40B4-BE49-F238E27FC236}">
                  <a16:creationId xmlns:a16="http://schemas.microsoft.com/office/drawing/2014/main" id="{73E01AAF-C458-91EB-BC09-5B500F88EB15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8" name="Google Shape;7927;p79">
              <a:extLst>
                <a:ext uri="{FF2B5EF4-FFF2-40B4-BE49-F238E27FC236}">
                  <a16:creationId xmlns:a16="http://schemas.microsoft.com/office/drawing/2014/main" id="{649137F6-CA54-6C5D-F581-8A62B6D94D8E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9" name="Google Shape;7928;p79">
              <a:extLst>
                <a:ext uri="{FF2B5EF4-FFF2-40B4-BE49-F238E27FC236}">
                  <a16:creationId xmlns:a16="http://schemas.microsoft.com/office/drawing/2014/main" id="{121409A2-2245-8403-59C2-01CF825C5497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0" name="Google Shape;7929;p79">
              <a:extLst>
                <a:ext uri="{FF2B5EF4-FFF2-40B4-BE49-F238E27FC236}">
                  <a16:creationId xmlns:a16="http://schemas.microsoft.com/office/drawing/2014/main" id="{E206407D-202A-003E-524F-92C95BE9C02A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1" name="Google Shape;7930;p79">
              <a:extLst>
                <a:ext uri="{FF2B5EF4-FFF2-40B4-BE49-F238E27FC236}">
                  <a16:creationId xmlns:a16="http://schemas.microsoft.com/office/drawing/2014/main" id="{E3B012DA-7735-2C70-8A53-92A316278EB9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2" name="Google Shape;7931;p79">
              <a:extLst>
                <a:ext uri="{FF2B5EF4-FFF2-40B4-BE49-F238E27FC236}">
                  <a16:creationId xmlns:a16="http://schemas.microsoft.com/office/drawing/2014/main" id="{ACF19112-D785-02CD-8807-BF1549C139B7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3" name="Google Shape;7932;p79">
              <a:extLst>
                <a:ext uri="{FF2B5EF4-FFF2-40B4-BE49-F238E27FC236}">
                  <a16:creationId xmlns:a16="http://schemas.microsoft.com/office/drawing/2014/main" id="{365B853E-D432-5623-F6C5-221651A33E92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4" name="Google Shape;7933;p79">
              <a:extLst>
                <a:ext uri="{FF2B5EF4-FFF2-40B4-BE49-F238E27FC236}">
                  <a16:creationId xmlns:a16="http://schemas.microsoft.com/office/drawing/2014/main" id="{3F1147A6-1482-0483-B809-647FC06061EF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5" name="Google Shape;7934;p79">
              <a:extLst>
                <a:ext uri="{FF2B5EF4-FFF2-40B4-BE49-F238E27FC236}">
                  <a16:creationId xmlns:a16="http://schemas.microsoft.com/office/drawing/2014/main" id="{E11C0FDE-3956-9D2B-D6AB-E5A46FC63D23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6" name="Google Shape;7935;p79">
              <a:extLst>
                <a:ext uri="{FF2B5EF4-FFF2-40B4-BE49-F238E27FC236}">
                  <a16:creationId xmlns:a16="http://schemas.microsoft.com/office/drawing/2014/main" id="{27651E10-56B4-F358-35C0-EEAA8C7B3CC8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7" name="Google Shape;7936;p79">
              <a:extLst>
                <a:ext uri="{FF2B5EF4-FFF2-40B4-BE49-F238E27FC236}">
                  <a16:creationId xmlns:a16="http://schemas.microsoft.com/office/drawing/2014/main" id="{F3B2A70F-4D3B-2248-DA90-2F63046469DF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8" name="Google Shape;7937;p79">
              <a:extLst>
                <a:ext uri="{FF2B5EF4-FFF2-40B4-BE49-F238E27FC236}">
                  <a16:creationId xmlns:a16="http://schemas.microsoft.com/office/drawing/2014/main" id="{4E4B0230-B7E4-AB71-8BE0-A6F6EB8428F4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9" name="Google Shape;7938;p79">
              <a:extLst>
                <a:ext uri="{FF2B5EF4-FFF2-40B4-BE49-F238E27FC236}">
                  <a16:creationId xmlns:a16="http://schemas.microsoft.com/office/drawing/2014/main" id="{F72CDC4D-FB51-5DD3-C083-5760F760B26B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0" name="Google Shape;7939;p79">
              <a:extLst>
                <a:ext uri="{FF2B5EF4-FFF2-40B4-BE49-F238E27FC236}">
                  <a16:creationId xmlns:a16="http://schemas.microsoft.com/office/drawing/2014/main" id="{F9A13967-7135-7E61-F57D-3ED7A37C9F0D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1" name="Google Shape;7940;p79">
              <a:extLst>
                <a:ext uri="{FF2B5EF4-FFF2-40B4-BE49-F238E27FC236}">
                  <a16:creationId xmlns:a16="http://schemas.microsoft.com/office/drawing/2014/main" id="{06D32795-ACFC-C254-CD82-D30A97C539C9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2" name="Google Shape;7941;p79">
              <a:extLst>
                <a:ext uri="{FF2B5EF4-FFF2-40B4-BE49-F238E27FC236}">
                  <a16:creationId xmlns:a16="http://schemas.microsoft.com/office/drawing/2014/main" id="{8FA6B8BA-2434-5D41-AC7F-04E377EE235C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3" name="Google Shape;7942;p79">
              <a:extLst>
                <a:ext uri="{FF2B5EF4-FFF2-40B4-BE49-F238E27FC236}">
                  <a16:creationId xmlns:a16="http://schemas.microsoft.com/office/drawing/2014/main" id="{CA12836B-BE30-4998-C643-FF920CAB5FE0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4" name="Google Shape;7943;p79">
              <a:extLst>
                <a:ext uri="{FF2B5EF4-FFF2-40B4-BE49-F238E27FC236}">
                  <a16:creationId xmlns:a16="http://schemas.microsoft.com/office/drawing/2014/main" id="{B85FE873-184A-1824-F6CF-0D35A0BED1B5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5" name="Google Shape;7944;p79">
              <a:extLst>
                <a:ext uri="{FF2B5EF4-FFF2-40B4-BE49-F238E27FC236}">
                  <a16:creationId xmlns:a16="http://schemas.microsoft.com/office/drawing/2014/main" id="{E9C674DC-C950-AA20-79F8-47EE830079E4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6" name="Google Shape;7945;p79">
              <a:extLst>
                <a:ext uri="{FF2B5EF4-FFF2-40B4-BE49-F238E27FC236}">
                  <a16:creationId xmlns:a16="http://schemas.microsoft.com/office/drawing/2014/main" id="{0792110F-D88E-CA62-1959-670EADED818F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7" name="Google Shape;7946;p79">
              <a:extLst>
                <a:ext uri="{FF2B5EF4-FFF2-40B4-BE49-F238E27FC236}">
                  <a16:creationId xmlns:a16="http://schemas.microsoft.com/office/drawing/2014/main" id="{8D29D59C-7EA8-AE41-C306-94340AFEFF1B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8" name="Google Shape;7947;p79">
              <a:extLst>
                <a:ext uri="{FF2B5EF4-FFF2-40B4-BE49-F238E27FC236}">
                  <a16:creationId xmlns:a16="http://schemas.microsoft.com/office/drawing/2014/main" id="{4821FD1B-4573-DA4A-CC8B-AEC9CFF91FF0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9" name="Google Shape;7948;p79">
              <a:extLst>
                <a:ext uri="{FF2B5EF4-FFF2-40B4-BE49-F238E27FC236}">
                  <a16:creationId xmlns:a16="http://schemas.microsoft.com/office/drawing/2014/main" id="{36E855AB-85B2-C6F2-16BD-862B9C01DF6E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0" name="Google Shape;7949;p79">
              <a:extLst>
                <a:ext uri="{FF2B5EF4-FFF2-40B4-BE49-F238E27FC236}">
                  <a16:creationId xmlns:a16="http://schemas.microsoft.com/office/drawing/2014/main" id="{F50489C7-2FD3-2DBA-F34D-2F9FF957B617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1" name="Google Shape;7950;p79">
              <a:extLst>
                <a:ext uri="{FF2B5EF4-FFF2-40B4-BE49-F238E27FC236}">
                  <a16:creationId xmlns:a16="http://schemas.microsoft.com/office/drawing/2014/main" id="{4E618756-3ACB-31DE-F423-650DC8E57948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2" name="Google Shape;7951;p79">
              <a:extLst>
                <a:ext uri="{FF2B5EF4-FFF2-40B4-BE49-F238E27FC236}">
                  <a16:creationId xmlns:a16="http://schemas.microsoft.com/office/drawing/2014/main" id="{8ACAEAF4-5BBC-2837-0883-A1D81030A115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3" name="Google Shape;7952;p79">
              <a:extLst>
                <a:ext uri="{FF2B5EF4-FFF2-40B4-BE49-F238E27FC236}">
                  <a16:creationId xmlns:a16="http://schemas.microsoft.com/office/drawing/2014/main" id="{D87D5C71-C38F-4192-69F2-B7A628134C3C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4" name="Google Shape;7953;p79">
              <a:extLst>
                <a:ext uri="{FF2B5EF4-FFF2-40B4-BE49-F238E27FC236}">
                  <a16:creationId xmlns:a16="http://schemas.microsoft.com/office/drawing/2014/main" id="{088A6676-32D1-D310-9B14-A699C68A084C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5" name="Google Shape;7954;p79">
              <a:extLst>
                <a:ext uri="{FF2B5EF4-FFF2-40B4-BE49-F238E27FC236}">
                  <a16:creationId xmlns:a16="http://schemas.microsoft.com/office/drawing/2014/main" id="{466E2EC0-3420-209C-94D5-4AE6D6A68AD6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6" name="Google Shape;7955;p79">
              <a:extLst>
                <a:ext uri="{FF2B5EF4-FFF2-40B4-BE49-F238E27FC236}">
                  <a16:creationId xmlns:a16="http://schemas.microsoft.com/office/drawing/2014/main" id="{A63B28CC-B6A8-C6E2-F704-B193281A426F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7" name="Google Shape;7956;p79">
              <a:extLst>
                <a:ext uri="{FF2B5EF4-FFF2-40B4-BE49-F238E27FC236}">
                  <a16:creationId xmlns:a16="http://schemas.microsoft.com/office/drawing/2014/main" id="{5683EFEB-B49C-0465-7E55-C95208A4D37B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8" name="Google Shape;7957;p79">
              <a:extLst>
                <a:ext uri="{FF2B5EF4-FFF2-40B4-BE49-F238E27FC236}">
                  <a16:creationId xmlns:a16="http://schemas.microsoft.com/office/drawing/2014/main" id="{622853FC-64B9-23CA-4853-6CA4D2177F04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9" name="Google Shape;7958;p79">
              <a:extLst>
                <a:ext uri="{FF2B5EF4-FFF2-40B4-BE49-F238E27FC236}">
                  <a16:creationId xmlns:a16="http://schemas.microsoft.com/office/drawing/2014/main" id="{0C1234A0-4FC8-7967-E0BA-530A1AFA6E00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0" name="Google Shape;7959;p79">
              <a:extLst>
                <a:ext uri="{FF2B5EF4-FFF2-40B4-BE49-F238E27FC236}">
                  <a16:creationId xmlns:a16="http://schemas.microsoft.com/office/drawing/2014/main" id="{65DBBA01-911D-434A-A4F7-B01A317927EC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1" name="Google Shape;7960;p79">
              <a:extLst>
                <a:ext uri="{FF2B5EF4-FFF2-40B4-BE49-F238E27FC236}">
                  <a16:creationId xmlns:a16="http://schemas.microsoft.com/office/drawing/2014/main" id="{13A3477F-5488-BE9A-1A84-B4AFC17922D0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2" name="Google Shape;7961;p79">
              <a:extLst>
                <a:ext uri="{FF2B5EF4-FFF2-40B4-BE49-F238E27FC236}">
                  <a16:creationId xmlns:a16="http://schemas.microsoft.com/office/drawing/2014/main" id="{49786D30-632A-A553-2776-69499F84FE72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3" name="Google Shape;7962;p79">
              <a:extLst>
                <a:ext uri="{FF2B5EF4-FFF2-40B4-BE49-F238E27FC236}">
                  <a16:creationId xmlns:a16="http://schemas.microsoft.com/office/drawing/2014/main" id="{DA3C0DDE-CBF8-D915-0835-3DFF74A1AEA5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4" name="Google Shape;7963;p79">
              <a:extLst>
                <a:ext uri="{FF2B5EF4-FFF2-40B4-BE49-F238E27FC236}">
                  <a16:creationId xmlns:a16="http://schemas.microsoft.com/office/drawing/2014/main" id="{66CCC188-EB69-AA22-0CA2-F46F3D71859B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5" name="Google Shape;7964;p79">
              <a:extLst>
                <a:ext uri="{FF2B5EF4-FFF2-40B4-BE49-F238E27FC236}">
                  <a16:creationId xmlns:a16="http://schemas.microsoft.com/office/drawing/2014/main" id="{613784D5-0BCB-52EA-BE41-D69373AC4309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6" name="Google Shape;7965;p79">
              <a:extLst>
                <a:ext uri="{FF2B5EF4-FFF2-40B4-BE49-F238E27FC236}">
                  <a16:creationId xmlns:a16="http://schemas.microsoft.com/office/drawing/2014/main" id="{9BDCEE21-6302-7CD7-5CC5-3544202D864C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7" name="Google Shape;7966;p79">
              <a:extLst>
                <a:ext uri="{FF2B5EF4-FFF2-40B4-BE49-F238E27FC236}">
                  <a16:creationId xmlns:a16="http://schemas.microsoft.com/office/drawing/2014/main" id="{FE547077-CDD2-48DF-9088-E5D8C21796F2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8" name="Google Shape;7967;p79">
              <a:extLst>
                <a:ext uri="{FF2B5EF4-FFF2-40B4-BE49-F238E27FC236}">
                  <a16:creationId xmlns:a16="http://schemas.microsoft.com/office/drawing/2014/main" id="{2323F99C-E395-DA25-180D-94E1E29E063F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9" name="Google Shape;7968;p79">
              <a:extLst>
                <a:ext uri="{FF2B5EF4-FFF2-40B4-BE49-F238E27FC236}">
                  <a16:creationId xmlns:a16="http://schemas.microsoft.com/office/drawing/2014/main" id="{4D108C7E-8676-3E43-7054-630AB5E52011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0" name="Google Shape;7969;p79">
              <a:extLst>
                <a:ext uri="{FF2B5EF4-FFF2-40B4-BE49-F238E27FC236}">
                  <a16:creationId xmlns:a16="http://schemas.microsoft.com/office/drawing/2014/main" id="{806925F1-E617-D9C8-31C2-D5A80A8D9960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1" name="Google Shape;7970;p79">
              <a:extLst>
                <a:ext uri="{FF2B5EF4-FFF2-40B4-BE49-F238E27FC236}">
                  <a16:creationId xmlns:a16="http://schemas.microsoft.com/office/drawing/2014/main" id="{FD8254EC-CA5B-828D-673C-AA38CE637933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2" name="Google Shape;7971;p79">
              <a:extLst>
                <a:ext uri="{FF2B5EF4-FFF2-40B4-BE49-F238E27FC236}">
                  <a16:creationId xmlns:a16="http://schemas.microsoft.com/office/drawing/2014/main" id="{3EF0F513-6476-7D76-ACE8-C1D7F5430CC5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3" name="Google Shape;7972;p79">
              <a:extLst>
                <a:ext uri="{FF2B5EF4-FFF2-40B4-BE49-F238E27FC236}">
                  <a16:creationId xmlns:a16="http://schemas.microsoft.com/office/drawing/2014/main" id="{DBD21212-7511-A135-A3A9-543307AA55A3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4" name="Google Shape;7973;p79">
              <a:extLst>
                <a:ext uri="{FF2B5EF4-FFF2-40B4-BE49-F238E27FC236}">
                  <a16:creationId xmlns:a16="http://schemas.microsoft.com/office/drawing/2014/main" id="{E043E928-9A23-D686-55F1-38FCCD92A26F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5" name="Google Shape;7974;p79">
              <a:extLst>
                <a:ext uri="{FF2B5EF4-FFF2-40B4-BE49-F238E27FC236}">
                  <a16:creationId xmlns:a16="http://schemas.microsoft.com/office/drawing/2014/main" id="{F5C071D8-93FE-138C-C215-03BC485FDF72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6" name="Google Shape;7975;p79">
              <a:extLst>
                <a:ext uri="{FF2B5EF4-FFF2-40B4-BE49-F238E27FC236}">
                  <a16:creationId xmlns:a16="http://schemas.microsoft.com/office/drawing/2014/main" id="{18155567-744B-C53B-13F0-2B69246A282A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7" name="Google Shape;7976;p79">
              <a:extLst>
                <a:ext uri="{FF2B5EF4-FFF2-40B4-BE49-F238E27FC236}">
                  <a16:creationId xmlns:a16="http://schemas.microsoft.com/office/drawing/2014/main" id="{35F92E92-EE25-00FA-32BC-8464BF0658AB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8" name="Google Shape;7977;p79">
              <a:extLst>
                <a:ext uri="{FF2B5EF4-FFF2-40B4-BE49-F238E27FC236}">
                  <a16:creationId xmlns:a16="http://schemas.microsoft.com/office/drawing/2014/main" id="{42DDBCCA-3FF1-654F-965B-B88AF62F7C4D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9" name="Google Shape;7978;p79">
              <a:extLst>
                <a:ext uri="{FF2B5EF4-FFF2-40B4-BE49-F238E27FC236}">
                  <a16:creationId xmlns:a16="http://schemas.microsoft.com/office/drawing/2014/main" id="{0DC88706-4153-29E1-FEA1-1944CD280C61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0" name="Google Shape;7979;p79">
              <a:extLst>
                <a:ext uri="{FF2B5EF4-FFF2-40B4-BE49-F238E27FC236}">
                  <a16:creationId xmlns:a16="http://schemas.microsoft.com/office/drawing/2014/main" id="{6E77F966-F9BD-49B0-D227-97AC68A86689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1" name="Google Shape;7980;p79">
              <a:extLst>
                <a:ext uri="{FF2B5EF4-FFF2-40B4-BE49-F238E27FC236}">
                  <a16:creationId xmlns:a16="http://schemas.microsoft.com/office/drawing/2014/main" id="{FF55F42F-DBD6-3B71-EB63-BBE1C3DE60D7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2" name="Google Shape;7981;p79">
              <a:extLst>
                <a:ext uri="{FF2B5EF4-FFF2-40B4-BE49-F238E27FC236}">
                  <a16:creationId xmlns:a16="http://schemas.microsoft.com/office/drawing/2014/main" id="{1FBDBDB6-DEAF-4540-EE3D-7235B4A5A7DA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3" name="Google Shape;7982;p79">
              <a:extLst>
                <a:ext uri="{FF2B5EF4-FFF2-40B4-BE49-F238E27FC236}">
                  <a16:creationId xmlns:a16="http://schemas.microsoft.com/office/drawing/2014/main" id="{32DDC3B6-1066-DCF9-D514-07B4F3F4B71C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4" name="Google Shape;7983;p79">
              <a:extLst>
                <a:ext uri="{FF2B5EF4-FFF2-40B4-BE49-F238E27FC236}">
                  <a16:creationId xmlns:a16="http://schemas.microsoft.com/office/drawing/2014/main" id="{299176BB-D223-1823-883C-BCA93537F4C1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5" name="Google Shape;7984;p79">
              <a:extLst>
                <a:ext uri="{FF2B5EF4-FFF2-40B4-BE49-F238E27FC236}">
                  <a16:creationId xmlns:a16="http://schemas.microsoft.com/office/drawing/2014/main" id="{9780030C-BF5C-F1A2-E3AD-C4628958A16C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6" name="Google Shape;7985;p79">
              <a:extLst>
                <a:ext uri="{FF2B5EF4-FFF2-40B4-BE49-F238E27FC236}">
                  <a16:creationId xmlns:a16="http://schemas.microsoft.com/office/drawing/2014/main" id="{CB24F805-A6BF-7356-E9A0-285CD1C75173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7" name="Google Shape;7986;p79">
              <a:extLst>
                <a:ext uri="{FF2B5EF4-FFF2-40B4-BE49-F238E27FC236}">
                  <a16:creationId xmlns:a16="http://schemas.microsoft.com/office/drawing/2014/main" id="{8777D217-BF31-FC23-26F8-674DF0E943BF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8" name="Google Shape;7987;p79">
              <a:extLst>
                <a:ext uri="{FF2B5EF4-FFF2-40B4-BE49-F238E27FC236}">
                  <a16:creationId xmlns:a16="http://schemas.microsoft.com/office/drawing/2014/main" id="{C3C389F2-6AE1-AD65-CD9D-8AF20DDD84EC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9" name="Google Shape;7988;p79">
              <a:extLst>
                <a:ext uri="{FF2B5EF4-FFF2-40B4-BE49-F238E27FC236}">
                  <a16:creationId xmlns:a16="http://schemas.microsoft.com/office/drawing/2014/main" id="{E6129BC5-A43E-0BF1-E431-8F51C08CB85A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0" name="Google Shape;7989;p79">
              <a:extLst>
                <a:ext uri="{FF2B5EF4-FFF2-40B4-BE49-F238E27FC236}">
                  <a16:creationId xmlns:a16="http://schemas.microsoft.com/office/drawing/2014/main" id="{A09A7933-8899-DD3C-716D-49DF93CCBA6A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1" name="Google Shape;7990;p79">
              <a:extLst>
                <a:ext uri="{FF2B5EF4-FFF2-40B4-BE49-F238E27FC236}">
                  <a16:creationId xmlns:a16="http://schemas.microsoft.com/office/drawing/2014/main" id="{E9BA3B89-8FB7-6AD4-A954-7A4D64D297D3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2" name="Google Shape;7991;p79">
              <a:extLst>
                <a:ext uri="{FF2B5EF4-FFF2-40B4-BE49-F238E27FC236}">
                  <a16:creationId xmlns:a16="http://schemas.microsoft.com/office/drawing/2014/main" id="{7DE4AD10-A6B3-07D3-0B39-F4D1AA4A0AE1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3" name="Google Shape;7992;p79">
              <a:extLst>
                <a:ext uri="{FF2B5EF4-FFF2-40B4-BE49-F238E27FC236}">
                  <a16:creationId xmlns:a16="http://schemas.microsoft.com/office/drawing/2014/main" id="{0BD86752-3C42-6388-843F-F53935313263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4" name="Google Shape;7993;p79">
              <a:extLst>
                <a:ext uri="{FF2B5EF4-FFF2-40B4-BE49-F238E27FC236}">
                  <a16:creationId xmlns:a16="http://schemas.microsoft.com/office/drawing/2014/main" id="{06355F50-9BFD-62DE-8B44-394E533D17EA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5" name="Google Shape;7994;p79">
              <a:extLst>
                <a:ext uri="{FF2B5EF4-FFF2-40B4-BE49-F238E27FC236}">
                  <a16:creationId xmlns:a16="http://schemas.microsoft.com/office/drawing/2014/main" id="{C296E480-8AE6-11BE-3D46-24677A799451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6" name="Google Shape;7995;p79">
              <a:extLst>
                <a:ext uri="{FF2B5EF4-FFF2-40B4-BE49-F238E27FC236}">
                  <a16:creationId xmlns:a16="http://schemas.microsoft.com/office/drawing/2014/main" id="{BC9C937C-9A01-7D6B-391A-F5EAA0C2764B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7" name="Google Shape;7996;p79">
              <a:extLst>
                <a:ext uri="{FF2B5EF4-FFF2-40B4-BE49-F238E27FC236}">
                  <a16:creationId xmlns:a16="http://schemas.microsoft.com/office/drawing/2014/main" id="{3385CE6A-CF67-6711-F156-7A578B7837F4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8" name="Google Shape;7997;p79">
              <a:extLst>
                <a:ext uri="{FF2B5EF4-FFF2-40B4-BE49-F238E27FC236}">
                  <a16:creationId xmlns:a16="http://schemas.microsoft.com/office/drawing/2014/main" id="{0159A845-FFC7-10DE-6169-2D0CEA031085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9" name="Google Shape;7998;p79">
              <a:extLst>
                <a:ext uri="{FF2B5EF4-FFF2-40B4-BE49-F238E27FC236}">
                  <a16:creationId xmlns:a16="http://schemas.microsoft.com/office/drawing/2014/main" id="{FDD1F051-4493-BB68-BDA6-89C144BBCA17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0" name="Google Shape;7999;p79">
              <a:extLst>
                <a:ext uri="{FF2B5EF4-FFF2-40B4-BE49-F238E27FC236}">
                  <a16:creationId xmlns:a16="http://schemas.microsoft.com/office/drawing/2014/main" id="{1F1BA1E4-C5DC-5ABD-65C2-4363C227AB5E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1" name="Google Shape;8000;p79">
              <a:extLst>
                <a:ext uri="{FF2B5EF4-FFF2-40B4-BE49-F238E27FC236}">
                  <a16:creationId xmlns:a16="http://schemas.microsoft.com/office/drawing/2014/main" id="{7B1FB317-E582-F273-268A-A1A4249701E7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2" name="Google Shape;8001;p79">
              <a:extLst>
                <a:ext uri="{FF2B5EF4-FFF2-40B4-BE49-F238E27FC236}">
                  <a16:creationId xmlns:a16="http://schemas.microsoft.com/office/drawing/2014/main" id="{FCF04E36-0AD6-B999-2722-D0D4C1925F24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3" name="Google Shape;8002;p79">
              <a:extLst>
                <a:ext uri="{FF2B5EF4-FFF2-40B4-BE49-F238E27FC236}">
                  <a16:creationId xmlns:a16="http://schemas.microsoft.com/office/drawing/2014/main" id="{7B581D3A-9531-08A7-B77F-2438888AAC3E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4" name="Google Shape;8003;p79">
              <a:extLst>
                <a:ext uri="{FF2B5EF4-FFF2-40B4-BE49-F238E27FC236}">
                  <a16:creationId xmlns:a16="http://schemas.microsoft.com/office/drawing/2014/main" id="{16D04C1D-5561-F121-5149-8757E6502642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5" name="Google Shape;8004;p79">
              <a:extLst>
                <a:ext uri="{FF2B5EF4-FFF2-40B4-BE49-F238E27FC236}">
                  <a16:creationId xmlns:a16="http://schemas.microsoft.com/office/drawing/2014/main" id="{C89BE1F4-B7E0-8BE9-1AB8-746EAABC5D54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6" name="Google Shape;8005;p79">
              <a:extLst>
                <a:ext uri="{FF2B5EF4-FFF2-40B4-BE49-F238E27FC236}">
                  <a16:creationId xmlns:a16="http://schemas.microsoft.com/office/drawing/2014/main" id="{325867FF-D416-C94D-83D5-18911B71327E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7" name="Google Shape;8006;p79">
              <a:extLst>
                <a:ext uri="{FF2B5EF4-FFF2-40B4-BE49-F238E27FC236}">
                  <a16:creationId xmlns:a16="http://schemas.microsoft.com/office/drawing/2014/main" id="{7703AE2C-316E-85C2-010C-32D1F397F2C9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8" name="Google Shape;8007;p79">
              <a:extLst>
                <a:ext uri="{FF2B5EF4-FFF2-40B4-BE49-F238E27FC236}">
                  <a16:creationId xmlns:a16="http://schemas.microsoft.com/office/drawing/2014/main" id="{2A3E86C6-3602-5817-60A4-2650EF44DA98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9" name="Google Shape;8008;p79">
              <a:extLst>
                <a:ext uri="{FF2B5EF4-FFF2-40B4-BE49-F238E27FC236}">
                  <a16:creationId xmlns:a16="http://schemas.microsoft.com/office/drawing/2014/main" id="{9346BCE4-28C9-4046-11AB-DD368DA7AB5B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8009;p79">
              <a:extLst>
                <a:ext uri="{FF2B5EF4-FFF2-40B4-BE49-F238E27FC236}">
                  <a16:creationId xmlns:a16="http://schemas.microsoft.com/office/drawing/2014/main" id="{1BA904BB-19E6-2DFB-D840-0A53D04B79E5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8010;p79">
              <a:extLst>
                <a:ext uri="{FF2B5EF4-FFF2-40B4-BE49-F238E27FC236}">
                  <a16:creationId xmlns:a16="http://schemas.microsoft.com/office/drawing/2014/main" id="{F29DB1C0-3EAE-AE98-90D4-86A8617AF37E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2" name="Google Shape;8011;p79">
              <a:extLst>
                <a:ext uri="{FF2B5EF4-FFF2-40B4-BE49-F238E27FC236}">
                  <a16:creationId xmlns:a16="http://schemas.microsoft.com/office/drawing/2014/main" id="{8B1A8241-2502-FAD5-BBC8-AEEB5DFC5A9E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3" name="Google Shape;8012;p79">
              <a:extLst>
                <a:ext uri="{FF2B5EF4-FFF2-40B4-BE49-F238E27FC236}">
                  <a16:creationId xmlns:a16="http://schemas.microsoft.com/office/drawing/2014/main" id="{B44DAFA1-5C11-F131-CACE-56F4342F9C67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8013;p79">
              <a:extLst>
                <a:ext uri="{FF2B5EF4-FFF2-40B4-BE49-F238E27FC236}">
                  <a16:creationId xmlns:a16="http://schemas.microsoft.com/office/drawing/2014/main" id="{918F0145-30B3-EC95-FAE8-7F0C947DD40B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5" name="Google Shape;8014;p79">
              <a:extLst>
                <a:ext uri="{FF2B5EF4-FFF2-40B4-BE49-F238E27FC236}">
                  <a16:creationId xmlns:a16="http://schemas.microsoft.com/office/drawing/2014/main" id="{0D953A30-12A3-FA93-F0C4-0912016A6629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6" name="Google Shape;8015;p79">
              <a:extLst>
                <a:ext uri="{FF2B5EF4-FFF2-40B4-BE49-F238E27FC236}">
                  <a16:creationId xmlns:a16="http://schemas.microsoft.com/office/drawing/2014/main" id="{DB09AF3F-DBF8-B21C-CFDC-AAFD48A5909E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7" name="Google Shape;8016;p79">
              <a:extLst>
                <a:ext uri="{FF2B5EF4-FFF2-40B4-BE49-F238E27FC236}">
                  <a16:creationId xmlns:a16="http://schemas.microsoft.com/office/drawing/2014/main" id="{D1909AE7-E08E-57C7-1B65-DC44DD699131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8017;p79">
              <a:extLst>
                <a:ext uri="{FF2B5EF4-FFF2-40B4-BE49-F238E27FC236}">
                  <a16:creationId xmlns:a16="http://schemas.microsoft.com/office/drawing/2014/main" id="{1D869CBE-1138-4CF0-85DF-A3371646CE37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8018;p79">
              <a:extLst>
                <a:ext uri="{FF2B5EF4-FFF2-40B4-BE49-F238E27FC236}">
                  <a16:creationId xmlns:a16="http://schemas.microsoft.com/office/drawing/2014/main" id="{1C26B2C3-1DB7-1DDD-9585-1E81522154FB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8019;p79">
              <a:extLst>
                <a:ext uri="{FF2B5EF4-FFF2-40B4-BE49-F238E27FC236}">
                  <a16:creationId xmlns:a16="http://schemas.microsoft.com/office/drawing/2014/main" id="{5158881D-98EE-DFC9-CD41-70B33D681494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8020;p79">
              <a:extLst>
                <a:ext uri="{FF2B5EF4-FFF2-40B4-BE49-F238E27FC236}">
                  <a16:creationId xmlns:a16="http://schemas.microsoft.com/office/drawing/2014/main" id="{728D7958-5FC9-F098-AEE0-8DAB7C786012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8021;p79">
              <a:extLst>
                <a:ext uri="{FF2B5EF4-FFF2-40B4-BE49-F238E27FC236}">
                  <a16:creationId xmlns:a16="http://schemas.microsoft.com/office/drawing/2014/main" id="{0ABC3B66-5DAA-EC0D-52F6-6155C8588193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8022;p79">
              <a:extLst>
                <a:ext uri="{FF2B5EF4-FFF2-40B4-BE49-F238E27FC236}">
                  <a16:creationId xmlns:a16="http://schemas.microsoft.com/office/drawing/2014/main" id="{6B49313A-D614-8A41-7D43-2AE4BE637473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8023;p79">
              <a:extLst>
                <a:ext uri="{FF2B5EF4-FFF2-40B4-BE49-F238E27FC236}">
                  <a16:creationId xmlns:a16="http://schemas.microsoft.com/office/drawing/2014/main" id="{8BEDD48E-0DA7-60BA-775C-17E1B19D4548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8024;p79">
              <a:extLst>
                <a:ext uri="{FF2B5EF4-FFF2-40B4-BE49-F238E27FC236}">
                  <a16:creationId xmlns:a16="http://schemas.microsoft.com/office/drawing/2014/main" id="{1D61D501-481A-5360-2590-09FEEAE034B7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8025;p79">
              <a:extLst>
                <a:ext uri="{FF2B5EF4-FFF2-40B4-BE49-F238E27FC236}">
                  <a16:creationId xmlns:a16="http://schemas.microsoft.com/office/drawing/2014/main" id="{C1D23559-EDEB-B9FC-F633-C1337FF64248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8026;p79">
              <a:extLst>
                <a:ext uri="{FF2B5EF4-FFF2-40B4-BE49-F238E27FC236}">
                  <a16:creationId xmlns:a16="http://schemas.microsoft.com/office/drawing/2014/main" id="{3946972D-CA20-CEB4-D3B9-B13594AE09F2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8027;p79">
              <a:extLst>
                <a:ext uri="{FF2B5EF4-FFF2-40B4-BE49-F238E27FC236}">
                  <a16:creationId xmlns:a16="http://schemas.microsoft.com/office/drawing/2014/main" id="{88AC7C1E-FF06-1207-2BA3-66B9705BE155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8028;p79">
              <a:extLst>
                <a:ext uri="{FF2B5EF4-FFF2-40B4-BE49-F238E27FC236}">
                  <a16:creationId xmlns:a16="http://schemas.microsoft.com/office/drawing/2014/main" id="{B5F33606-720C-69ED-4997-96E256B4C3E9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8029;p79">
              <a:extLst>
                <a:ext uri="{FF2B5EF4-FFF2-40B4-BE49-F238E27FC236}">
                  <a16:creationId xmlns:a16="http://schemas.microsoft.com/office/drawing/2014/main" id="{019A753B-23AC-1ACD-7A68-44A3D6CC64CC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8030;p79">
              <a:extLst>
                <a:ext uri="{FF2B5EF4-FFF2-40B4-BE49-F238E27FC236}">
                  <a16:creationId xmlns:a16="http://schemas.microsoft.com/office/drawing/2014/main" id="{D53FFBF3-420C-4172-3829-707C2F5409E3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8031;p79">
              <a:extLst>
                <a:ext uri="{FF2B5EF4-FFF2-40B4-BE49-F238E27FC236}">
                  <a16:creationId xmlns:a16="http://schemas.microsoft.com/office/drawing/2014/main" id="{D480E0CD-D352-B89A-A416-99A250BCAE1B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8032;p79">
              <a:extLst>
                <a:ext uri="{FF2B5EF4-FFF2-40B4-BE49-F238E27FC236}">
                  <a16:creationId xmlns:a16="http://schemas.microsoft.com/office/drawing/2014/main" id="{06ACA586-CB77-A58E-2EFB-779A39E5C2E6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8033;p79">
              <a:extLst>
                <a:ext uri="{FF2B5EF4-FFF2-40B4-BE49-F238E27FC236}">
                  <a16:creationId xmlns:a16="http://schemas.microsoft.com/office/drawing/2014/main" id="{71CCA25E-FBBF-0489-44D9-CE65C4882C00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8034;p79">
              <a:extLst>
                <a:ext uri="{FF2B5EF4-FFF2-40B4-BE49-F238E27FC236}">
                  <a16:creationId xmlns:a16="http://schemas.microsoft.com/office/drawing/2014/main" id="{80ABE8BD-B067-EEAF-0118-CFAA4550A62C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8035;p79">
              <a:extLst>
                <a:ext uri="{FF2B5EF4-FFF2-40B4-BE49-F238E27FC236}">
                  <a16:creationId xmlns:a16="http://schemas.microsoft.com/office/drawing/2014/main" id="{55D8C51F-15B5-9C8C-74FE-14AB3AA1FE46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8036;p79">
              <a:extLst>
                <a:ext uri="{FF2B5EF4-FFF2-40B4-BE49-F238E27FC236}">
                  <a16:creationId xmlns:a16="http://schemas.microsoft.com/office/drawing/2014/main" id="{47040901-E73B-07E8-47BB-3B13E8A9CF02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8037;p79">
              <a:extLst>
                <a:ext uri="{FF2B5EF4-FFF2-40B4-BE49-F238E27FC236}">
                  <a16:creationId xmlns:a16="http://schemas.microsoft.com/office/drawing/2014/main" id="{7F1A3E46-ED5B-F4AF-8B2D-FD84068E70B7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8038;p79">
              <a:extLst>
                <a:ext uri="{FF2B5EF4-FFF2-40B4-BE49-F238E27FC236}">
                  <a16:creationId xmlns:a16="http://schemas.microsoft.com/office/drawing/2014/main" id="{2484711A-7EBD-3606-BF0B-A247B8722629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8039;p79">
              <a:extLst>
                <a:ext uri="{FF2B5EF4-FFF2-40B4-BE49-F238E27FC236}">
                  <a16:creationId xmlns:a16="http://schemas.microsoft.com/office/drawing/2014/main" id="{F8E8D0E4-D6E7-0468-4E4D-B2A4960B73CC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8040;p79">
              <a:extLst>
                <a:ext uri="{FF2B5EF4-FFF2-40B4-BE49-F238E27FC236}">
                  <a16:creationId xmlns:a16="http://schemas.microsoft.com/office/drawing/2014/main" id="{54EE0D81-79C8-41DD-BB61-F52F77C18242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8041;p79">
              <a:extLst>
                <a:ext uri="{FF2B5EF4-FFF2-40B4-BE49-F238E27FC236}">
                  <a16:creationId xmlns:a16="http://schemas.microsoft.com/office/drawing/2014/main" id="{0EBAA014-7469-5415-9473-80F2A075AFEF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8042;p79">
              <a:extLst>
                <a:ext uri="{FF2B5EF4-FFF2-40B4-BE49-F238E27FC236}">
                  <a16:creationId xmlns:a16="http://schemas.microsoft.com/office/drawing/2014/main" id="{D92A7ECE-114F-D5F5-6375-6932B516572E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8043;p79">
              <a:extLst>
                <a:ext uri="{FF2B5EF4-FFF2-40B4-BE49-F238E27FC236}">
                  <a16:creationId xmlns:a16="http://schemas.microsoft.com/office/drawing/2014/main" id="{6821F6F0-A254-889C-EEA6-3550338D9CFC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5" name="Google Shape;8044;p79">
              <a:extLst>
                <a:ext uri="{FF2B5EF4-FFF2-40B4-BE49-F238E27FC236}">
                  <a16:creationId xmlns:a16="http://schemas.microsoft.com/office/drawing/2014/main" id="{5DE8C933-C8CD-CBA1-214B-BD3B60AEE209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6" name="Google Shape;8045;p79">
              <a:extLst>
                <a:ext uri="{FF2B5EF4-FFF2-40B4-BE49-F238E27FC236}">
                  <a16:creationId xmlns:a16="http://schemas.microsoft.com/office/drawing/2014/main" id="{AC4BD1DB-0BC3-7A1B-62C8-5AE0B1D8F4C8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8046;p79">
              <a:extLst>
                <a:ext uri="{FF2B5EF4-FFF2-40B4-BE49-F238E27FC236}">
                  <a16:creationId xmlns:a16="http://schemas.microsoft.com/office/drawing/2014/main" id="{681CC447-9B21-E63E-8B8B-1A15DD2F4099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8047;p79">
              <a:extLst>
                <a:ext uri="{FF2B5EF4-FFF2-40B4-BE49-F238E27FC236}">
                  <a16:creationId xmlns:a16="http://schemas.microsoft.com/office/drawing/2014/main" id="{9C198842-B3D5-66F1-5A7D-94EEC3A7617F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8048;p79">
              <a:extLst>
                <a:ext uri="{FF2B5EF4-FFF2-40B4-BE49-F238E27FC236}">
                  <a16:creationId xmlns:a16="http://schemas.microsoft.com/office/drawing/2014/main" id="{D8E4DF32-524B-AAD5-8C79-F9D7C8BBEFE8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8049;p79">
              <a:extLst>
                <a:ext uri="{FF2B5EF4-FFF2-40B4-BE49-F238E27FC236}">
                  <a16:creationId xmlns:a16="http://schemas.microsoft.com/office/drawing/2014/main" id="{17DD5058-80C9-712F-EA22-0CFFE41F4A60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8050;p79">
              <a:extLst>
                <a:ext uri="{FF2B5EF4-FFF2-40B4-BE49-F238E27FC236}">
                  <a16:creationId xmlns:a16="http://schemas.microsoft.com/office/drawing/2014/main" id="{F9E5E03C-4DEF-919F-1B39-8049D13D958E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8051;p79">
              <a:extLst>
                <a:ext uri="{FF2B5EF4-FFF2-40B4-BE49-F238E27FC236}">
                  <a16:creationId xmlns:a16="http://schemas.microsoft.com/office/drawing/2014/main" id="{9BAF14DF-403B-8F54-5553-911E18ADA46F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8052;p79">
              <a:extLst>
                <a:ext uri="{FF2B5EF4-FFF2-40B4-BE49-F238E27FC236}">
                  <a16:creationId xmlns:a16="http://schemas.microsoft.com/office/drawing/2014/main" id="{8F128EB7-C3EF-CAC1-BE6D-1B4B057459AB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8053;p79">
              <a:extLst>
                <a:ext uri="{FF2B5EF4-FFF2-40B4-BE49-F238E27FC236}">
                  <a16:creationId xmlns:a16="http://schemas.microsoft.com/office/drawing/2014/main" id="{4BEA27A7-2527-6DBD-77DE-D25E98C5A1AA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8054;p79">
              <a:extLst>
                <a:ext uri="{FF2B5EF4-FFF2-40B4-BE49-F238E27FC236}">
                  <a16:creationId xmlns:a16="http://schemas.microsoft.com/office/drawing/2014/main" id="{20A51A39-412C-2C10-62BD-F211D06703BD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8055;p79">
              <a:extLst>
                <a:ext uri="{FF2B5EF4-FFF2-40B4-BE49-F238E27FC236}">
                  <a16:creationId xmlns:a16="http://schemas.microsoft.com/office/drawing/2014/main" id="{A573197A-A390-83EB-90B5-B1B9BFACE0FE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8056;p79">
              <a:extLst>
                <a:ext uri="{FF2B5EF4-FFF2-40B4-BE49-F238E27FC236}">
                  <a16:creationId xmlns:a16="http://schemas.microsoft.com/office/drawing/2014/main" id="{29D513B7-67EF-EB0D-3742-158E3457D9A5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8057;p79">
              <a:extLst>
                <a:ext uri="{FF2B5EF4-FFF2-40B4-BE49-F238E27FC236}">
                  <a16:creationId xmlns:a16="http://schemas.microsoft.com/office/drawing/2014/main" id="{4D61ABBF-A2E0-CCAD-2D3B-1376C6AD5153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8058;p79">
              <a:extLst>
                <a:ext uri="{FF2B5EF4-FFF2-40B4-BE49-F238E27FC236}">
                  <a16:creationId xmlns:a16="http://schemas.microsoft.com/office/drawing/2014/main" id="{0F77A70A-F01E-E515-4E95-9C7AC8BF279D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8059;p79">
              <a:extLst>
                <a:ext uri="{FF2B5EF4-FFF2-40B4-BE49-F238E27FC236}">
                  <a16:creationId xmlns:a16="http://schemas.microsoft.com/office/drawing/2014/main" id="{D20B3AA2-1E9D-FCD5-5134-BE9585295531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8060;p79">
              <a:extLst>
                <a:ext uri="{FF2B5EF4-FFF2-40B4-BE49-F238E27FC236}">
                  <a16:creationId xmlns:a16="http://schemas.microsoft.com/office/drawing/2014/main" id="{F9EB787B-9937-5412-1B3A-AB779962DC00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8061;p79">
              <a:extLst>
                <a:ext uri="{FF2B5EF4-FFF2-40B4-BE49-F238E27FC236}">
                  <a16:creationId xmlns:a16="http://schemas.microsoft.com/office/drawing/2014/main" id="{341A1EF2-87F3-0E09-95B6-76CEA2C038DF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8062;p79">
              <a:extLst>
                <a:ext uri="{FF2B5EF4-FFF2-40B4-BE49-F238E27FC236}">
                  <a16:creationId xmlns:a16="http://schemas.microsoft.com/office/drawing/2014/main" id="{0F0FFE9D-0210-A40A-782D-F733BCBED446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8063;p79">
              <a:extLst>
                <a:ext uri="{FF2B5EF4-FFF2-40B4-BE49-F238E27FC236}">
                  <a16:creationId xmlns:a16="http://schemas.microsoft.com/office/drawing/2014/main" id="{D15443C3-7F85-F3C0-3ACB-9F7B12400563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8064;p79">
              <a:extLst>
                <a:ext uri="{FF2B5EF4-FFF2-40B4-BE49-F238E27FC236}">
                  <a16:creationId xmlns:a16="http://schemas.microsoft.com/office/drawing/2014/main" id="{8AE15A40-DEC9-F61C-2349-D1DF9D19E047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8065;p79">
              <a:extLst>
                <a:ext uri="{FF2B5EF4-FFF2-40B4-BE49-F238E27FC236}">
                  <a16:creationId xmlns:a16="http://schemas.microsoft.com/office/drawing/2014/main" id="{5E4AFFAD-2CF1-EE74-50A5-12B99CAF0159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8066;p79">
              <a:extLst>
                <a:ext uri="{FF2B5EF4-FFF2-40B4-BE49-F238E27FC236}">
                  <a16:creationId xmlns:a16="http://schemas.microsoft.com/office/drawing/2014/main" id="{8888BC36-6270-3634-52F4-36D4852D9E12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8067;p79">
              <a:extLst>
                <a:ext uri="{FF2B5EF4-FFF2-40B4-BE49-F238E27FC236}">
                  <a16:creationId xmlns:a16="http://schemas.microsoft.com/office/drawing/2014/main" id="{70CEDBCA-3F1E-FC56-4529-C1C7AEC7CDD9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8068;p79">
              <a:extLst>
                <a:ext uri="{FF2B5EF4-FFF2-40B4-BE49-F238E27FC236}">
                  <a16:creationId xmlns:a16="http://schemas.microsoft.com/office/drawing/2014/main" id="{991ACE07-117B-E6B6-3A6F-1EBB8335719C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8069;p79">
              <a:extLst>
                <a:ext uri="{FF2B5EF4-FFF2-40B4-BE49-F238E27FC236}">
                  <a16:creationId xmlns:a16="http://schemas.microsoft.com/office/drawing/2014/main" id="{D2C65132-FE24-6C53-11DF-945EF27B75EB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8070;p79">
              <a:extLst>
                <a:ext uri="{FF2B5EF4-FFF2-40B4-BE49-F238E27FC236}">
                  <a16:creationId xmlns:a16="http://schemas.microsoft.com/office/drawing/2014/main" id="{675AF4AD-B14F-5E47-63DC-CB15225332A6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8071;p79">
              <a:extLst>
                <a:ext uri="{FF2B5EF4-FFF2-40B4-BE49-F238E27FC236}">
                  <a16:creationId xmlns:a16="http://schemas.microsoft.com/office/drawing/2014/main" id="{3D81AD10-88E4-1A80-F441-7A56EF8A0079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8072;p79">
              <a:extLst>
                <a:ext uri="{FF2B5EF4-FFF2-40B4-BE49-F238E27FC236}">
                  <a16:creationId xmlns:a16="http://schemas.microsoft.com/office/drawing/2014/main" id="{F0E3BF4B-62D2-0260-098E-2B3E92302B10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4" name="Google Shape;8073;p79">
              <a:extLst>
                <a:ext uri="{FF2B5EF4-FFF2-40B4-BE49-F238E27FC236}">
                  <a16:creationId xmlns:a16="http://schemas.microsoft.com/office/drawing/2014/main" id="{BE96C3C0-BA82-BF59-7CEF-3C8471236F1E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5" name="Google Shape;8074;p79">
              <a:extLst>
                <a:ext uri="{FF2B5EF4-FFF2-40B4-BE49-F238E27FC236}">
                  <a16:creationId xmlns:a16="http://schemas.microsoft.com/office/drawing/2014/main" id="{3C57B689-BC4D-107D-1AC7-C5BFE1DAB862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46" name="Google Shape;7862;p79">
            <a:extLst>
              <a:ext uri="{FF2B5EF4-FFF2-40B4-BE49-F238E27FC236}">
                <a16:creationId xmlns:a16="http://schemas.microsoft.com/office/drawing/2014/main" id="{B43A418B-9FB6-001B-2548-51AF5016772C}"/>
              </a:ext>
            </a:extLst>
          </p:cNvPr>
          <p:cNvGrpSpPr/>
          <p:nvPr/>
        </p:nvGrpSpPr>
        <p:grpSpPr>
          <a:xfrm>
            <a:off x="6821169" y="3335498"/>
            <a:ext cx="552415" cy="478267"/>
            <a:chOff x="1406450" y="1457600"/>
            <a:chExt cx="1017675" cy="1094400"/>
          </a:xfrm>
        </p:grpSpPr>
        <p:sp>
          <p:nvSpPr>
            <p:cNvPr id="4047" name="Google Shape;7863;p79">
              <a:extLst>
                <a:ext uri="{FF2B5EF4-FFF2-40B4-BE49-F238E27FC236}">
                  <a16:creationId xmlns:a16="http://schemas.microsoft.com/office/drawing/2014/main" id="{7CF8827B-E3AA-30B6-DB8F-715BD0C882E2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8" name="Google Shape;7864;p79">
              <a:extLst>
                <a:ext uri="{FF2B5EF4-FFF2-40B4-BE49-F238E27FC236}">
                  <a16:creationId xmlns:a16="http://schemas.microsoft.com/office/drawing/2014/main" id="{EA6F34FD-6AC6-F0EA-311E-A86A0546E642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9" name="Google Shape;7865;p79">
              <a:extLst>
                <a:ext uri="{FF2B5EF4-FFF2-40B4-BE49-F238E27FC236}">
                  <a16:creationId xmlns:a16="http://schemas.microsoft.com/office/drawing/2014/main" id="{683DA320-180B-845F-E273-48ACC641F5DF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0" name="Google Shape;7866;p79">
              <a:extLst>
                <a:ext uri="{FF2B5EF4-FFF2-40B4-BE49-F238E27FC236}">
                  <a16:creationId xmlns:a16="http://schemas.microsoft.com/office/drawing/2014/main" id="{3B793251-7CDC-4A31-0C0B-C98235BF1D3C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1" name="Google Shape;7867;p79">
              <a:extLst>
                <a:ext uri="{FF2B5EF4-FFF2-40B4-BE49-F238E27FC236}">
                  <a16:creationId xmlns:a16="http://schemas.microsoft.com/office/drawing/2014/main" id="{64B93AAC-E2B2-9DB1-2AB3-66A7FD00DC1A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2" name="Google Shape;7868;p79">
              <a:extLst>
                <a:ext uri="{FF2B5EF4-FFF2-40B4-BE49-F238E27FC236}">
                  <a16:creationId xmlns:a16="http://schemas.microsoft.com/office/drawing/2014/main" id="{1622E4E5-DE15-E639-CBD2-0CDB5C99B8C8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3" name="Google Shape;7869;p79">
              <a:extLst>
                <a:ext uri="{FF2B5EF4-FFF2-40B4-BE49-F238E27FC236}">
                  <a16:creationId xmlns:a16="http://schemas.microsoft.com/office/drawing/2014/main" id="{2B7A4D7F-7776-9AD8-37AF-A89DCC76A0FA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4" name="Google Shape;7870;p79">
              <a:extLst>
                <a:ext uri="{FF2B5EF4-FFF2-40B4-BE49-F238E27FC236}">
                  <a16:creationId xmlns:a16="http://schemas.microsoft.com/office/drawing/2014/main" id="{AE510926-7068-CA00-6E1A-9179F235B58F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5" name="Google Shape;7871;p79">
              <a:extLst>
                <a:ext uri="{FF2B5EF4-FFF2-40B4-BE49-F238E27FC236}">
                  <a16:creationId xmlns:a16="http://schemas.microsoft.com/office/drawing/2014/main" id="{0C0843C1-62DA-AA38-7221-611D54DBF242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6" name="Google Shape;7872;p79">
              <a:extLst>
                <a:ext uri="{FF2B5EF4-FFF2-40B4-BE49-F238E27FC236}">
                  <a16:creationId xmlns:a16="http://schemas.microsoft.com/office/drawing/2014/main" id="{C0849A7F-82AA-D675-8887-FBB98AF5B540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7" name="Google Shape;7873;p79">
              <a:extLst>
                <a:ext uri="{FF2B5EF4-FFF2-40B4-BE49-F238E27FC236}">
                  <a16:creationId xmlns:a16="http://schemas.microsoft.com/office/drawing/2014/main" id="{D3BBD020-6226-171D-D249-441975B979F5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8" name="Google Shape;7874;p79">
              <a:extLst>
                <a:ext uri="{FF2B5EF4-FFF2-40B4-BE49-F238E27FC236}">
                  <a16:creationId xmlns:a16="http://schemas.microsoft.com/office/drawing/2014/main" id="{0689C046-9B19-29BD-1194-B59CB23FED5B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9" name="Google Shape;7875;p79">
              <a:extLst>
                <a:ext uri="{FF2B5EF4-FFF2-40B4-BE49-F238E27FC236}">
                  <a16:creationId xmlns:a16="http://schemas.microsoft.com/office/drawing/2014/main" id="{220E8C2D-0989-0B05-F9EB-096407B93CDC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0" name="Google Shape;7876;p79">
              <a:extLst>
                <a:ext uri="{FF2B5EF4-FFF2-40B4-BE49-F238E27FC236}">
                  <a16:creationId xmlns:a16="http://schemas.microsoft.com/office/drawing/2014/main" id="{F3E23975-AA90-0647-7F14-D4A54DDA2EAC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1" name="Google Shape;7877;p79">
              <a:extLst>
                <a:ext uri="{FF2B5EF4-FFF2-40B4-BE49-F238E27FC236}">
                  <a16:creationId xmlns:a16="http://schemas.microsoft.com/office/drawing/2014/main" id="{F2BDC9CF-596C-306B-9A11-2FC5AE2E65DD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2" name="Google Shape;7878;p79">
              <a:extLst>
                <a:ext uri="{FF2B5EF4-FFF2-40B4-BE49-F238E27FC236}">
                  <a16:creationId xmlns:a16="http://schemas.microsoft.com/office/drawing/2014/main" id="{5730B273-EFBD-C2F5-C127-E4625DB25D48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3" name="Google Shape;7879;p79">
              <a:extLst>
                <a:ext uri="{FF2B5EF4-FFF2-40B4-BE49-F238E27FC236}">
                  <a16:creationId xmlns:a16="http://schemas.microsoft.com/office/drawing/2014/main" id="{BF7F757B-331D-D6E1-B625-CADC1C9FE837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4" name="Google Shape;7880;p79">
              <a:extLst>
                <a:ext uri="{FF2B5EF4-FFF2-40B4-BE49-F238E27FC236}">
                  <a16:creationId xmlns:a16="http://schemas.microsoft.com/office/drawing/2014/main" id="{EED0DB86-C3A6-E1B1-60D3-F8AC4E7D2851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5" name="Google Shape;7881;p79">
              <a:extLst>
                <a:ext uri="{FF2B5EF4-FFF2-40B4-BE49-F238E27FC236}">
                  <a16:creationId xmlns:a16="http://schemas.microsoft.com/office/drawing/2014/main" id="{186843E9-CF18-4CB7-9A0B-AA92CDB17321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6" name="Google Shape;7882;p79">
              <a:extLst>
                <a:ext uri="{FF2B5EF4-FFF2-40B4-BE49-F238E27FC236}">
                  <a16:creationId xmlns:a16="http://schemas.microsoft.com/office/drawing/2014/main" id="{CB4B0B4E-4E31-09E8-F1DA-3A6EAA8D7E67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7" name="Google Shape;7883;p79">
              <a:extLst>
                <a:ext uri="{FF2B5EF4-FFF2-40B4-BE49-F238E27FC236}">
                  <a16:creationId xmlns:a16="http://schemas.microsoft.com/office/drawing/2014/main" id="{138FC971-DF23-B89E-F784-33E2E0D49EA2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8" name="Google Shape;7884;p79">
              <a:extLst>
                <a:ext uri="{FF2B5EF4-FFF2-40B4-BE49-F238E27FC236}">
                  <a16:creationId xmlns:a16="http://schemas.microsoft.com/office/drawing/2014/main" id="{A9E226CD-830F-15B2-B109-3082EBF0E207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9" name="Google Shape;7885;p79">
              <a:extLst>
                <a:ext uri="{FF2B5EF4-FFF2-40B4-BE49-F238E27FC236}">
                  <a16:creationId xmlns:a16="http://schemas.microsoft.com/office/drawing/2014/main" id="{DF596B0E-6215-0287-7F5A-CC4A075FF628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0" name="Google Shape;7886;p79">
              <a:extLst>
                <a:ext uri="{FF2B5EF4-FFF2-40B4-BE49-F238E27FC236}">
                  <a16:creationId xmlns:a16="http://schemas.microsoft.com/office/drawing/2014/main" id="{E004DB08-A13B-39BA-57C2-1186CFFDF7C6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1" name="Google Shape;7887;p79">
              <a:extLst>
                <a:ext uri="{FF2B5EF4-FFF2-40B4-BE49-F238E27FC236}">
                  <a16:creationId xmlns:a16="http://schemas.microsoft.com/office/drawing/2014/main" id="{2F041174-68A8-0347-93E1-404A1B800FDD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2" name="Google Shape;7888;p79">
              <a:extLst>
                <a:ext uri="{FF2B5EF4-FFF2-40B4-BE49-F238E27FC236}">
                  <a16:creationId xmlns:a16="http://schemas.microsoft.com/office/drawing/2014/main" id="{B857F279-6976-4B79-7EFC-C2143CE7550B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3" name="Google Shape;7889;p79">
              <a:extLst>
                <a:ext uri="{FF2B5EF4-FFF2-40B4-BE49-F238E27FC236}">
                  <a16:creationId xmlns:a16="http://schemas.microsoft.com/office/drawing/2014/main" id="{B2067BF6-EC4A-915D-A032-04E826196930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4" name="Google Shape;7890;p79">
              <a:extLst>
                <a:ext uri="{FF2B5EF4-FFF2-40B4-BE49-F238E27FC236}">
                  <a16:creationId xmlns:a16="http://schemas.microsoft.com/office/drawing/2014/main" id="{6D98DCF2-B58F-35AB-628F-35C8DF8F0E54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5" name="Google Shape;7891;p79">
              <a:extLst>
                <a:ext uri="{FF2B5EF4-FFF2-40B4-BE49-F238E27FC236}">
                  <a16:creationId xmlns:a16="http://schemas.microsoft.com/office/drawing/2014/main" id="{3ED9C1DD-0BBC-587A-2C08-6E8B87CA704F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6" name="Google Shape;7892;p79">
              <a:extLst>
                <a:ext uri="{FF2B5EF4-FFF2-40B4-BE49-F238E27FC236}">
                  <a16:creationId xmlns:a16="http://schemas.microsoft.com/office/drawing/2014/main" id="{0F96CE36-45E3-6F46-438A-60D70934617A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7" name="Google Shape;7893;p79">
              <a:extLst>
                <a:ext uri="{FF2B5EF4-FFF2-40B4-BE49-F238E27FC236}">
                  <a16:creationId xmlns:a16="http://schemas.microsoft.com/office/drawing/2014/main" id="{76A41298-69C5-3CB6-640D-79F3C2E2FF4E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8" name="Google Shape;7894;p79">
              <a:extLst>
                <a:ext uri="{FF2B5EF4-FFF2-40B4-BE49-F238E27FC236}">
                  <a16:creationId xmlns:a16="http://schemas.microsoft.com/office/drawing/2014/main" id="{BAC4FEF5-9DB2-3E4D-DCD9-3EEE12E8C9E2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9" name="Google Shape;7895;p79">
              <a:extLst>
                <a:ext uri="{FF2B5EF4-FFF2-40B4-BE49-F238E27FC236}">
                  <a16:creationId xmlns:a16="http://schemas.microsoft.com/office/drawing/2014/main" id="{0744A859-C129-F6BC-2FEE-881BD08D8A96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0" name="Google Shape;7896;p79">
              <a:extLst>
                <a:ext uri="{FF2B5EF4-FFF2-40B4-BE49-F238E27FC236}">
                  <a16:creationId xmlns:a16="http://schemas.microsoft.com/office/drawing/2014/main" id="{755F6CE6-1131-AA45-3F01-B54372FA4BB4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1" name="Google Shape;7897;p79">
              <a:extLst>
                <a:ext uri="{FF2B5EF4-FFF2-40B4-BE49-F238E27FC236}">
                  <a16:creationId xmlns:a16="http://schemas.microsoft.com/office/drawing/2014/main" id="{1419E601-D966-DE8F-9076-9BB4379C9047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2" name="Google Shape;7898;p79">
              <a:extLst>
                <a:ext uri="{FF2B5EF4-FFF2-40B4-BE49-F238E27FC236}">
                  <a16:creationId xmlns:a16="http://schemas.microsoft.com/office/drawing/2014/main" id="{BEFF9B54-6241-A9C3-64C3-FE7E48ADEED8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3" name="Google Shape;7899;p79">
              <a:extLst>
                <a:ext uri="{FF2B5EF4-FFF2-40B4-BE49-F238E27FC236}">
                  <a16:creationId xmlns:a16="http://schemas.microsoft.com/office/drawing/2014/main" id="{51AC21C4-22E2-AD69-DEA9-756849177056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4" name="Google Shape;7900;p79">
              <a:extLst>
                <a:ext uri="{FF2B5EF4-FFF2-40B4-BE49-F238E27FC236}">
                  <a16:creationId xmlns:a16="http://schemas.microsoft.com/office/drawing/2014/main" id="{B2AF01CD-3BDE-0444-3F58-4FDF63DBF446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5" name="Google Shape;7901;p79">
              <a:extLst>
                <a:ext uri="{FF2B5EF4-FFF2-40B4-BE49-F238E27FC236}">
                  <a16:creationId xmlns:a16="http://schemas.microsoft.com/office/drawing/2014/main" id="{E00BB139-CD7A-CEDC-6D07-FDA7DDA9AF78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6" name="Google Shape;7902;p79">
              <a:extLst>
                <a:ext uri="{FF2B5EF4-FFF2-40B4-BE49-F238E27FC236}">
                  <a16:creationId xmlns:a16="http://schemas.microsoft.com/office/drawing/2014/main" id="{8D37100D-8ED3-43FB-D060-BB0CD5A797A5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7" name="Google Shape;7903;p79">
              <a:extLst>
                <a:ext uri="{FF2B5EF4-FFF2-40B4-BE49-F238E27FC236}">
                  <a16:creationId xmlns:a16="http://schemas.microsoft.com/office/drawing/2014/main" id="{2BD16271-653F-E9DC-5BD5-4E63667B7699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8" name="Google Shape;7904;p79">
              <a:extLst>
                <a:ext uri="{FF2B5EF4-FFF2-40B4-BE49-F238E27FC236}">
                  <a16:creationId xmlns:a16="http://schemas.microsoft.com/office/drawing/2014/main" id="{E8CD0D44-8419-3111-C670-AA326731AEA5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9" name="Google Shape;7905;p79">
              <a:extLst>
                <a:ext uri="{FF2B5EF4-FFF2-40B4-BE49-F238E27FC236}">
                  <a16:creationId xmlns:a16="http://schemas.microsoft.com/office/drawing/2014/main" id="{D4D9A6F5-3FBE-9996-FFC2-E6FEDA6B1CA6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0" name="Google Shape;7906;p79">
              <a:extLst>
                <a:ext uri="{FF2B5EF4-FFF2-40B4-BE49-F238E27FC236}">
                  <a16:creationId xmlns:a16="http://schemas.microsoft.com/office/drawing/2014/main" id="{CFE965C4-3D56-B0CF-A897-762FAB223755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1" name="Google Shape;7907;p79">
              <a:extLst>
                <a:ext uri="{FF2B5EF4-FFF2-40B4-BE49-F238E27FC236}">
                  <a16:creationId xmlns:a16="http://schemas.microsoft.com/office/drawing/2014/main" id="{9EE1F84F-4982-9BB4-4762-BD9AC8D311FD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2" name="Google Shape;7908;p79">
              <a:extLst>
                <a:ext uri="{FF2B5EF4-FFF2-40B4-BE49-F238E27FC236}">
                  <a16:creationId xmlns:a16="http://schemas.microsoft.com/office/drawing/2014/main" id="{6A1E87D2-F260-A337-8541-2E74EFF6CBC9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3" name="Google Shape;7909;p79">
              <a:extLst>
                <a:ext uri="{FF2B5EF4-FFF2-40B4-BE49-F238E27FC236}">
                  <a16:creationId xmlns:a16="http://schemas.microsoft.com/office/drawing/2014/main" id="{F0311C91-57A8-8425-179F-225071268B6B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4" name="Google Shape;7910;p79">
              <a:extLst>
                <a:ext uri="{FF2B5EF4-FFF2-40B4-BE49-F238E27FC236}">
                  <a16:creationId xmlns:a16="http://schemas.microsoft.com/office/drawing/2014/main" id="{4314625B-5102-F623-924F-E35628CEEDEF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5" name="Google Shape;7911;p79">
              <a:extLst>
                <a:ext uri="{FF2B5EF4-FFF2-40B4-BE49-F238E27FC236}">
                  <a16:creationId xmlns:a16="http://schemas.microsoft.com/office/drawing/2014/main" id="{6186D061-F920-FF5E-98D0-D40C03C32455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6" name="Google Shape;7912;p79">
              <a:extLst>
                <a:ext uri="{FF2B5EF4-FFF2-40B4-BE49-F238E27FC236}">
                  <a16:creationId xmlns:a16="http://schemas.microsoft.com/office/drawing/2014/main" id="{3B4F2690-6DFB-902C-D9D0-3A45FD1486C2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7" name="Google Shape;7913;p79">
              <a:extLst>
                <a:ext uri="{FF2B5EF4-FFF2-40B4-BE49-F238E27FC236}">
                  <a16:creationId xmlns:a16="http://schemas.microsoft.com/office/drawing/2014/main" id="{8FF736C4-561A-3DCE-5CDA-B458AC70E66A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8" name="Google Shape;7914;p79">
              <a:extLst>
                <a:ext uri="{FF2B5EF4-FFF2-40B4-BE49-F238E27FC236}">
                  <a16:creationId xmlns:a16="http://schemas.microsoft.com/office/drawing/2014/main" id="{5AC00E9C-66DC-FA6D-83C3-7A363FDC5321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9" name="Google Shape;7915;p79">
              <a:extLst>
                <a:ext uri="{FF2B5EF4-FFF2-40B4-BE49-F238E27FC236}">
                  <a16:creationId xmlns:a16="http://schemas.microsoft.com/office/drawing/2014/main" id="{11A55EE4-7309-9E76-5114-61C898DE20C5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0" name="Google Shape;7916;p79">
              <a:extLst>
                <a:ext uri="{FF2B5EF4-FFF2-40B4-BE49-F238E27FC236}">
                  <a16:creationId xmlns:a16="http://schemas.microsoft.com/office/drawing/2014/main" id="{0C52F4A8-5169-C289-A0CF-B1907E3B405E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1" name="Google Shape;7917;p79">
              <a:extLst>
                <a:ext uri="{FF2B5EF4-FFF2-40B4-BE49-F238E27FC236}">
                  <a16:creationId xmlns:a16="http://schemas.microsoft.com/office/drawing/2014/main" id="{3765D37A-E3AA-83A2-1E65-91862B248F7C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2" name="Google Shape;7918;p79">
              <a:extLst>
                <a:ext uri="{FF2B5EF4-FFF2-40B4-BE49-F238E27FC236}">
                  <a16:creationId xmlns:a16="http://schemas.microsoft.com/office/drawing/2014/main" id="{AEF620E8-E484-6CFB-38EF-1CFEC33F0DC8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3" name="Google Shape;7919;p79">
              <a:extLst>
                <a:ext uri="{FF2B5EF4-FFF2-40B4-BE49-F238E27FC236}">
                  <a16:creationId xmlns:a16="http://schemas.microsoft.com/office/drawing/2014/main" id="{2F084A60-F67E-CA23-6809-CCA338288478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4" name="Google Shape;7920;p79">
              <a:extLst>
                <a:ext uri="{FF2B5EF4-FFF2-40B4-BE49-F238E27FC236}">
                  <a16:creationId xmlns:a16="http://schemas.microsoft.com/office/drawing/2014/main" id="{3D568D55-3B32-D170-47E9-9A031C935507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5" name="Google Shape;7921;p79">
              <a:extLst>
                <a:ext uri="{FF2B5EF4-FFF2-40B4-BE49-F238E27FC236}">
                  <a16:creationId xmlns:a16="http://schemas.microsoft.com/office/drawing/2014/main" id="{788CF44C-E6F4-BE40-E4C2-8D3522EF7383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6" name="Google Shape;7922;p79">
              <a:extLst>
                <a:ext uri="{FF2B5EF4-FFF2-40B4-BE49-F238E27FC236}">
                  <a16:creationId xmlns:a16="http://schemas.microsoft.com/office/drawing/2014/main" id="{FAEBB818-BF85-E426-31FD-492F52121C65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7" name="Google Shape;7923;p79">
              <a:extLst>
                <a:ext uri="{FF2B5EF4-FFF2-40B4-BE49-F238E27FC236}">
                  <a16:creationId xmlns:a16="http://schemas.microsoft.com/office/drawing/2014/main" id="{E3573731-FB83-FBD5-84C7-91989B5F5765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8" name="Google Shape;7924;p79">
              <a:extLst>
                <a:ext uri="{FF2B5EF4-FFF2-40B4-BE49-F238E27FC236}">
                  <a16:creationId xmlns:a16="http://schemas.microsoft.com/office/drawing/2014/main" id="{8AC30DE3-E396-270A-3248-6F3B5A22C4E6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9" name="Google Shape;7925;p79">
              <a:extLst>
                <a:ext uri="{FF2B5EF4-FFF2-40B4-BE49-F238E27FC236}">
                  <a16:creationId xmlns:a16="http://schemas.microsoft.com/office/drawing/2014/main" id="{BE75935B-29E6-F92A-0745-BCA248811D70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0" name="Google Shape;7926;p79">
              <a:extLst>
                <a:ext uri="{FF2B5EF4-FFF2-40B4-BE49-F238E27FC236}">
                  <a16:creationId xmlns:a16="http://schemas.microsoft.com/office/drawing/2014/main" id="{B444F2F7-A85F-077B-02FC-B2DC081362FD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1" name="Google Shape;7927;p79">
              <a:extLst>
                <a:ext uri="{FF2B5EF4-FFF2-40B4-BE49-F238E27FC236}">
                  <a16:creationId xmlns:a16="http://schemas.microsoft.com/office/drawing/2014/main" id="{31E28CD5-A297-94EA-8F7E-47419536EE81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2" name="Google Shape;7928;p79">
              <a:extLst>
                <a:ext uri="{FF2B5EF4-FFF2-40B4-BE49-F238E27FC236}">
                  <a16:creationId xmlns:a16="http://schemas.microsoft.com/office/drawing/2014/main" id="{31B008FE-51AD-08A5-F1DE-7AEE5038B33F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3" name="Google Shape;7929;p79">
              <a:extLst>
                <a:ext uri="{FF2B5EF4-FFF2-40B4-BE49-F238E27FC236}">
                  <a16:creationId xmlns:a16="http://schemas.microsoft.com/office/drawing/2014/main" id="{87865B02-7CF0-5786-079E-DB98A5C6EDC5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4" name="Google Shape;7930;p79">
              <a:extLst>
                <a:ext uri="{FF2B5EF4-FFF2-40B4-BE49-F238E27FC236}">
                  <a16:creationId xmlns:a16="http://schemas.microsoft.com/office/drawing/2014/main" id="{ADF255B2-C112-9841-A564-27F45FA80E69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5" name="Google Shape;7931;p79">
              <a:extLst>
                <a:ext uri="{FF2B5EF4-FFF2-40B4-BE49-F238E27FC236}">
                  <a16:creationId xmlns:a16="http://schemas.microsoft.com/office/drawing/2014/main" id="{760DB911-C1F0-DD92-3E84-01AD91445FB9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6" name="Google Shape;7932;p79">
              <a:extLst>
                <a:ext uri="{FF2B5EF4-FFF2-40B4-BE49-F238E27FC236}">
                  <a16:creationId xmlns:a16="http://schemas.microsoft.com/office/drawing/2014/main" id="{FCCA57AD-86CF-82F3-C83D-BE8447B6997F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7" name="Google Shape;7933;p79">
              <a:extLst>
                <a:ext uri="{FF2B5EF4-FFF2-40B4-BE49-F238E27FC236}">
                  <a16:creationId xmlns:a16="http://schemas.microsoft.com/office/drawing/2014/main" id="{7E331F91-4B68-F300-CC18-DAE34FFF933D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8" name="Google Shape;7934;p79">
              <a:extLst>
                <a:ext uri="{FF2B5EF4-FFF2-40B4-BE49-F238E27FC236}">
                  <a16:creationId xmlns:a16="http://schemas.microsoft.com/office/drawing/2014/main" id="{46BFEA96-4398-6B2B-C2A1-21EED1E207AC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9" name="Google Shape;7935;p79">
              <a:extLst>
                <a:ext uri="{FF2B5EF4-FFF2-40B4-BE49-F238E27FC236}">
                  <a16:creationId xmlns:a16="http://schemas.microsoft.com/office/drawing/2014/main" id="{B81370B3-7ADD-BC83-1E8A-F5E8F93BBC6A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0" name="Google Shape;7936;p79">
              <a:extLst>
                <a:ext uri="{FF2B5EF4-FFF2-40B4-BE49-F238E27FC236}">
                  <a16:creationId xmlns:a16="http://schemas.microsoft.com/office/drawing/2014/main" id="{E645C42B-DD73-8037-A5C9-1D540B8D9807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1" name="Google Shape;7937;p79">
              <a:extLst>
                <a:ext uri="{FF2B5EF4-FFF2-40B4-BE49-F238E27FC236}">
                  <a16:creationId xmlns:a16="http://schemas.microsoft.com/office/drawing/2014/main" id="{4E3A8FB2-1057-8E6D-A1AE-AED47809EA3E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2" name="Google Shape;7938;p79">
              <a:extLst>
                <a:ext uri="{FF2B5EF4-FFF2-40B4-BE49-F238E27FC236}">
                  <a16:creationId xmlns:a16="http://schemas.microsoft.com/office/drawing/2014/main" id="{C5C6F49B-0757-4268-1DAF-854B794DEFF2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3" name="Google Shape;7939;p79">
              <a:extLst>
                <a:ext uri="{FF2B5EF4-FFF2-40B4-BE49-F238E27FC236}">
                  <a16:creationId xmlns:a16="http://schemas.microsoft.com/office/drawing/2014/main" id="{E132AE50-072B-2AC8-91AA-4149012A23FE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4" name="Google Shape;7940;p79">
              <a:extLst>
                <a:ext uri="{FF2B5EF4-FFF2-40B4-BE49-F238E27FC236}">
                  <a16:creationId xmlns:a16="http://schemas.microsoft.com/office/drawing/2014/main" id="{F18E5D36-F9D8-F08B-3FC7-050CE65FD976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5" name="Google Shape;7941;p79">
              <a:extLst>
                <a:ext uri="{FF2B5EF4-FFF2-40B4-BE49-F238E27FC236}">
                  <a16:creationId xmlns:a16="http://schemas.microsoft.com/office/drawing/2014/main" id="{E56184A4-F59B-D4F1-5B9D-8DAA85A40B18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6" name="Google Shape;7942;p79">
              <a:extLst>
                <a:ext uri="{FF2B5EF4-FFF2-40B4-BE49-F238E27FC236}">
                  <a16:creationId xmlns:a16="http://schemas.microsoft.com/office/drawing/2014/main" id="{DCF1468C-29BE-28DD-074D-A409BC0D44D5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7" name="Google Shape;7943;p79">
              <a:extLst>
                <a:ext uri="{FF2B5EF4-FFF2-40B4-BE49-F238E27FC236}">
                  <a16:creationId xmlns:a16="http://schemas.microsoft.com/office/drawing/2014/main" id="{C1CA541D-8F5D-80C5-D416-BB7C709C33FC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8" name="Google Shape;7944;p79">
              <a:extLst>
                <a:ext uri="{FF2B5EF4-FFF2-40B4-BE49-F238E27FC236}">
                  <a16:creationId xmlns:a16="http://schemas.microsoft.com/office/drawing/2014/main" id="{D39C4365-F45D-E368-095B-99BBB8C93C00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9" name="Google Shape;7945;p79">
              <a:extLst>
                <a:ext uri="{FF2B5EF4-FFF2-40B4-BE49-F238E27FC236}">
                  <a16:creationId xmlns:a16="http://schemas.microsoft.com/office/drawing/2014/main" id="{001BA803-E801-03FC-59E3-1B29533FF85A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0" name="Google Shape;7946;p79">
              <a:extLst>
                <a:ext uri="{FF2B5EF4-FFF2-40B4-BE49-F238E27FC236}">
                  <a16:creationId xmlns:a16="http://schemas.microsoft.com/office/drawing/2014/main" id="{E987DD6C-21C1-8A00-9DB0-AC02FE2AF021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1" name="Google Shape;7947;p79">
              <a:extLst>
                <a:ext uri="{FF2B5EF4-FFF2-40B4-BE49-F238E27FC236}">
                  <a16:creationId xmlns:a16="http://schemas.microsoft.com/office/drawing/2014/main" id="{93A09145-4807-9519-D3D8-754468BA40BE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2" name="Google Shape;7948;p79">
              <a:extLst>
                <a:ext uri="{FF2B5EF4-FFF2-40B4-BE49-F238E27FC236}">
                  <a16:creationId xmlns:a16="http://schemas.microsoft.com/office/drawing/2014/main" id="{1E3E8E01-2B4C-2BA9-8BD9-F2959D250083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3" name="Google Shape;7949;p79">
              <a:extLst>
                <a:ext uri="{FF2B5EF4-FFF2-40B4-BE49-F238E27FC236}">
                  <a16:creationId xmlns:a16="http://schemas.microsoft.com/office/drawing/2014/main" id="{1AEB3319-A852-EFDE-9A2E-E99DD3111280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4" name="Google Shape;7950;p79">
              <a:extLst>
                <a:ext uri="{FF2B5EF4-FFF2-40B4-BE49-F238E27FC236}">
                  <a16:creationId xmlns:a16="http://schemas.microsoft.com/office/drawing/2014/main" id="{FDB4F8F1-0C0B-CC5C-DC5D-9676D2268070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5" name="Google Shape;7951;p79">
              <a:extLst>
                <a:ext uri="{FF2B5EF4-FFF2-40B4-BE49-F238E27FC236}">
                  <a16:creationId xmlns:a16="http://schemas.microsoft.com/office/drawing/2014/main" id="{8255E860-4B29-8AB2-BC81-BFEC7F1CF5BD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6" name="Google Shape;7952;p79">
              <a:extLst>
                <a:ext uri="{FF2B5EF4-FFF2-40B4-BE49-F238E27FC236}">
                  <a16:creationId xmlns:a16="http://schemas.microsoft.com/office/drawing/2014/main" id="{E3079FF7-4788-214B-7CA6-A5186D317B7F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7" name="Google Shape;7953;p79">
              <a:extLst>
                <a:ext uri="{FF2B5EF4-FFF2-40B4-BE49-F238E27FC236}">
                  <a16:creationId xmlns:a16="http://schemas.microsoft.com/office/drawing/2014/main" id="{DCC19642-0CCD-E79F-2CAD-D8F7CBEE50DA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8" name="Google Shape;7954;p79">
              <a:extLst>
                <a:ext uri="{FF2B5EF4-FFF2-40B4-BE49-F238E27FC236}">
                  <a16:creationId xmlns:a16="http://schemas.microsoft.com/office/drawing/2014/main" id="{2B005ECD-6478-E28E-895D-B9266FDE56CF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9" name="Google Shape;7955;p79">
              <a:extLst>
                <a:ext uri="{FF2B5EF4-FFF2-40B4-BE49-F238E27FC236}">
                  <a16:creationId xmlns:a16="http://schemas.microsoft.com/office/drawing/2014/main" id="{C8AC0057-9A41-9928-E0F1-6FB8CEA507AE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0" name="Google Shape;7956;p79">
              <a:extLst>
                <a:ext uri="{FF2B5EF4-FFF2-40B4-BE49-F238E27FC236}">
                  <a16:creationId xmlns:a16="http://schemas.microsoft.com/office/drawing/2014/main" id="{827098B4-8BCA-6FE5-FAA9-7A6F4061C46D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1" name="Google Shape;7957;p79">
              <a:extLst>
                <a:ext uri="{FF2B5EF4-FFF2-40B4-BE49-F238E27FC236}">
                  <a16:creationId xmlns:a16="http://schemas.microsoft.com/office/drawing/2014/main" id="{548B56B8-EF3A-5353-C52F-BF1CC767CD8D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2" name="Google Shape;7958;p79">
              <a:extLst>
                <a:ext uri="{FF2B5EF4-FFF2-40B4-BE49-F238E27FC236}">
                  <a16:creationId xmlns:a16="http://schemas.microsoft.com/office/drawing/2014/main" id="{A827756E-AEDE-7734-D1C7-08A5A587AA43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3" name="Google Shape;7959;p79">
              <a:extLst>
                <a:ext uri="{FF2B5EF4-FFF2-40B4-BE49-F238E27FC236}">
                  <a16:creationId xmlns:a16="http://schemas.microsoft.com/office/drawing/2014/main" id="{F7BF056E-B7D8-62B9-F3D6-7D41E39C8688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4" name="Google Shape;7960;p79">
              <a:extLst>
                <a:ext uri="{FF2B5EF4-FFF2-40B4-BE49-F238E27FC236}">
                  <a16:creationId xmlns:a16="http://schemas.microsoft.com/office/drawing/2014/main" id="{0054E3E4-82FD-1063-CC16-7F67532E1986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5" name="Google Shape;7961;p79">
              <a:extLst>
                <a:ext uri="{FF2B5EF4-FFF2-40B4-BE49-F238E27FC236}">
                  <a16:creationId xmlns:a16="http://schemas.microsoft.com/office/drawing/2014/main" id="{C6DD1CD5-7E19-2BA5-CC9B-3E0932579A7A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6" name="Google Shape;7962;p79">
              <a:extLst>
                <a:ext uri="{FF2B5EF4-FFF2-40B4-BE49-F238E27FC236}">
                  <a16:creationId xmlns:a16="http://schemas.microsoft.com/office/drawing/2014/main" id="{6C3D4501-AAA9-01F4-8D92-9A43C0448FFD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7" name="Google Shape;7963;p79">
              <a:extLst>
                <a:ext uri="{FF2B5EF4-FFF2-40B4-BE49-F238E27FC236}">
                  <a16:creationId xmlns:a16="http://schemas.microsoft.com/office/drawing/2014/main" id="{50B3FD5E-5B1A-011E-019B-5AA0A736C2F0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8" name="Google Shape;7964;p79">
              <a:extLst>
                <a:ext uri="{FF2B5EF4-FFF2-40B4-BE49-F238E27FC236}">
                  <a16:creationId xmlns:a16="http://schemas.microsoft.com/office/drawing/2014/main" id="{3D9EAC9E-A2AC-4715-4F88-81890711F0EE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9" name="Google Shape;7965;p79">
              <a:extLst>
                <a:ext uri="{FF2B5EF4-FFF2-40B4-BE49-F238E27FC236}">
                  <a16:creationId xmlns:a16="http://schemas.microsoft.com/office/drawing/2014/main" id="{BB1E4031-D263-48EE-245C-37199B39DF83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0" name="Google Shape;7966;p79">
              <a:extLst>
                <a:ext uri="{FF2B5EF4-FFF2-40B4-BE49-F238E27FC236}">
                  <a16:creationId xmlns:a16="http://schemas.microsoft.com/office/drawing/2014/main" id="{3D9DBC4E-9712-2742-EB19-398535BC98D3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1" name="Google Shape;7967;p79">
              <a:extLst>
                <a:ext uri="{FF2B5EF4-FFF2-40B4-BE49-F238E27FC236}">
                  <a16:creationId xmlns:a16="http://schemas.microsoft.com/office/drawing/2014/main" id="{0A5FEC48-E7BA-ECB5-DD87-D95CED3BB098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2" name="Google Shape;7968;p79">
              <a:extLst>
                <a:ext uri="{FF2B5EF4-FFF2-40B4-BE49-F238E27FC236}">
                  <a16:creationId xmlns:a16="http://schemas.microsoft.com/office/drawing/2014/main" id="{4A06B8AF-5722-8747-CDB0-2E8637E3AB0C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3" name="Google Shape;7969;p79">
              <a:extLst>
                <a:ext uri="{FF2B5EF4-FFF2-40B4-BE49-F238E27FC236}">
                  <a16:creationId xmlns:a16="http://schemas.microsoft.com/office/drawing/2014/main" id="{BE7D6169-3FAC-28B8-9C32-72D6C4A07B5D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4" name="Google Shape;7970;p79">
              <a:extLst>
                <a:ext uri="{FF2B5EF4-FFF2-40B4-BE49-F238E27FC236}">
                  <a16:creationId xmlns:a16="http://schemas.microsoft.com/office/drawing/2014/main" id="{BBFB46E5-7428-3B07-6674-27F670B93D04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5" name="Google Shape;7971;p79">
              <a:extLst>
                <a:ext uri="{FF2B5EF4-FFF2-40B4-BE49-F238E27FC236}">
                  <a16:creationId xmlns:a16="http://schemas.microsoft.com/office/drawing/2014/main" id="{B35633C8-4A34-F809-A7A9-B99600D58FFF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6" name="Google Shape;7972;p79">
              <a:extLst>
                <a:ext uri="{FF2B5EF4-FFF2-40B4-BE49-F238E27FC236}">
                  <a16:creationId xmlns:a16="http://schemas.microsoft.com/office/drawing/2014/main" id="{AB56290E-45DE-942D-D795-E465AFFE622D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7" name="Google Shape;7973;p79">
              <a:extLst>
                <a:ext uri="{FF2B5EF4-FFF2-40B4-BE49-F238E27FC236}">
                  <a16:creationId xmlns:a16="http://schemas.microsoft.com/office/drawing/2014/main" id="{20AB69A6-1F6A-3353-1A46-51D85E159A0C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8" name="Google Shape;7974;p79">
              <a:extLst>
                <a:ext uri="{FF2B5EF4-FFF2-40B4-BE49-F238E27FC236}">
                  <a16:creationId xmlns:a16="http://schemas.microsoft.com/office/drawing/2014/main" id="{BCDA9C2E-8BB4-E6EE-6515-48EDC2D2EDCE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9" name="Google Shape;7975;p79">
              <a:extLst>
                <a:ext uri="{FF2B5EF4-FFF2-40B4-BE49-F238E27FC236}">
                  <a16:creationId xmlns:a16="http://schemas.microsoft.com/office/drawing/2014/main" id="{0323C995-0DDB-0B6B-6639-353AA4515B72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0" name="Google Shape;7976;p79">
              <a:extLst>
                <a:ext uri="{FF2B5EF4-FFF2-40B4-BE49-F238E27FC236}">
                  <a16:creationId xmlns:a16="http://schemas.microsoft.com/office/drawing/2014/main" id="{95FD6E95-EC34-1E9C-33D9-9B19BB1554D6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1" name="Google Shape;7977;p79">
              <a:extLst>
                <a:ext uri="{FF2B5EF4-FFF2-40B4-BE49-F238E27FC236}">
                  <a16:creationId xmlns:a16="http://schemas.microsoft.com/office/drawing/2014/main" id="{0C586686-C770-D43F-856D-04726746E8AE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2" name="Google Shape;7978;p79">
              <a:extLst>
                <a:ext uri="{FF2B5EF4-FFF2-40B4-BE49-F238E27FC236}">
                  <a16:creationId xmlns:a16="http://schemas.microsoft.com/office/drawing/2014/main" id="{6D011027-32C5-C878-8C9F-1580FF973443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3" name="Google Shape;7979;p79">
              <a:extLst>
                <a:ext uri="{FF2B5EF4-FFF2-40B4-BE49-F238E27FC236}">
                  <a16:creationId xmlns:a16="http://schemas.microsoft.com/office/drawing/2014/main" id="{34B4E908-1CA6-EE6B-F12F-5B83FAA08EF2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4" name="Google Shape;7980;p79">
              <a:extLst>
                <a:ext uri="{FF2B5EF4-FFF2-40B4-BE49-F238E27FC236}">
                  <a16:creationId xmlns:a16="http://schemas.microsoft.com/office/drawing/2014/main" id="{A557CA77-9156-115B-6673-E01013A46603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5" name="Google Shape;7981;p79">
              <a:extLst>
                <a:ext uri="{FF2B5EF4-FFF2-40B4-BE49-F238E27FC236}">
                  <a16:creationId xmlns:a16="http://schemas.microsoft.com/office/drawing/2014/main" id="{8D3006CF-FDE4-C5FC-3CF8-F0D7F4A20355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6" name="Google Shape;7982;p79">
              <a:extLst>
                <a:ext uri="{FF2B5EF4-FFF2-40B4-BE49-F238E27FC236}">
                  <a16:creationId xmlns:a16="http://schemas.microsoft.com/office/drawing/2014/main" id="{63CB8C28-D2CF-32FF-5CE5-C657F5A4DEE6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7" name="Google Shape;7983;p79">
              <a:extLst>
                <a:ext uri="{FF2B5EF4-FFF2-40B4-BE49-F238E27FC236}">
                  <a16:creationId xmlns:a16="http://schemas.microsoft.com/office/drawing/2014/main" id="{852CB1EE-AA02-B60F-BBA0-58530C328BA8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8" name="Google Shape;7984;p79">
              <a:extLst>
                <a:ext uri="{FF2B5EF4-FFF2-40B4-BE49-F238E27FC236}">
                  <a16:creationId xmlns:a16="http://schemas.microsoft.com/office/drawing/2014/main" id="{08B112D6-B23F-3354-E353-9D18FEFE7A7A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9" name="Google Shape;7985;p79">
              <a:extLst>
                <a:ext uri="{FF2B5EF4-FFF2-40B4-BE49-F238E27FC236}">
                  <a16:creationId xmlns:a16="http://schemas.microsoft.com/office/drawing/2014/main" id="{6F6F9985-D4C7-FFB2-B29D-B770C5B7A796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0" name="Google Shape;7986;p79">
              <a:extLst>
                <a:ext uri="{FF2B5EF4-FFF2-40B4-BE49-F238E27FC236}">
                  <a16:creationId xmlns:a16="http://schemas.microsoft.com/office/drawing/2014/main" id="{EF9E03CA-D565-1A66-3E48-DAF7C90B948E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1" name="Google Shape;7987;p79">
              <a:extLst>
                <a:ext uri="{FF2B5EF4-FFF2-40B4-BE49-F238E27FC236}">
                  <a16:creationId xmlns:a16="http://schemas.microsoft.com/office/drawing/2014/main" id="{753E1AEF-DB95-5875-EA5F-566AE7DBFD4C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2" name="Google Shape;7988;p79">
              <a:extLst>
                <a:ext uri="{FF2B5EF4-FFF2-40B4-BE49-F238E27FC236}">
                  <a16:creationId xmlns:a16="http://schemas.microsoft.com/office/drawing/2014/main" id="{1254ACC4-38BE-72EF-804D-F8414B4FE0D4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3" name="Google Shape;7989;p79">
              <a:extLst>
                <a:ext uri="{FF2B5EF4-FFF2-40B4-BE49-F238E27FC236}">
                  <a16:creationId xmlns:a16="http://schemas.microsoft.com/office/drawing/2014/main" id="{B9196458-76AA-1EDB-FFA4-09DF83136B95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4" name="Google Shape;7990;p79">
              <a:extLst>
                <a:ext uri="{FF2B5EF4-FFF2-40B4-BE49-F238E27FC236}">
                  <a16:creationId xmlns:a16="http://schemas.microsoft.com/office/drawing/2014/main" id="{AB491578-A417-8E8B-106F-295CBC2BF6B2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5" name="Google Shape;7991;p79">
              <a:extLst>
                <a:ext uri="{FF2B5EF4-FFF2-40B4-BE49-F238E27FC236}">
                  <a16:creationId xmlns:a16="http://schemas.microsoft.com/office/drawing/2014/main" id="{55D5BE10-50FF-D22A-87EB-F6DF4A04B1E4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6" name="Google Shape;7992;p79">
              <a:extLst>
                <a:ext uri="{FF2B5EF4-FFF2-40B4-BE49-F238E27FC236}">
                  <a16:creationId xmlns:a16="http://schemas.microsoft.com/office/drawing/2014/main" id="{AD1437D0-5933-0AA9-7BD7-6352665446CE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7" name="Google Shape;7993;p79">
              <a:extLst>
                <a:ext uri="{FF2B5EF4-FFF2-40B4-BE49-F238E27FC236}">
                  <a16:creationId xmlns:a16="http://schemas.microsoft.com/office/drawing/2014/main" id="{5C75A7CB-0B40-5E51-9D82-16165ABDCDC4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8" name="Google Shape;7994;p79">
              <a:extLst>
                <a:ext uri="{FF2B5EF4-FFF2-40B4-BE49-F238E27FC236}">
                  <a16:creationId xmlns:a16="http://schemas.microsoft.com/office/drawing/2014/main" id="{68AA78BD-77F4-E719-DB08-A755966ADB73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9" name="Google Shape;7995;p79">
              <a:extLst>
                <a:ext uri="{FF2B5EF4-FFF2-40B4-BE49-F238E27FC236}">
                  <a16:creationId xmlns:a16="http://schemas.microsoft.com/office/drawing/2014/main" id="{EAEFBF6C-EC9C-178C-6D0C-BB925FE471F2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0" name="Google Shape;7996;p79">
              <a:extLst>
                <a:ext uri="{FF2B5EF4-FFF2-40B4-BE49-F238E27FC236}">
                  <a16:creationId xmlns:a16="http://schemas.microsoft.com/office/drawing/2014/main" id="{8D5CFB0A-451C-75AA-236B-96EC1B4B147E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1" name="Google Shape;7997;p79">
              <a:extLst>
                <a:ext uri="{FF2B5EF4-FFF2-40B4-BE49-F238E27FC236}">
                  <a16:creationId xmlns:a16="http://schemas.microsoft.com/office/drawing/2014/main" id="{89C7CFF7-2025-5112-6340-FD29FC1ACB79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2" name="Google Shape;7998;p79">
              <a:extLst>
                <a:ext uri="{FF2B5EF4-FFF2-40B4-BE49-F238E27FC236}">
                  <a16:creationId xmlns:a16="http://schemas.microsoft.com/office/drawing/2014/main" id="{4A8F3E86-05A6-72FB-B024-7A0F90533092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3" name="Google Shape;7999;p79">
              <a:extLst>
                <a:ext uri="{FF2B5EF4-FFF2-40B4-BE49-F238E27FC236}">
                  <a16:creationId xmlns:a16="http://schemas.microsoft.com/office/drawing/2014/main" id="{F8D632F5-E40C-E6CD-29C6-5A5F31EFC1DB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4" name="Google Shape;8000;p79">
              <a:extLst>
                <a:ext uri="{FF2B5EF4-FFF2-40B4-BE49-F238E27FC236}">
                  <a16:creationId xmlns:a16="http://schemas.microsoft.com/office/drawing/2014/main" id="{5FE42D30-8D1E-8548-ACF2-C9B8B17867AD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5" name="Google Shape;8001;p79">
              <a:extLst>
                <a:ext uri="{FF2B5EF4-FFF2-40B4-BE49-F238E27FC236}">
                  <a16:creationId xmlns:a16="http://schemas.microsoft.com/office/drawing/2014/main" id="{64AAD7DB-4B57-2C5E-CB3D-C8F30E85C249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6" name="Google Shape;8002;p79">
              <a:extLst>
                <a:ext uri="{FF2B5EF4-FFF2-40B4-BE49-F238E27FC236}">
                  <a16:creationId xmlns:a16="http://schemas.microsoft.com/office/drawing/2014/main" id="{624FBEEF-ADB2-CB8D-F7B0-DF96862CD717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7" name="Google Shape;8003;p79">
              <a:extLst>
                <a:ext uri="{FF2B5EF4-FFF2-40B4-BE49-F238E27FC236}">
                  <a16:creationId xmlns:a16="http://schemas.microsoft.com/office/drawing/2014/main" id="{6D2F8E8B-9729-FE7F-0220-92A8705B4E2A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8" name="Google Shape;8004;p79">
              <a:extLst>
                <a:ext uri="{FF2B5EF4-FFF2-40B4-BE49-F238E27FC236}">
                  <a16:creationId xmlns:a16="http://schemas.microsoft.com/office/drawing/2014/main" id="{0526B40C-BD2C-9EB9-7643-86E4C463E807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9" name="Google Shape;8005;p79">
              <a:extLst>
                <a:ext uri="{FF2B5EF4-FFF2-40B4-BE49-F238E27FC236}">
                  <a16:creationId xmlns:a16="http://schemas.microsoft.com/office/drawing/2014/main" id="{22E6F03C-C0EA-DD3C-E3BF-B5762867C38C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0" name="Google Shape;8006;p79">
              <a:extLst>
                <a:ext uri="{FF2B5EF4-FFF2-40B4-BE49-F238E27FC236}">
                  <a16:creationId xmlns:a16="http://schemas.microsoft.com/office/drawing/2014/main" id="{5AABF85C-5644-ED6D-3398-F60CB3E9D8F5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1" name="Google Shape;8007;p79">
              <a:extLst>
                <a:ext uri="{FF2B5EF4-FFF2-40B4-BE49-F238E27FC236}">
                  <a16:creationId xmlns:a16="http://schemas.microsoft.com/office/drawing/2014/main" id="{62826DC5-7530-1D94-0D50-9C353071A0C9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2" name="Google Shape;8008;p79">
              <a:extLst>
                <a:ext uri="{FF2B5EF4-FFF2-40B4-BE49-F238E27FC236}">
                  <a16:creationId xmlns:a16="http://schemas.microsoft.com/office/drawing/2014/main" id="{3E59ECED-E19F-0ABB-BBCD-CD16B9D606AD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3" name="Google Shape;8009;p79">
              <a:extLst>
                <a:ext uri="{FF2B5EF4-FFF2-40B4-BE49-F238E27FC236}">
                  <a16:creationId xmlns:a16="http://schemas.microsoft.com/office/drawing/2014/main" id="{9B08DDDA-CF48-694A-D325-2EB069C90AF1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4" name="Google Shape;8010;p79">
              <a:extLst>
                <a:ext uri="{FF2B5EF4-FFF2-40B4-BE49-F238E27FC236}">
                  <a16:creationId xmlns:a16="http://schemas.microsoft.com/office/drawing/2014/main" id="{CBFE2B67-2D01-BCB9-2600-036FD12DA757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5" name="Google Shape;8011;p79">
              <a:extLst>
                <a:ext uri="{FF2B5EF4-FFF2-40B4-BE49-F238E27FC236}">
                  <a16:creationId xmlns:a16="http://schemas.microsoft.com/office/drawing/2014/main" id="{8D12B7EE-5814-7FE9-AA1C-9EC79E6BB99A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6" name="Google Shape;8012;p79">
              <a:extLst>
                <a:ext uri="{FF2B5EF4-FFF2-40B4-BE49-F238E27FC236}">
                  <a16:creationId xmlns:a16="http://schemas.microsoft.com/office/drawing/2014/main" id="{C78473FA-4D2E-2CF3-4E54-4E9BE01CE80D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7" name="Google Shape;8013;p79">
              <a:extLst>
                <a:ext uri="{FF2B5EF4-FFF2-40B4-BE49-F238E27FC236}">
                  <a16:creationId xmlns:a16="http://schemas.microsoft.com/office/drawing/2014/main" id="{4A7F5248-6652-168A-C37C-5F6327135653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8" name="Google Shape;8014;p79">
              <a:extLst>
                <a:ext uri="{FF2B5EF4-FFF2-40B4-BE49-F238E27FC236}">
                  <a16:creationId xmlns:a16="http://schemas.microsoft.com/office/drawing/2014/main" id="{20201283-742D-B0D4-79CC-EFAF090CC4D3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9" name="Google Shape;8015;p79">
              <a:extLst>
                <a:ext uri="{FF2B5EF4-FFF2-40B4-BE49-F238E27FC236}">
                  <a16:creationId xmlns:a16="http://schemas.microsoft.com/office/drawing/2014/main" id="{97D42464-5087-24D8-27E1-C7BA8A8E2EA8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0" name="Google Shape;8016;p79">
              <a:extLst>
                <a:ext uri="{FF2B5EF4-FFF2-40B4-BE49-F238E27FC236}">
                  <a16:creationId xmlns:a16="http://schemas.microsoft.com/office/drawing/2014/main" id="{04F626BC-1079-35D8-CA9D-4456575533CD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1" name="Google Shape;8017;p79">
              <a:extLst>
                <a:ext uri="{FF2B5EF4-FFF2-40B4-BE49-F238E27FC236}">
                  <a16:creationId xmlns:a16="http://schemas.microsoft.com/office/drawing/2014/main" id="{3CC6F98B-13A0-8D91-7807-0870A7F1E127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2" name="Google Shape;8018;p79">
              <a:extLst>
                <a:ext uri="{FF2B5EF4-FFF2-40B4-BE49-F238E27FC236}">
                  <a16:creationId xmlns:a16="http://schemas.microsoft.com/office/drawing/2014/main" id="{DC18FE6D-82FA-B7A6-72A7-0318FE6FEF4C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3" name="Google Shape;8019;p79">
              <a:extLst>
                <a:ext uri="{FF2B5EF4-FFF2-40B4-BE49-F238E27FC236}">
                  <a16:creationId xmlns:a16="http://schemas.microsoft.com/office/drawing/2014/main" id="{24B1E4A1-49E4-1E93-BD1C-AEDF4982CDC0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4" name="Google Shape;8020;p79">
              <a:extLst>
                <a:ext uri="{FF2B5EF4-FFF2-40B4-BE49-F238E27FC236}">
                  <a16:creationId xmlns:a16="http://schemas.microsoft.com/office/drawing/2014/main" id="{D1161DD7-F701-906E-C9C1-F61F3913E7D2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5" name="Google Shape;8021;p79">
              <a:extLst>
                <a:ext uri="{FF2B5EF4-FFF2-40B4-BE49-F238E27FC236}">
                  <a16:creationId xmlns:a16="http://schemas.microsoft.com/office/drawing/2014/main" id="{0EB7775B-8CF1-B479-578C-7059DB953841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6" name="Google Shape;8022;p79">
              <a:extLst>
                <a:ext uri="{FF2B5EF4-FFF2-40B4-BE49-F238E27FC236}">
                  <a16:creationId xmlns:a16="http://schemas.microsoft.com/office/drawing/2014/main" id="{AE58F41F-3D27-4E26-7527-A0AF174A649B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7" name="Google Shape;8023;p79">
              <a:extLst>
                <a:ext uri="{FF2B5EF4-FFF2-40B4-BE49-F238E27FC236}">
                  <a16:creationId xmlns:a16="http://schemas.microsoft.com/office/drawing/2014/main" id="{88A4995E-DB5C-A9F4-44EC-2F691A7A7A84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8" name="Google Shape;8024;p79">
              <a:extLst>
                <a:ext uri="{FF2B5EF4-FFF2-40B4-BE49-F238E27FC236}">
                  <a16:creationId xmlns:a16="http://schemas.microsoft.com/office/drawing/2014/main" id="{337265C1-1A46-6599-DFF5-48AF55EA9D91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9" name="Google Shape;8025;p79">
              <a:extLst>
                <a:ext uri="{FF2B5EF4-FFF2-40B4-BE49-F238E27FC236}">
                  <a16:creationId xmlns:a16="http://schemas.microsoft.com/office/drawing/2014/main" id="{CCE2E957-5529-A206-C79A-47EAE437F9AE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0" name="Google Shape;8026;p79">
              <a:extLst>
                <a:ext uri="{FF2B5EF4-FFF2-40B4-BE49-F238E27FC236}">
                  <a16:creationId xmlns:a16="http://schemas.microsoft.com/office/drawing/2014/main" id="{1B45E00E-FAD7-1818-FB73-AF1E96A3B95F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1" name="Google Shape;8027;p79">
              <a:extLst>
                <a:ext uri="{FF2B5EF4-FFF2-40B4-BE49-F238E27FC236}">
                  <a16:creationId xmlns:a16="http://schemas.microsoft.com/office/drawing/2014/main" id="{22311E82-3247-3436-1038-E966B3E5572E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2" name="Google Shape;8028;p79">
              <a:extLst>
                <a:ext uri="{FF2B5EF4-FFF2-40B4-BE49-F238E27FC236}">
                  <a16:creationId xmlns:a16="http://schemas.microsoft.com/office/drawing/2014/main" id="{EF548CAF-C5DC-6CA7-A8C4-C2BC74EC5AAB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3" name="Google Shape;8029;p79">
              <a:extLst>
                <a:ext uri="{FF2B5EF4-FFF2-40B4-BE49-F238E27FC236}">
                  <a16:creationId xmlns:a16="http://schemas.microsoft.com/office/drawing/2014/main" id="{FA297F96-62C2-7270-C2BC-95087088F61F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4" name="Google Shape;8030;p79">
              <a:extLst>
                <a:ext uri="{FF2B5EF4-FFF2-40B4-BE49-F238E27FC236}">
                  <a16:creationId xmlns:a16="http://schemas.microsoft.com/office/drawing/2014/main" id="{9A11C363-DF35-607E-19FE-2F005A2DFBB0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5" name="Google Shape;8031;p79">
              <a:extLst>
                <a:ext uri="{FF2B5EF4-FFF2-40B4-BE49-F238E27FC236}">
                  <a16:creationId xmlns:a16="http://schemas.microsoft.com/office/drawing/2014/main" id="{F70C996C-1566-ED3B-1BA1-A040C637D08D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6" name="Google Shape;8032;p79">
              <a:extLst>
                <a:ext uri="{FF2B5EF4-FFF2-40B4-BE49-F238E27FC236}">
                  <a16:creationId xmlns:a16="http://schemas.microsoft.com/office/drawing/2014/main" id="{0D91DAAC-2145-6D7D-9179-97BAD670DF88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7" name="Google Shape;8033;p79">
              <a:extLst>
                <a:ext uri="{FF2B5EF4-FFF2-40B4-BE49-F238E27FC236}">
                  <a16:creationId xmlns:a16="http://schemas.microsoft.com/office/drawing/2014/main" id="{40A1B527-7BFA-8939-5750-E37EBAD16E74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8" name="Google Shape;8034;p79">
              <a:extLst>
                <a:ext uri="{FF2B5EF4-FFF2-40B4-BE49-F238E27FC236}">
                  <a16:creationId xmlns:a16="http://schemas.microsoft.com/office/drawing/2014/main" id="{2B163004-602D-4C83-2C7C-54E05077FA55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9" name="Google Shape;8035;p79">
              <a:extLst>
                <a:ext uri="{FF2B5EF4-FFF2-40B4-BE49-F238E27FC236}">
                  <a16:creationId xmlns:a16="http://schemas.microsoft.com/office/drawing/2014/main" id="{8E0B4458-53CD-9F41-28AD-FDCA91A067E2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0" name="Google Shape;8036;p79">
              <a:extLst>
                <a:ext uri="{FF2B5EF4-FFF2-40B4-BE49-F238E27FC236}">
                  <a16:creationId xmlns:a16="http://schemas.microsoft.com/office/drawing/2014/main" id="{E9478C7B-CCA0-948A-5597-FC94CA9AAA88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1" name="Google Shape;8037;p79">
              <a:extLst>
                <a:ext uri="{FF2B5EF4-FFF2-40B4-BE49-F238E27FC236}">
                  <a16:creationId xmlns:a16="http://schemas.microsoft.com/office/drawing/2014/main" id="{766C6AE6-47B5-D8A6-E4A6-92D928A35260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2" name="Google Shape;8038;p79">
              <a:extLst>
                <a:ext uri="{FF2B5EF4-FFF2-40B4-BE49-F238E27FC236}">
                  <a16:creationId xmlns:a16="http://schemas.microsoft.com/office/drawing/2014/main" id="{9F7EC3E4-9D02-BD3A-DF1C-9B268850CBCC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3" name="Google Shape;8039;p79">
              <a:extLst>
                <a:ext uri="{FF2B5EF4-FFF2-40B4-BE49-F238E27FC236}">
                  <a16:creationId xmlns:a16="http://schemas.microsoft.com/office/drawing/2014/main" id="{EF1CE010-7FF0-3BB6-205C-74BDDEB86B0A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4" name="Google Shape;8040;p79">
              <a:extLst>
                <a:ext uri="{FF2B5EF4-FFF2-40B4-BE49-F238E27FC236}">
                  <a16:creationId xmlns:a16="http://schemas.microsoft.com/office/drawing/2014/main" id="{A477C2B1-5641-D154-0A8A-CFEC75EA4BB4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5" name="Google Shape;8041;p79">
              <a:extLst>
                <a:ext uri="{FF2B5EF4-FFF2-40B4-BE49-F238E27FC236}">
                  <a16:creationId xmlns:a16="http://schemas.microsoft.com/office/drawing/2014/main" id="{7C3121D9-8190-6267-B40A-89A5421E88F5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6" name="Google Shape;8042;p79">
              <a:extLst>
                <a:ext uri="{FF2B5EF4-FFF2-40B4-BE49-F238E27FC236}">
                  <a16:creationId xmlns:a16="http://schemas.microsoft.com/office/drawing/2014/main" id="{78C78AEB-2EFB-E913-CC51-92428092B536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7" name="Google Shape;8043;p79">
              <a:extLst>
                <a:ext uri="{FF2B5EF4-FFF2-40B4-BE49-F238E27FC236}">
                  <a16:creationId xmlns:a16="http://schemas.microsoft.com/office/drawing/2014/main" id="{E8E31CAE-49C0-28DA-3099-1155544E25DA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8" name="Google Shape;8044;p79">
              <a:extLst>
                <a:ext uri="{FF2B5EF4-FFF2-40B4-BE49-F238E27FC236}">
                  <a16:creationId xmlns:a16="http://schemas.microsoft.com/office/drawing/2014/main" id="{82442640-5BD9-3106-6134-D66DCD19553E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9" name="Google Shape;8045;p79">
              <a:extLst>
                <a:ext uri="{FF2B5EF4-FFF2-40B4-BE49-F238E27FC236}">
                  <a16:creationId xmlns:a16="http://schemas.microsoft.com/office/drawing/2014/main" id="{99CF56AB-F1AF-ED07-D624-26E5796B36BA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0" name="Google Shape;8046;p79">
              <a:extLst>
                <a:ext uri="{FF2B5EF4-FFF2-40B4-BE49-F238E27FC236}">
                  <a16:creationId xmlns:a16="http://schemas.microsoft.com/office/drawing/2014/main" id="{4DF6E93C-D4F0-ECA1-9BD2-C0719A155984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1" name="Google Shape;8047;p79">
              <a:extLst>
                <a:ext uri="{FF2B5EF4-FFF2-40B4-BE49-F238E27FC236}">
                  <a16:creationId xmlns:a16="http://schemas.microsoft.com/office/drawing/2014/main" id="{0CD799E7-EB70-F42F-2CB9-2819781DD9A8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2" name="Google Shape;8048;p79">
              <a:extLst>
                <a:ext uri="{FF2B5EF4-FFF2-40B4-BE49-F238E27FC236}">
                  <a16:creationId xmlns:a16="http://schemas.microsoft.com/office/drawing/2014/main" id="{D84F4E58-D842-27ED-F3C6-EA24BFF0BABE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3" name="Google Shape;8049;p79">
              <a:extLst>
                <a:ext uri="{FF2B5EF4-FFF2-40B4-BE49-F238E27FC236}">
                  <a16:creationId xmlns:a16="http://schemas.microsoft.com/office/drawing/2014/main" id="{90199159-7369-19F9-3B61-EF195BDBA6D6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4" name="Google Shape;8050;p79">
              <a:extLst>
                <a:ext uri="{FF2B5EF4-FFF2-40B4-BE49-F238E27FC236}">
                  <a16:creationId xmlns:a16="http://schemas.microsoft.com/office/drawing/2014/main" id="{83C1CD41-0D8F-CAE2-BDEE-8AFB9E200CCE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5" name="Google Shape;8051;p79">
              <a:extLst>
                <a:ext uri="{FF2B5EF4-FFF2-40B4-BE49-F238E27FC236}">
                  <a16:creationId xmlns:a16="http://schemas.microsoft.com/office/drawing/2014/main" id="{F242F93F-F16A-C2E7-A81C-AF3501CED110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6" name="Google Shape;8052;p79">
              <a:extLst>
                <a:ext uri="{FF2B5EF4-FFF2-40B4-BE49-F238E27FC236}">
                  <a16:creationId xmlns:a16="http://schemas.microsoft.com/office/drawing/2014/main" id="{6CBF4E22-3BD0-E396-43B3-573BB8097D18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7" name="Google Shape;8053;p79">
              <a:extLst>
                <a:ext uri="{FF2B5EF4-FFF2-40B4-BE49-F238E27FC236}">
                  <a16:creationId xmlns:a16="http://schemas.microsoft.com/office/drawing/2014/main" id="{A42F7929-8FA0-A7AA-0785-6C95B0497EC2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8" name="Google Shape;8054;p79">
              <a:extLst>
                <a:ext uri="{FF2B5EF4-FFF2-40B4-BE49-F238E27FC236}">
                  <a16:creationId xmlns:a16="http://schemas.microsoft.com/office/drawing/2014/main" id="{2B2D85A4-DEEF-F2AC-0283-29E585A2C3F7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9" name="Google Shape;8055;p79">
              <a:extLst>
                <a:ext uri="{FF2B5EF4-FFF2-40B4-BE49-F238E27FC236}">
                  <a16:creationId xmlns:a16="http://schemas.microsoft.com/office/drawing/2014/main" id="{F95DBB06-10B2-7DE0-7181-5D07B20C8120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0" name="Google Shape;8056;p79">
              <a:extLst>
                <a:ext uri="{FF2B5EF4-FFF2-40B4-BE49-F238E27FC236}">
                  <a16:creationId xmlns:a16="http://schemas.microsoft.com/office/drawing/2014/main" id="{470409D3-CC35-C109-AE83-15D26330C057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1" name="Google Shape;8057;p79">
              <a:extLst>
                <a:ext uri="{FF2B5EF4-FFF2-40B4-BE49-F238E27FC236}">
                  <a16:creationId xmlns:a16="http://schemas.microsoft.com/office/drawing/2014/main" id="{C497C670-FD6B-7470-2424-750B66354B28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2" name="Google Shape;8058;p79">
              <a:extLst>
                <a:ext uri="{FF2B5EF4-FFF2-40B4-BE49-F238E27FC236}">
                  <a16:creationId xmlns:a16="http://schemas.microsoft.com/office/drawing/2014/main" id="{1F44F4DB-15DB-B61A-61BA-EF6B7BA4E69C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3" name="Google Shape;8059;p79">
              <a:extLst>
                <a:ext uri="{FF2B5EF4-FFF2-40B4-BE49-F238E27FC236}">
                  <a16:creationId xmlns:a16="http://schemas.microsoft.com/office/drawing/2014/main" id="{1CC1FC5B-42E5-3462-CA8A-A73B32962749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4" name="Google Shape;8060;p79">
              <a:extLst>
                <a:ext uri="{FF2B5EF4-FFF2-40B4-BE49-F238E27FC236}">
                  <a16:creationId xmlns:a16="http://schemas.microsoft.com/office/drawing/2014/main" id="{ACF9D1C9-C427-BA5D-BF36-43B99FF1248A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5" name="Google Shape;8061;p79">
              <a:extLst>
                <a:ext uri="{FF2B5EF4-FFF2-40B4-BE49-F238E27FC236}">
                  <a16:creationId xmlns:a16="http://schemas.microsoft.com/office/drawing/2014/main" id="{792CBFF5-E91C-8898-3A78-50E110695DE5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6" name="Google Shape;8062;p79">
              <a:extLst>
                <a:ext uri="{FF2B5EF4-FFF2-40B4-BE49-F238E27FC236}">
                  <a16:creationId xmlns:a16="http://schemas.microsoft.com/office/drawing/2014/main" id="{BD9AB2DB-46F1-FA7C-6746-BD9E11B685AA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7" name="Google Shape;8063;p79">
              <a:extLst>
                <a:ext uri="{FF2B5EF4-FFF2-40B4-BE49-F238E27FC236}">
                  <a16:creationId xmlns:a16="http://schemas.microsoft.com/office/drawing/2014/main" id="{8E06CA22-AF24-C04B-33BF-F128EB2AE3DD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8" name="Google Shape;8064;p79">
              <a:extLst>
                <a:ext uri="{FF2B5EF4-FFF2-40B4-BE49-F238E27FC236}">
                  <a16:creationId xmlns:a16="http://schemas.microsoft.com/office/drawing/2014/main" id="{2F47ADA7-8D22-CB1D-7D88-CB55283EB1DE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9" name="Google Shape;8065;p79">
              <a:extLst>
                <a:ext uri="{FF2B5EF4-FFF2-40B4-BE49-F238E27FC236}">
                  <a16:creationId xmlns:a16="http://schemas.microsoft.com/office/drawing/2014/main" id="{30D495BC-DA97-95E7-4FBC-ACDD4924CB46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0" name="Google Shape;8066;p79">
              <a:extLst>
                <a:ext uri="{FF2B5EF4-FFF2-40B4-BE49-F238E27FC236}">
                  <a16:creationId xmlns:a16="http://schemas.microsoft.com/office/drawing/2014/main" id="{57482261-53BB-13A3-75C8-403ABEFB110C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1" name="Google Shape;8067;p79">
              <a:extLst>
                <a:ext uri="{FF2B5EF4-FFF2-40B4-BE49-F238E27FC236}">
                  <a16:creationId xmlns:a16="http://schemas.microsoft.com/office/drawing/2014/main" id="{9166CD5F-1D07-2D9D-6B95-60F1EE8FB025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2" name="Google Shape;8068;p79">
              <a:extLst>
                <a:ext uri="{FF2B5EF4-FFF2-40B4-BE49-F238E27FC236}">
                  <a16:creationId xmlns:a16="http://schemas.microsoft.com/office/drawing/2014/main" id="{C69BAF7C-7B08-661F-89A3-25B5EC8CA920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3" name="Google Shape;8069;p79">
              <a:extLst>
                <a:ext uri="{FF2B5EF4-FFF2-40B4-BE49-F238E27FC236}">
                  <a16:creationId xmlns:a16="http://schemas.microsoft.com/office/drawing/2014/main" id="{9F438A19-7842-EB62-0ED3-D73CB73FC3AD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4" name="Google Shape;8070;p79">
              <a:extLst>
                <a:ext uri="{FF2B5EF4-FFF2-40B4-BE49-F238E27FC236}">
                  <a16:creationId xmlns:a16="http://schemas.microsoft.com/office/drawing/2014/main" id="{1149674B-F605-610B-5484-F01870E2E0DF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5" name="Google Shape;8071;p79">
              <a:extLst>
                <a:ext uri="{FF2B5EF4-FFF2-40B4-BE49-F238E27FC236}">
                  <a16:creationId xmlns:a16="http://schemas.microsoft.com/office/drawing/2014/main" id="{48C5EF43-23DA-860D-29C8-B73207F09190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6" name="Google Shape;8072;p79">
              <a:extLst>
                <a:ext uri="{FF2B5EF4-FFF2-40B4-BE49-F238E27FC236}">
                  <a16:creationId xmlns:a16="http://schemas.microsoft.com/office/drawing/2014/main" id="{98AF959A-75D1-1DEC-6998-1B51931ACA90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7" name="Google Shape;8073;p79">
              <a:extLst>
                <a:ext uri="{FF2B5EF4-FFF2-40B4-BE49-F238E27FC236}">
                  <a16:creationId xmlns:a16="http://schemas.microsoft.com/office/drawing/2014/main" id="{9C6B84BC-E460-FFDD-573B-B99EB9F8648A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8" name="Google Shape;8074;p79">
              <a:extLst>
                <a:ext uri="{FF2B5EF4-FFF2-40B4-BE49-F238E27FC236}">
                  <a16:creationId xmlns:a16="http://schemas.microsoft.com/office/drawing/2014/main" id="{9BBE1672-248A-74CC-4846-901E20EBDADC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59" name="Google Shape;7862;p79">
            <a:extLst>
              <a:ext uri="{FF2B5EF4-FFF2-40B4-BE49-F238E27FC236}">
                <a16:creationId xmlns:a16="http://schemas.microsoft.com/office/drawing/2014/main" id="{10E936BA-C1D0-328A-BEDA-71FE7BB08107}"/>
              </a:ext>
            </a:extLst>
          </p:cNvPr>
          <p:cNvGrpSpPr/>
          <p:nvPr/>
        </p:nvGrpSpPr>
        <p:grpSpPr>
          <a:xfrm>
            <a:off x="3304233" y="1403041"/>
            <a:ext cx="444737" cy="478267"/>
            <a:chOff x="1406450" y="1457600"/>
            <a:chExt cx="1017675" cy="1094400"/>
          </a:xfrm>
        </p:grpSpPr>
        <p:sp>
          <p:nvSpPr>
            <p:cNvPr id="4260" name="Google Shape;7863;p79">
              <a:extLst>
                <a:ext uri="{FF2B5EF4-FFF2-40B4-BE49-F238E27FC236}">
                  <a16:creationId xmlns:a16="http://schemas.microsoft.com/office/drawing/2014/main" id="{631CAE6A-D4AB-E440-224C-EC2A177D660B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1" name="Google Shape;7864;p79">
              <a:extLst>
                <a:ext uri="{FF2B5EF4-FFF2-40B4-BE49-F238E27FC236}">
                  <a16:creationId xmlns:a16="http://schemas.microsoft.com/office/drawing/2014/main" id="{9F183893-EE4B-9140-2739-C529CECCD6E6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2" name="Google Shape;7865;p79">
              <a:extLst>
                <a:ext uri="{FF2B5EF4-FFF2-40B4-BE49-F238E27FC236}">
                  <a16:creationId xmlns:a16="http://schemas.microsoft.com/office/drawing/2014/main" id="{28488E66-769D-D3AA-E70E-F3218CD3C013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3" name="Google Shape;7866;p79">
              <a:extLst>
                <a:ext uri="{FF2B5EF4-FFF2-40B4-BE49-F238E27FC236}">
                  <a16:creationId xmlns:a16="http://schemas.microsoft.com/office/drawing/2014/main" id="{5B4510F6-9D62-70E1-ABB1-737BE679A8F6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4" name="Google Shape;7867;p79">
              <a:extLst>
                <a:ext uri="{FF2B5EF4-FFF2-40B4-BE49-F238E27FC236}">
                  <a16:creationId xmlns:a16="http://schemas.microsoft.com/office/drawing/2014/main" id="{A070D4B6-18C6-000B-F3FF-19540DE48FDA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5" name="Google Shape;7868;p79">
              <a:extLst>
                <a:ext uri="{FF2B5EF4-FFF2-40B4-BE49-F238E27FC236}">
                  <a16:creationId xmlns:a16="http://schemas.microsoft.com/office/drawing/2014/main" id="{3DD294F0-DCB0-2099-BAAF-5E1A5721CAAB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6" name="Google Shape;7869;p79">
              <a:extLst>
                <a:ext uri="{FF2B5EF4-FFF2-40B4-BE49-F238E27FC236}">
                  <a16:creationId xmlns:a16="http://schemas.microsoft.com/office/drawing/2014/main" id="{8FDED6F1-79CB-BC0F-EC43-13E8971C306A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7" name="Google Shape;7870;p79">
              <a:extLst>
                <a:ext uri="{FF2B5EF4-FFF2-40B4-BE49-F238E27FC236}">
                  <a16:creationId xmlns:a16="http://schemas.microsoft.com/office/drawing/2014/main" id="{F3852C92-C360-1511-517C-E1CD9C48D315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8" name="Google Shape;7871;p79">
              <a:extLst>
                <a:ext uri="{FF2B5EF4-FFF2-40B4-BE49-F238E27FC236}">
                  <a16:creationId xmlns:a16="http://schemas.microsoft.com/office/drawing/2014/main" id="{C15BE9A7-2352-09C2-0125-DA3031507F35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9" name="Google Shape;7872;p79">
              <a:extLst>
                <a:ext uri="{FF2B5EF4-FFF2-40B4-BE49-F238E27FC236}">
                  <a16:creationId xmlns:a16="http://schemas.microsoft.com/office/drawing/2014/main" id="{AAD571D4-CFA5-8C75-4E24-B87E972B46E6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0" name="Google Shape;7873;p79">
              <a:extLst>
                <a:ext uri="{FF2B5EF4-FFF2-40B4-BE49-F238E27FC236}">
                  <a16:creationId xmlns:a16="http://schemas.microsoft.com/office/drawing/2014/main" id="{46658E0C-AEE6-9D0C-0B10-B53E030A12E7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1" name="Google Shape;7874;p79">
              <a:extLst>
                <a:ext uri="{FF2B5EF4-FFF2-40B4-BE49-F238E27FC236}">
                  <a16:creationId xmlns:a16="http://schemas.microsoft.com/office/drawing/2014/main" id="{6F3F09AB-7180-479B-69AE-02E3FD675AEE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2" name="Google Shape;7875;p79">
              <a:extLst>
                <a:ext uri="{FF2B5EF4-FFF2-40B4-BE49-F238E27FC236}">
                  <a16:creationId xmlns:a16="http://schemas.microsoft.com/office/drawing/2014/main" id="{335429D5-CBE8-EDEF-0B39-B4448D899686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3" name="Google Shape;7876;p79">
              <a:extLst>
                <a:ext uri="{FF2B5EF4-FFF2-40B4-BE49-F238E27FC236}">
                  <a16:creationId xmlns:a16="http://schemas.microsoft.com/office/drawing/2014/main" id="{E5E94690-6201-B4E2-3D34-A0BD9CE8E022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4" name="Google Shape;7877;p79">
              <a:extLst>
                <a:ext uri="{FF2B5EF4-FFF2-40B4-BE49-F238E27FC236}">
                  <a16:creationId xmlns:a16="http://schemas.microsoft.com/office/drawing/2014/main" id="{A290D23F-4691-916B-4BB7-1E264BE658AA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5" name="Google Shape;7878;p79">
              <a:extLst>
                <a:ext uri="{FF2B5EF4-FFF2-40B4-BE49-F238E27FC236}">
                  <a16:creationId xmlns:a16="http://schemas.microsoft.com/office/drawing/2014/main" id="{5EDB8E11-D875-BF78-103A-3669E783E82A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6" name="Google Shape;7879;p79">
              <a:extLst>
                <a:ext uri="{FF2B5EF4-FFF2-40B4-BE49-F238E27FC236}">
                  <a16:creationId xmlns:a16="http://schemas.microsoft.com/office/drawing/2014/main" id="{83D803E9-4080-8834-4918-D1DDA439ED67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7" name="Google Shape;7880;p79">
              <a:extLst>
                <a:ext uri="{FF2B5EF4-FFF2-40B4-BE49-F238E27FC236}">
                  <a16:creationId xmlns:a16="http://schemas.microsoft.com/office/drawing/2014/main" id="{EC0F3DF8-113F-E239-D0EB-DAE7052B367B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8" name="Google Shape;7881;p79">
              <a:extLst>
                <a:ext uri="{FF2B5EF4-FFF2-40B4-BE49-F238E27FC236}">
                  <a16:creationId xmlns:a16="http://schemas.microsoft.com/office/drawing/2014/main" id="{6E18CEC9-1724-8C79-36D2-719BADEDE955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9" name="Google Shape;7882;p79">
              <a:extLst>
                <a:ext uri="{FF2B5EF4-FFF2-40B4-BE49-F238E27FC236}">
                  <a16:creationId xmlns:a16="http://schemas.microsoft.com/office/drawing/2014/main" id="{0F301171-348E-02EF-02F0-094086D2EE80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0" name="Google Shape;7883;p79">
              <a:extLst>
                <a:ext uri="{FF2B5EF4-FFF2-40B4-BE49-F238E27FC236}">
                  <a16:creationId xmlns:a16="http://schemas.microsoft.com/office/drawing/2014/main" id="{2131CB46-79B2-6BC4-CAF9-CE54EB780C8C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1" name="Google Shape;7884;p79">
              <a:extLst>
                <a:ext uri="{FF2B5EF4-FFF2-40B4-BE49-F238E27FC236}">
                  <a16:creationId xmlns:a16="http://schemas.microsoft.com/office/drawing/2014/main" id="{1C8C2C21-5791-0711-14F6-7388FD28CE06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2" name="Google Shape;7885;p79">
              <a:extLst>
                <a:ext uri="{FF2B5EF4-FFF2-40B4-BE49-F238E27FC236}">
                  <a16:creationId xmlns:a16="http://schemas.microsoft.com/office/drawing/2014/main" id="{2EECF391-156C-2159-2EB9-10DAA40E1DE5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3" name="Google Shape;7886;p79">
              <a:extLst>
                <a:ext uri="{FF2B5EF4-FFF2-40B4-BE49-F238E27FC236}">
                  <a16:creationId xmlns:a16="http://schemas.microsoft.com/office/drawing/2014/main" id="{1745C61A-02B0-67D2-64DB-74B0E2D3F270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4" name="Google Shape;7887;p79">
              <a:extLst>
                <a:ext uri="{FF2B5EF4-FFF2-40B4-BE49-F238E27FC236}">
                  <a16:creationId xmlns:a16="http://schemas.microsoft.com/office/drawing/2014/main" id="{5611E064-CFF1-0A7B-7DD9-831B02620E56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5" name="Google Shape;7888;p79">
              <a:extLst>
                <a:ext uri="{FF2B5EF4-FFF2-40B4-BE49-F238E27FC236}">
                  <a16:creationId xmlns:a16="http://schemas.microsoft.com/office/drawing/2014/main" id="{B0881F1F-F34D-2C08-828A-E260DC0E15CA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6" name="Google Shape;7889;p79">
              <a:extLst>
                <a:ext uri="{FF2B5EF4-FFF2-40B4-BE49-F238E27FC236}">
                  <a16:creationId xmlns:a16="http://schemas.microsoft.com/office/drawing/2014/main" id="{008167DD-35A4-73F3-2DC2-F64B9C295000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7" name="Google Shape;7890;p79">
              <a:extLst>
                <a:ext uri="{FF2B5EF4-FFF2-40B4-BE49-F238E27FC236}">
                  <a16:creationId xmlns:a16="http://schemas.microsoft.com/office/drawing/2014/main" id="{92155B2E-873E-D55A-C66B-AF5698943712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8" name="Google Shape;7891;p79">
              <a:extLst>
                <a:ext uri="{FF2B5EF4-FFF2-40B4-BE49-F238E27FC236}">
                  <a16:creationId xmlns:a16="http://schemas.microsoft.com/office/drawing/2014/main" id="{9B937352-6BEE-A826-D0E7-7E606E661C73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9" name="Google Shape;7892;p79">
              <a:extLst>
                <a:ext uri="{FF2B5EF4-FFF2-40B4-BE49-F238E27FC236}">
                  <a16:creationId xmlns:a16="http://schemas.microsoft.com/office/drawing/2014/main" id="{C2759E9F-FA19-E01F-A202-74389B32D346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0" name="Google Shape;7893;p79">
              <a:extLst>
                <a:ext uri="{FF2B5EF4-FFF2-40B4-BE49-F238E27FC236}">
                  <a16:creationId xmlns:a16="http://schemas.microsoft.com/office/drawing/2014/main" id="{8DA5ACF6-C04C-D8DE-7D2E-2FCA4D42BED2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1" name="Google Shape;7894;p79">
              <a:extLst>
                <a:ext uri="{FF2B5EF4-FFF2-40B4-BE49-F238E27FC236}">
                  <a16:creationId xmlns:a16="http://schemas.microsoft.com/office/drawing/2014/main" id="{4844A6BC-AC78-040F-6513-C8E40EF39399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2" name="Google Shape;7895;p79">
              <a:extLst>
                <a:ext uri="{FF2B5EF4-FFF2-40B4-BE49-F238E27FC236}">
                  <a16:creationId xmlns:a16="http://schemas.microsoft.com/office/drawing/2014/main" id="{48B6A114-4BA5-F5A6-DAFD-4C2A224A44EE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3" name="Google Shape;7896;p79">
              <a:extLst>
                <a:ext uri="{FF2B5EF4-FFF2-40B4-BE49-F238E27FC236}">
                  <a16:creationId xmlns:a16="http://schemas.microsoft.com/office/drawing/2014/main" id="{332FD12D-F708-B251-E837-659116D39FE5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4" name="Google Shape;7897;p79">
              <a:extLst>
                <a:ext uri="{FF2B5EF4-FFF2-40B4-BE49-F238E27FC236}">
                  <a16:creationId xmlns:a16="http://schemas.microsoft.com/office/drawing/2014/main" id="{3D163BFD-7410-606C-11D2-1DD1AABF513C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5" name="Google Shape;7898;p79">
              <a:extLst>
                <a:ext uri="{FF2B5EF4-FFF2-40B4-BE49-F238E27FC236}">
                  <a16:creationId xmlns:a16="http://schemas.microsoft.com/office/drawing/2014/main" id="{1C0D793C-BAEC-BC48-9531-A5C54CCBB533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6" name="Google Shape;7899;p79">
              <a:extLst>
                <a:ext uri="{FF2B5EF4-FFF2-40B4-BE49-F238E27FC236}">
                  <a16:creationId xmlns:a16="http://schemas.microsoft.com/office/drawing/2014/main" id="{1A51CD78-A200-4CF3-785F-0C6F3653B2C3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7" name="Google Shape;7900;p79">
              <a:extLst>
                <a:ext uri="{FF2B5EF4-FFF2-40B4-BE49-F238E27FC236}">
                  <a16:creationId xmlns:a16="http://schemas.microsoft.com/office/drawing/2014/main" id="{DCC33240-5089-96D7-76C3-A18F8F39DA4E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8" name="Google Shape;7901;p79">
              <a:extLst>
                <a:ext uri="{FF2B5EF4-FFF2-40B4-BE49-F238E27FC236}">
                  <a16:creationId xmlns:a16="http://schemas.microsoft.com/office/drawing/2014/main" id="{B1B24A05-EF87-D75B-87F3-49278BB1CB86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9" name="Google Shape;7902;p79">
              <a:extLst>
                <a:ext uri="{FF2B5EF4-FFF2-40B4-BE49-F238E27FC236}">
                  <a16:creationId xmlns:a16="http://schemas.microsoft.com/office/drawing/2014/main" id="{FBD91ADA-7523-EC1C-1FEC-3DD44997EDD7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0" name="Google Shape;7903;p79">
              <a:extLst>
                <a:ext uri="{FF2B5EF4-FFF2-40B4-BE49-F238E27FC236}">
                  <a16:creationId xmlns:a16="http://schemas.microsoft.com/office/drawing/2014/main" id="{BB443EF4-1F57-1BDF-A0DD-AE2365049624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1" name="Google Shape;7904;p79">
              <a:extLst>
                <a:ext uri="{FF2B5EF4-FFF2-40B4-BE49-F238E27FC236}">
                  <a16:creationId xmlns:a16="http://schemas.microsoft.com/office/drawing/2014/main" id="{61FC1FDE-1CB0-7F74-83AD-5A68DDEEF458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2" name="Google Shape;7905;p79">
              <a:extLst>
                <a:ext uri="{FF2B5EF4-FFF2-40B4-BE49-F238E27FC236}">
                  <a16:creationId xmlns:a16="http://schemas.microsoft.com/office/drawing/2014/main" id="{411BE09B-8DA1-0C34-5514-D819D77C2FA6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3" name="Google Shape;7906;p79">
              <a:extLst>
                <a:ext uri="{FF2B5EF4-FFF2-40B4-BE49-F238E27FC236}">
                  <a16:creationId xmlns:a16="http://schemas.microsoft.com/office/drawing/2014/main" id="{62AFEA24-69B9-7E7A-D387-227C7F7EECFD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4" name="Google Shape;7907;p79">
              <a:extLst>
                <a:ext uri="{FF2B5EF4-FFF2-40B4-BE49-F238E27FC236}">
                  <a16:creationId xmlns:a16="http://schemas.microsoft.com/office/drawing/2014/main" id="{B8CDB16A-430F-1DDD-B041-DFE8007426EF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5" name="Google Shape;7908;p79">
              <a:extLst>
                <a:ext uri="{FF2B5EF4-FFF2-40B4-BE49-F238E27FC236}">
                  <a16:creationId xmlns:a16="http://schemas.microsoft.com/office/drawing/2014/main" id="{2D5EB4B3-BAC9-60D8-8301-628C465FCB0C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6" name="Google Shape;7909;p79">
              <a:extLst>
                <a:ext uri="{FF2B5EF4-FFF2-40B4-BE49-F238E27FC236}">
                  <a16:creationId xmlns:a16="http://schemas.microsoft.com/office/drawing/2014/main" id="{E04ADDA2-F70A-1736-CE0B-B08CC5797DE0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7" name="Google Shape;7910;p79">
              <a:extLst>
                <a:ext uri="{FF2B5EF4-FFF2-40B4-BE49-F238E27FC236}">
                  <a16:creationId xmlns:a16="http://schemas.microsoft.com/office/drawing/2014/main" id="{4598BAA2-EB9C-9D58-9F23-05FDD50D56CD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8" name="Google Shape;7911;p79">
              <a:extLst>
                <a:ext uri="{FF2B5EF4-FFF2-40B4-BE49-F238E27FC236}">
                  <a16:creationId xmlns:a16="http://schemas.microsoft.com/office/drawing/2014/main" id="{287D0626-BDA8-2453-B73B-65311F92F815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9" name="Google Shape;7912;p79">
              <a:extLst>
                <a:ext uri="{FF2B5EF4-FFF2-40B4-BE49-F238E27FC236}">
                  <a16:creationId xmlns:a16="http://schemas.microsoft.com/office/drawing/2014/main" id="{06DFBC9C-432D-85AF-E101-05B6B9EEEE44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0" name="Google Shape;7913;p79">
              <a:extLst>
                <a:ext uri="{FF2B5EF4-FFF2-40B4-BE49-F238E27FC236}">
                  <a16:creationId xmlns:a16="http://schemas.microsoft.com/office/drawing/2014/main" id="{4EF36F25-C813-031A-98DB-84035828370C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1" name="Google Shape;7914;p79">
              <a:extLst>
                <a:ext uri="{FF2B5EF4-FFF2-40B4-BE49-F238E27FC236}">
                  <a16:creationId xmlns:a16="http://schemas.microsoft.com/office/drawing/2014/main" id="{B5C7F7BF-70C0-A220-7A91-055F1C7DF2B5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2" name="Google Shape;7915;p79">
              <a:extLst>
                <a:ext uri="{FF2B5EF4-FFF2-40B4-BE49-F238E27FC236}">
                  <a16:creationId xmlns:a16="http://schemas.microsoft.com/office/drawing/2014/main" id="{2407F9C0-5E68-93E9-6898-7746082D07A9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3" name="Google Shape;7916;p79">
              <a:extLst>
                <a:ext uri="{FF2B5EF4-FFF2-40B4-BE49-F238E27FC236}">
                  <a16:creationId xmlns:a16="http://schemas.microsoft.com/office/drawing/2014/main" id="{0E4676F4-D57F-3D70-8380-6CDF51C9A555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4" name="Google Shape;7917;p79">
              <a:extLst>
                <a:ext uri="{FF2B5EF4-FFF2-40B4-BE49-F238E27FC236}">
                  <a16:creationId xmlns:a16="http://schemas.microsoft.com/office/drawing/2014/main" id="{33B39D1B-C9A3-E201-6BA9-1C6F8A3AA846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5" name="Google Shape;7918;p79">
              <a:extLst>
                <a:ext uri="{FF2B5EF4-FFF2-40B4-BE49-F238E27FC236}">
                  <a16:creationId xmlns:a16="http://schemas.microsoft.com/office/drawing/2014/main" id="{2222F43A-1052-12E9-92A8-F3A788B69678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6" name="Google Shape;7919;p79">
              <a:extLst>
                <a:ext uri="{FF2B5EF4-FFF2-40B4-BE49-F238E27FC236}">
                  <a16:creationId xmlns:a16="http://schemas.microsoft.com/office/drawing/2014/main" id="{11073698-E595-B362-2949-23DF799C66C3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7" name="Google Shape;7920;p79">
              <a:extLst>
                <a:ext uri="{FF2B5EF4-FFF2-40B4-BE49-F238E27FC236}">
                  <a16:creationId xmlns:a16="http://schemas.microsoft.com/office/drawing/2014/main" id="{6FEFC4DD-CC61-88B8-508E-48236314AAB6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8" name="Google Shape;7921;p79">
              <a:extLst>
                <a:ext uri="{FF2B5EF4-FFF2-40B4-BE49-F238E27FC236}">
                  <a16:creationId xmlns:a16="http://schemas.microsoft.com/office/drawing/2014/main" id="{379CC402-A8AD-3C1B-24DD-6DAAEEE6A561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9" name="Google Shape;7922;p79">
              <a:extLst>
                <a:ext uri="{FF2B5EF4-FFF2-40B4-BE49-F238E27FC236}">
                  <a16:creationId xmlns:a16="http://schemas.microsoft.com/office/drawing/2014/main" id="{9865CDAF-0EB7-5FC8-7E0E-456C8A415688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0" name="Google Shape;7923;p79">
              <a:extLst>
                <a:ext uri="{FF2B5EF4-FFF2-40B4-BE49-F238E27FC236}">
                  <a16:creationId xmlns:a16="http://schemas.microsoft.com/office/drawing/2014/main" id="{DD243BFA-88A8-CCDA-91A9-82D7A7D59E8C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1" name="Google Shape;7924;p79">
              <a:extLst>
                <a:ext uri="{FF2B5EF4-FFF2-40B4-BE49-F238E27FC236}">
                  <a16:creationId xmlns:a16="http://schemas.microsoft.com/office/drawing/2014/main" id="{895DF7C4-9777-55EE-F78B-1CC1F2F775A0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2" name="Google Shape;7925;p79">
              <a:extLst>
                <a:ext uri="{FF2B5EF4-FFF2-40B4-BE49-F238E27FC236}">
                  <a16:creationId xmlns:a16="http://schemas.microsoft.com/office/drawing/2014/main" id="{3D7F59D9-EE20-610F-D47A-916E578B8E5E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3" name="Google Shape;7926;p79">
              <a:extLst>
                <a:ext uri="{FF2B5EF4-FFF2-40B4-BE49-F238E27FC236}">
                  <a16:creationId xmlns:a16="http://schemas.microsoft.com/office/drawing/2014/main" id="{F920FBDC-B331-D7C2-2BE5-A54E20532A20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4" name="Google Shape;7927;p79">
              <a:extLst>
                <a:ext uri="{FF2B5EF4-FFF2-40B4-BE49-F238E27FC236}">
                  <a16:creationId xmlns:a16="http://schemas.microsoft.com/office/drawing/2014/main" id="{CBFA40CA-5BEC-0583-A965-5F703D4E2FA7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5" name="Google Shape;7928;p79">
              <a:extLst>
                <a:ext uri="{FF2B5EF4-FFF2-40B4-BE49-F238E27FC236}">
                  <a16:creationId xmlns:a16="http://schemas.microsoft.com/office/drawing/2014/main" id="{852FCE12-AF46-95C5-C619-162EDEFBB8A2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6" name="Google Shape;7929;p79">
              <a:extLst>
                <a:ext uri="{FF2B5EF4-FFF2-40B4-BE49-F238E27FC236}">
                  <a16:creationId xmlns:a16="http://schemas.microsoft.com/office/drawing/2014/main" id="{145FB7FE-4D90-6A6E-A9B5-2D30323ADBE5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7" name="Google Shape;7930;p79">
              <a:extLst>
                <a:ext uri="{FF2B5EF4-FFF2-40B4-BE49-F238E27FC236}">
                  <a16:creationId xmlns:a16="http://schemas.microsoft.com/office/drawing/2014/main" id="{32C6A649-AD14-C793-0485-3A7FCF08BDD5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8" name="Google Shape;7931;p79">
              <a:extLst>
                <a:ext uri="{FF2B5EF4-FFF2-40B4-BE49-F238E27FC236}">
                  <a16:creationId xmlns:a16="http://schemas.microsoft.com/office/drawing/2014/main" id="{F46BF1FF-6FD0-64D6-114E-126686E95DE9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9" name="Google Shape;7932;p79">
              <a:extLst>
                <a:ext uri="{FF2B5EF4-FFF2-40B4-BE49-F238E27FC236}">
                  <a16:creationId xmlns:a16="http://schemas.microsoft.com/office/drawing/2014/main" id="{131BD853-5E2A-A018-96CF-20F1DBA6CCE6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0" name="Google Shape;7933;p79">
              <a:extLst>
                <a:ext uri="{FF2B5EF4-FFF2-40B4-BE49-F238E27FC236}">
                  <a16:creationId xmlns:a16="http://schemas.microsoft.com/office/drawing/2014/main" id="{098A51E9-1C2E-0D2C-8314-4CDD39A05DFE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1" name="Google Shape;7934;p79">
              <a:extLst>
                <a:ext uri="{FF2B5EF4-FFF2-40B4-BE49-F238E27FC236}">
                  <a16:creationId xmlns:a16="http://schemas.microsoft.com/office/drawing/2014/main" id="{8998FE86-2FA8-12C7-5E4D-4E7F19D6E86F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2" name="Google Shape;7935;p79">
              <a:extLst>
                <a:ext uri="{FF2B5EF4-FFF2-40B4-BE49-F238E27FC236}">
                  <a16:creationId xmlns:a16="http://schemas.microsoft.com/office/drawing/2014/main" id="{A3A30AC7-D1DD-75AF-3FE5-D79AAD083556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3" name="Google Shape;7936;p79">
              <a:extLst>
                <a:ext uri="{FF2B5EF4-FFF2-40B4-BE49-F238E27FC236}">
                  <a16:creationId xmlns:a16="http://schemas.microsoft.com/office/drawing/2014/main" id="{DA88B8E6-5BC3-00AE-F421-8017EF3583AA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4" name="Google Shape;7937;p79">
              <a:extLst>
                <a:ext uri="{FF2B5EF4-FFF2-40B4-BE49-F238E27FC236}">
                  <a16:creationId xmlns:a16="http://schemas.microsoft.com/office/drawing/2014/main" id="{561B5820-58E4-D25D-A0BB-6D2306FD79E5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5" name="Google Shape;7938;p79">
              <a:extLst>
                <a:ext uri="{FF2B5EF4-FFF2-40B4-BE49-F238E27FC236}">
                  <a16:creationId xmlns:a16="http://schemas.microsoft.com/office/drawing/2014/main" id="{7C1CDA38-3A20-588A-A9EF-2E77CF0AEC1F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6" name="Google Shape;7939;p79">
              <a:extLst>
                <a:ext uri="{FF2B5EF4-FFF2-40B4-BE49-F238E27FC236}">
                  <a16:creationId xmlns:a16="http://schemas.microsoft.com/office/drawing/2014/main" id="{36946202-2535-0BFB-45CF-5A0298852C2E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7" name="Google Shape;7940;p79">
              <a:extLst>
                <a:ext uri="{FF2B5EF4-FFF2-40B4-BE49-F238E27FC236}">
                  <a16:creationId xmlns:a16="http://schemas.microsoft.com/office/drawing/2014/main" id="{8F6DFDC0-BD7E-FC3B-4698-2552418BC148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8" name="Google Shape;7941;p79">
              <a:extLst>
                <a:ext uri="{FF2B5EF4-FFF2-40B4-BE49-F238E27FC236}">
                  <a16:creationId xmlns:a16="http://schemas.microsoft.com/office/drawing/2014/main" id="{91A00CE4-D0D9-3C96-D9A9-32988A894E9F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9" name="Google Shape;7942;p79">
              <a:extLst>
                <a:ext uri="{FF2B5EF4-FFF2-40B4-BE49-F238E27FC236}">
                  <a16:creationId xmlns:a16="http://schemas.microsoft.com/office/drawing/2014/main" id="{046CB8C5-E520-0A00-8305-E6D7C4592C43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0" name="Google Shape;7943;p79">
              <a:extLst>
                <a:ext uri="{FF2B5EF4-FFF2-40B4-BE49-F238E27FC236}">
                  <a16:creationId xmlns:a16="http://schemas.microsoft.com/office/drawing/2014/main" id="{3C49D541-FD37-F0BA-CA51-EB8EA57DCD77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1" name="Google Shape;7944;p79">
              <a:extLst>
                <a:ext uri="{FF2B5EF4-FFF2-40B4-BE49-F238E27FC236}">
                  <a16:creationId xmlns:a16="http://schemas.microsoft.com/office/drawing/2014/main" id="{773341EF-C6D2-A1D2-718C-494C628E9080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2" name="Google Shape;7945;p79">
              <a:extLst>
                <a:ext uri="{FF2B5EF4-FFF2-40B4-BE49-F238E27FC236}">
                  <a16:creationId xmlns:a16="http://schemas.microsoft.com/office/drawing/2014/main" id="{87DCB586-96DD-EEF6-B9C2-AF29B98B773A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3" name="Google Shape;7946;p79">
              <a:extLst>
                <a:ext uri="{FF2B5EF4-FFF2-40B4-BE49-F238E27FC236}">
                  <a16:creationId xmlns:a16="http://schemas.microsoft.com/office/drawing/2014/main" id="{599B1ABB-92AC-C5CF-B713-FBEE031007D3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4" name="Google Shape;7947;p79">
              <a:extLst>
                <a:ext uri="{FF2B5EF4-FFF2-40B4-BE49-F238E27FC236}">
                  <a16:creationId xmlns:a16="http://schemas.microsoft.com/office/drawing/2014/main" id="{4A3ACFB6-1C82-3B58-70A5-F27CC1644044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5" name="Google Shape;7948;p79">
              <a:extLst>
                <a:ext uri="{FF2B5EF4-FFF2-40B4-BE49-F238E27FC236}">
                  <a16:creationId xmlns:a16="http://schemas.microsoft.com/office/drawing/2014/main" id="{53DE075B-F85B-E76E-EC38-ADA151B9D7A7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6" name="Google Shape;7949;p79">
              <a:extLst>
                <a:ext uri="{FF2B5EF4-FFF2-40B4-BE49-F238E27FC236}">
                  <a16:creationId xmlns:a16="http://schemas.microsoft.com/office/drawing/2014/main" id="{84673E1F-B19E-4707-926D-9B7DC1665834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7" name="Google Shape;7950;p79">
              <a:extLst>
                <a:ext uri="{FF2B5EF4-FFF2-40B4-BE49-F238E27FC236}">
                  <a16:creationId xmlns:a16="http://schemas.microsoft.com/office/drawing/2014/main" id="{5D544031-A1F1-F4EA-D5B2-458BE611D22F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8" name="Google Shape;7951;p79">
              <a:extLst>
                <a:ext uri="{FF2B5EF4-FFF2-40B4-BE49-F238E27FC236}">
                  <a16:creationId xmlns:a16="http://schemas.microsoft.com/office/drawing/2014/main" id="{72EDFD4B-3F4E-6BD3-0EED-F456C05BEC4D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9" name="Google Shape;7952;p79">
              <a:extLst>
                <a:ext uri="{FF2B5EF4-FFF2-40B4-BE49-F238E27FC236}">
                  <a16:creationId xmlns:a16="http://schemas.microsoft.com/office/drawing/2014/main" id="{04622CB5-0663-FDE1-3273-602A0C84FEA6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0" name="Google Shape;7953;p79">
              <a:extLst>
                <a:ext uri="{FF2B5EF4-FFF2-40B4-BE49-F238E27FC236}">
                  <a16:creationId xmlns:a16="http://schemas.microsoft.com/office/drawing/2014/main" id="{9B600236-F07D-D2AC-5067-215E2193B34E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1" name="Google Shape;7954;p79">
              <a:extLst>
                <a:ext uri="{FF2B5EF4-FFF2-40B4-BE49-F238E27FC236}">
                  <a16:creationId xmlns:a16="http://schemas.microsoft.com/office/drawing/2014/main" id="{E24C16F2-F53C-C04A-D670-2555DDEED098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2" name="Google Shape;7955;p79">
              <a:extLst>
                <a:ext uri="{FF2B5EF4-FFF2-40B4-BE49-F238E27FC236}">
                  <a16:creationId xmlns:a16="http://schemas.microsoft.com/office/drawing/2014/main" id="{A17646BE-7A7D-686E-D417-8D94784463F2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3" name="Google Shape;7956;p79">
              <a:extLst>
                <a:ext uri="{FF2B5EF4-FFF2-40B4-BE49-F238E27FC236}">
                  <a16:creationId xmlns:a16="http://schemas.microsoft.com/office/drawing/2014/main" id="{4311B147-5B07-8477-5AFE-EFEF00CAB4AA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4" name="Google Shape;7957;p79">
              <a:extLst>
                <a:ext uri="{FF2B5EF4-FFF2-40B4-BE49-F238E27FC236}">
                  <a16:creationId xmlns:a16="http://schemas.microsoft.com/office/drawing/2014/main" id="{6F929386-7EC1-D303-086E-E8339658C573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5" name="Google Shape;7958;p79">
              <a:extLst>
                <a:ext uri="{FF2B5EF4-FFF2-40B4-BE49-F238E27FC236}">
                  <a16:creationId xmlns:a16="http://schemas.microsoft.com/office/drawing/2014/main" id="{CD629038-CFAB-398C-AC48-51B2D8539398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6" name="Google Shape;7959;p79">
              <a:extLst>
                <a:ext uri="{FF2B5EF4-FFF2-40B4-BE49-F238E27FC236}">
                  <a16:creationId xmlns:a16="http://schemas.microsoft.com/office/drawing/2014/main" id="{1921F8AF-39C8-E7EA-45F0-605442B88885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7" name="Google Shape;7960;p79">
              <a:extLst>
                <a:ext uri="{FF2B5EF4-FFF2-40B4-BE49-F238E27FC236}">
                  <a16:creationId xmlns:a16="http://schemas.microsoft.com/office/drawing/2014/main" id="{A2516A1C-E7AC-A712-6561-F333B1DD8D12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8" name="Google Shape;7961;p79">
              <a:extLst>
                <a:ext uri="{FF2B5EF4-FFF2-40B4-BE49-F238E27FC236}">
                  <a16:creationId xmlns:a16="http://schemas.microsoft.com/office/drawing/2014/main" id="{29D3C9E0-DEBF-2C07-E280-F3ED0D370AF0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9" name="Google Shape;7962;p79">
              <a:extLst>
                <a:ext uri="{FF2B5EF4-FFF2-40B4-BE49-F238E27FC236}">
                  <a16:creationId xmlns:a16="http://schemas.microsoft.com/office/drawing/2014/main" id="{0D5FC305-8EBC-F23E-1A49-62F45582EA91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0" name="Google Shape;7963;p79">
              <a:extLst>
                <a:ext uri="{FF2B5EF4-FFF2-40B4-BE49-F238E27FC236}">
                  <a16:creationId xmlns:a16="http://schemas.microsoft.com/office/drawing/2014/main" id="{A5C391C8-7D44-E525-DF59-D1E593EEA174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1" name="Google Shape;7964;p79">
              <a:extLst>
                <a:ext uri="{FF2B5EF4-FFF2-40B4-BE49-F238E27FC236}">
                  <a16:creationId xmlns:a16="http://schemas.microsoft.com/office/drawing/2014/main" id="{1EF32146-8520-A20E-3698-93DA1D4A11C8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2" name="Google Shape;7965;p79">
              <a:extLst>
                <a:ext uri="{FF2B5EF4-FFF2-40B4-BE49-F238E27FC236}">
                  <a16:creationId xmlns:a16="http://schemas.microsoft.com/office/drawing/2014/main" id="{80CCACD4-BC81-4758-322D-D3913F8A0980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3" name="Google Shape;7966;p79">
              <a:extLst>
                <a:ext uri="{FF2B5EF4-FFF2-40B4-BE49-F238E27FC236}">
                  <a16:creationId xmlns:a16="http://schemas.microsoft.com/office/drawing/2014/main" id="{245AFB4D-DA6A-4194-3A02-00C4EA031254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4" name="Google Shape;7967;p79">
              <a:extLst>
                <a:ext uri="{FF2B5EF4-FFF2-40B4-BE49-F238E27FC236}">
                  <a16:creationId xmlns:a16="http://schemas.microsoft.com/office/drawing/2014/main" id="{99B53C31-3484-1485-D976-6C40A852642C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5" name="Google Shape;7968;p79">
              <a:extLst>
                <a:ext uri="{FF2B5EF4-FFF2-40B4-BE49-F238E27FC236}">
                  <a16:creationId xmlns:a16="http://schemas.microsoft.com/office/drawing/2014/main" id="{954546CD-5DD3-F2E0-208F-E99D7A8080BA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6" name="Google Shape;7969;p79">
              <a:extLst>
                <a:ext uri="{FF2B5EF4-FFF2-40B4-BE49-F238E27FC236}">
                  <a16:creationId xmlns:a16="http://schemas.microsoft.com/office/drawing/2014/main" id="{16C0C571-0243-DA25-C187-595E3B283F7F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7" name="Google Shape;7970;p79">
              <a:extLst>
                <a:ext uri="{FF2B5EF4-FFF2-40B4-BE49-F238E27FC236}">
                  <a16:creationId xmlns:a16="http://schemas.microsoft.com/office/drawing/2014/main" id="{897CA419-1E5A-F5F7-A51E-EEFD6C070D6F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8" name="Google Shape;7971;p79">
              <a:extLst>
                <a:ext uri="{FF2B5EF4-FFF2-40B4-BE49-F238E27FC236}">
                  <a16:creationId xmlns:a16="http://schemas.microsoft.com/office/drawing/2014/main" id="{8B9C19E0-0164-1BCC-CAA0-477172390634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9" name="Google Shape;7972;p79">
              <a:extLst>
                <a:ext uri="{FF2B5EF4-FFF2-40B4-BE49-F238E27FC236}">
                  <a16:creationId xmlns:a16="http://schemas.microsoft.com/office/drawing/2014/main" id="{E2F2F587-8475-49F4-8465-3EB1C6AD3996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0" name="Google Shape;7973;p79">
              <a:extLst>
                <a:ext uri="{FF2B5EF4-FFF2-40B4-BE49-F238E27FC236}">
                  <a16:creationId xmlns:a16="http://schemas.microsoft.com/office/drawing/2014/main" id="{6C46A225-A487-9917-BAFD-E265CC64789B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1" name="Google Shape;7974;p79">
              <a:extLst>
                <a:ext uri="{FF2B5EF4-FFF2-40B4-BE49-F238E27FC236}">
                  <a16:creationId xmlns:a16="http://schemas.microsoft.com/office/drawing/2014/main" id="{85BEEC22-E8EF-A84D-2818-E28C41A21067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2" name="Google Shape;7975;p79">
              <a:extLst>
                <a:ext uri="{FF2B5EF4-FFF2-40B4-BE49-F238E27FC236}">
                  <a16:creationId xmlns:a16="http://schemas.microsoft.com/office/drawing/2014/main" id="{972B4287-D30B-E75B-C366-1F1F6D9DF7E3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3" name="Google Shape;7976;p79">
              <a:extLst>
                <a:ext uri="{FF2B5EF4-FFF2-40B4-BE49-F238E27FC236}">
                  <a16:creationId xmlns:a16="http://schemas.microsoft.com/office/drawing/2014/main" id="{6ECFAFA9-35A7-4B1D-68CC-1F3CE2CD6C82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4" name="Google Shape;7977;p79">
              <a:extLst>
                <a:ext uri="{FF2B5EF4-FFF2-40B4-BE49-F238E27FC236}">
                  <a16:creationId xmlns:a16="http://schemas.microsoft.com/office/drawing/2014/main" id="{909031A4-4E7C-42C2-3293-D56D95A124FE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5" name="Google Shape;7978;p79">
              <a:extLst>
                <a:ext uri="{FF2B5EF4-FFF2-40B4-BE49-F238E27FC236}">
                  <a16:creationId xmlns:a16="http://schemas.microsoft.com/office/drawing/2014/main" id="{EBF8E988-87D8-C322-A13D-B328809D1296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6" name="Google Shape;7979;p79">
              <a:extLst>
                <a:ext uri="{FF2B5EF4-FFF2-40B4-BE49-F238E27FC236}">
                  <a16:creationId xmlns:a16="http://schemas.microsoft.com/office/drawing/2014/main" id="{3CA6D80D-B9C7-D33F-6341-61B5D3A4BAE8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7" name="Google Shape;7980;p79">
              <a:extLst>
                <a:ext uri="{FF2B5EF4-FFF2-40B4-BE49-F238E27FC236}">
                  <a16:creationId xmlns:a16="http://schemas.microsoft.com/office/drawing/2014/main" id="{3E6BFD21-DFF7-AA07-CAEB-8994B99E9FB3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8" name="Google Shape;7981;p79">
              <a:extLst>
                <a:ext uri="{FF2B5EF4-FFF2-40B4-BE49-F238E27FC236}">
                  <a16:creationId xmlns:a16="http://schemas.microsoft.com/office/drawing/2014/main" id="{F8B849F4-D714-F8A3-931B-158E5F697D2C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9" name="Google Shape;7982;p79">
              <a:extLst>
                <a:ext uri="{FF2B5EF4-FFF2-40B4-BE49-F238E27FC236}">
                  <a16:creationId xmlns:a16="http://schemas.microsoft.com/office/drawing/2014/main" id="{FF1CB6BC-549B-8ACC-E02B-3D6D76B427EE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0" name="Google Shape;7983;p79">
              <a:extLst>
                <a:ext uri="{FF2B5EF4-FFF2-40B4-BE49-F238E27FC236}">
                  <a16:creationId xmlns:a16="http://schemas.microsoft.com/office/drawing/2014/main" id="{7712189A-EFB5-E3E2-B4FE-DEAA9485AC69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1" name="Google Shape;7984;p79">
              <a:extLst>
                <a:ext uri="{FF2B5EF4-FFF2-40B4-BE49-F238E27FC236}">
                  <a16:creationId xmlns:a16="http://schemas.microsoft.com/office/drawing/2014/main" id="{2A9DB98A-5361-9B71-9F5F-64CBA51C62DB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2" name="Google Shape;7985;p79">
              <a:extLst>
                <a:ext uri="{FF2B5EF4-FFF2-40B4-BE49-F238E27FC236}">
                  <a16:creationId xmlns:a16="http://schemas.microsoft.com/office/drawing/2014/main" id="{0D4BA3E7-9B3C-90F3-719F-E11EE86331AB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3" name="Google Shape;7986;p79">
              <a:extLst>
                <a:ext uri="{FF2B5EF4-FFF2-40B4-BE49-F238E27FC236}">
                  <a16:creationId xmlns:a16="http://schemas.microsoft.com/office/drawing/2014/main" id="{E730D289-C18B-5C67-1A23-76485B1DCA37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4" name="Google Shape;7987;p79">
              <a:extLst>
                <a:ext uri="{FF2B5EF4-FFF2-40B4-BE49-F238E27FC236}">
                  <a16:creationId xmlns:a16="http://schemas.microsoft.com/office/drawing/2014/main" id="{D94AC83D-1FEF-45AA-C817-DBA54F8C0A14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5" name="Google Shape;7988;p79">
              <a:extLst>
                <a:ext uri="{FF2B5EF4-FFF2-40B4-BE49-F238E27FC236}">
                  <a16:creationId xmlns:a16="http://schemas.microsoft.com/office/drawing/2014/main" id="{6A64A444-C682-73E3-4437-EB07726CFB18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6" name="Google Shape;7989;p79">
              <a:extLst>
                <a:ext uri="{FF2B5EF4-FFF2-40B4-BE49-F238E27FC236}">
                  <a16:creationId xmlns:a16="http://schemas.microsoft.com/office/drawing/2014/main" id="{8D44E559-5672-EE49-B758-7C1EA0BABD8E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7" name="Google Shape;7990;p79">
              <a:extLst>
                <a:ext uri="{FF2B5EF4-FFF2-40B4-BE49-F238E27FC236}">
                  <a16:creationId xmlns:a16="http://schemas.microsoft.com/office/drawing/2014/main" id="{D273B341-AB2B-A316-04C3-4402C5D550B8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8" name="Google Shape;7991;p79">
              <a:extLst>
                <a:ext uri="{FF2B5EF4-FFF2-40B4-BE49-F238E27FC236}">
                  <a16:creationId xmlns:a16="http://schemas.microsoft.com/office/drawing/2014/main" id="{998617AD-C6F5-EDC8-3DFD-DCE7425023B6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9" name="Google Shape;7992;p79">
              <a:extLst>
                <a:ext uri="{FF2B5EF4-FFF2-40B4-BE49-F238E27FC236}">
                  <a16:creationId xmlns:a16="http://schemas.microsoft.com/office/drawing/2014/main" id="{D1E4FDA3-B5CA-59B9-41A9-A6D797810E78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0" name="Google Shape;7993;p79">
              <a:extLst>
                <a:ext uri="{FF2B5EF4-FFF2-40B4-BE49-F238E27FC236}">
                  <a16:creationId xmlns:a16="http://schemas.microsoft.com/office/drawing/2014/main" id="{D391F24A-CA27-1440-8F41-E6EE84CFF0C7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1" name="Google Shape;7994;p79">
              <a:extLst>
                <a:ext uri="{FF2B5EF4-FFF2-40B4-BE49-F238E27FC236}">
                  <a16:creationId xmlns:a16="http://schemas.microsoft.com/office/drawing/2014/main" id="{E244C889-E53D-71EE-007C-C43DAE83A07B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2" name="Google Shape;7995;p79">
              <a:extLst>
                <a:ext uri="{FF2B5EF4-FFF2-40B4-BE49-F238E27FC236}">
                  <a16:creationId xmlns:a16="http://schemas.microsoft.com/office/drawing/2014/main" id="{1D6B5A06-BC38-30C1-F754-11A0614F9206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3" name="Google Shape;7996;p79">
              <a:extLst>
                <a:ext uri="{FF2B5EF4-FFF2-40B4-BE49-F238E27FC236}">
                  <a16:creationId xmlns:a16="http://schemas.microsoft.com/office/drawing/2014/main" id="{D2A92A47-DFA6-6F85-23D1-1D641DAD971B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4" name="Google Shape;7997;p79">
              <a:extLst>
                <a:ext uri="{FF2B5EF4-FFF2-40B4-BE49-F238E27FC236}">
                  <a16:creationId xmlns:a16="http://schemas.microsoft.com/office/drawing/2014/main" id="{DC6EA25E-9373-5105-5F9B-C121F2E24119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5" name="Google Shape;7998;p79">
              <a:extLst>
                <a:ext uri="{FF2B5EF4-FFF2-40B4-BE49-F238E27FC236}">
                  <a16:creationId xmlns:a16="http://schemas.microsoft.com/office/drawing/2014/main" id="{BC058EE0-5D3F-5773-B396-5E8AC4B554BB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6" name="Google Shape;7999;p79">
              <a:extLst>
                <a:ext uri="{FF2B5EF4-FFF2-40B4-BE49-F238E27FC236}">
                  <a16:creationId xmlns:a16="http://schemas.microsoft.com/office/drawing/2014/main" id="{AC3288B4-7459-39A4-56F3-4639A2D1E71E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7" name="Google Shape;8000;p79">
              <a:extLst>
                <a:ext uri="{FF2B5EF4-FFF2-40B4-BE49-F238E27FC236}">
                  <a16:creationId xmlns:a16="http://schemas.microsoft.com/office/drawing/2014/main" id="{B5ED2281-D53F-A76C-810B-4430E3E1D161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8" name="Google Shape;8001;p79">
              <a:extLst>
                <a:ext uri="{FF2B5EF4-FFF2-40B4-BE49-F238E27FC236}">
                  <a16:creationId xmlns:a16="http://schemas.microsoft.com/office/drawing/2014/main" id="{119EF1DC-91AE-B579-A9DA-723E71B99E0C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9" name="Google Shape;8002;p79">
              <a:extLst>
                <a:ext uri="{FF2B5EF4-FFF2-40B4-BE49-F238E27FC236}">
                  <a16:creationId xmlns:a16="http://schemas.microsoft.com/office/drawing/2014/main" id="{2CC10230-A98A-93B5-BD4A-744412C9D228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0" name="Google Shape;8003;p79">
              <a:extLst>
                <a:ext uri="{FF2B5EF4-FFF2-40B4-BE49-F238E27FC236}">
                  <a16:creationId xmlns:a16="http://schemas.microsoft.com/office/drawing/2014/main" id="{354F798E-479A-18AC-AA5D-C8824F290BA0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1" name="Google Shape;8004;p79">
              <a:extLst>
                <a:ext uri="{FF2B5EF4-FFF2-40B4-BE49-F238E27FC236}">
                  <a16:creationId xmlns:a16="http://schemas.microsoft.com/office/drawing/2014/main" id="{47CFF76C-708D-7CC3-F047-1ACF8C4649C6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2" name="Google Shape;8005;p79">
              <a:extLst>
                <a:ext uri="{FF2B5EF4-FFF2-40B4-BE49-F238E27FC236}">
                  <a16:creationId xmlns:a16="http://schemas.microsoft.com/office/drawing/2014/main" id="{1AB50D37-BE0E-00F6-FDB4-4EAB16105D85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3" name="Google Shape;8006;p79">
              <a:extLst>
                <a:ext uri="{FF2B5EF4-FFF2-40B4-BE49-F238E27FC236}">
                  <a16:creationId xmlns:a16="http://schemas.microsoft.com/office/drawing/2014/main" id="{943502EE-4BDE-2851-A140-B029FDC50F56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4" name="Google Shape;8007;p79">
              <a:extLst>
                <a:ext uri="{FF2B5EF4-FFF2-40B4-BE49-F238E27FC236}">
                  <a16:creationId xmlns:a16="http://schemas.microsoft.com/office/drawing/2014/main" id="{EDC03367-5B3B-6A50-6B16-ECAB91532ABB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5" name="Google Shape;8008;p79">
              <a:extLst>
                <a:ext uri="{FF2B5EF4-FFF2-40B4-BE49-F238E27FC236}">
                  <a16:creationId xmlns:a16="http://schemas.microsoft.com/office/drawing/2014/main" id="{691EE2E2-49EA-B5A8-FEB0-3D2D71F7C019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6" name="Google Shape;8009;p79">
              <a:extLst>
                <a:ext uri="{FF2B5EF4-FFF2-40B4-BE49-F238E27FC236}">
                  <a16:creationId xmlns:a16="http://schemas.microsoft.com/office/drawing/2014/main" id="{76519B62-C305-DC07-9BC5-E075A5284949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7" name="Google Shape;8010;p79">
              <a:extLst>
                <a:ext uri="{FF2B5EF4-FFF2-40B4-BE49-F238E27FC236}">
                  <a16:creationId xmlns:a16="http://schemas.microsoft.com/office/drawing/2014/main" id="{009AC2CB-5376-0F2B-A1D1-DE8CF3B61833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8" name="Google Shape;8011;p79">
              <a:extLst>
                <a:ext uri="{FF2B5EF4-FFF2-40B4-BE49-F238E27FC236}">
                  <a16:creationId xmlns:a16="http://schemas.microsoft.com/office/drawing/2014/main" id="{DD42AA34-C428-5A50-6D8F-E9673A5DE357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9" name="Google Shape;8012;p79">
              <a:extLst>
                <a:ext uri="{FF2B5EF4-FFF2-40B4-BE49-F238E27FC236}">
                  <a16:creationId xmlns:a16="http://schemas.microsoft.com/office/drawing/2014/main" id="{D6F22032-AFFE-4A93-003B-37AED347FE84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0" name="Google Shape;8013;p79">
              <a:extLst>
                <a:ext uri="{FF2B5EF4-FFF2-40B4-BE49-F238E27FC236}">
                  <a16:creationId xmlns:a16="http://schemas.microsoft.com/office/drawing/2014/main" id="{1B76EA34-A203-E4F7-4BE9-639FF30696DC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1" name="Google Shape;8014;p79">
              <a:extLst>
                <a:ext uri="{FF2B5EF4-FFF2-40B4-BE49-F238E27FC236}">
                  <a16:creationId xmlns:a16="http://schemas.microsoft.com/office/drawing/2014/main" id="{41137F0B-1F82-D10B-2467-19DE9CCF8DEA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2" name="Google Shape;8015;p79">
              <a:extLst>
                <a:ext uri="{FF2B5EF4-FFF2-40B4-BE49-F238E27FC236}">
                  <a16:creationId xmlns:a16="http://schemas.microsoft.com/office/drawing/2014/main" id="{2950496D-747F-E0B4-0E25-8037E4199284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3" name="Google Shape;8016;p79">
              <a:extLst>
                <a:ext uri="{FF2B5EF4-FFF2-40B4-BE49-F238E27FC236}">
                  <a16:creationId xmlns:a16="http://schemas.microsoft.com/office/drawing/2014/main" id="{C8E60412-4E0E-6DE0-059D-E3620E47885B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4" name="Google Shape;8017;p79">
              <a:extLst>
                <a:ext uri="{FF2B5EF4-FFF2-40B4-BE49-F238E27FC236}">
                  <a16:creationId xmlns:a16="http://schemas.microsoft.com/office/drawing/2014/main" id="{B75DEC9A-2084-FFAB-444D-15846FBF23DB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5" name="Google Shape;8018;p79">
              <a:extLst>
                <a:ext uri="{FF2B5EF4-FFF2-40B4-BE49-F238E27FC236}">
                  <a16:creationId xmlns:a16="http://schemas.microsoft.com/office/drawing/2014/main" id="{0C7BC995-B92C-2720-765D-2EA93347C47E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6" name="Google Shape;8019;p79">
              <a:extLst>
                <a:ext uri="{FF2B5EF4-FFF2-40B4-BE49-F238E27FC236}">
                  <a16:creationId xmlns:a16="http://schemas.microsoft.com/office/drawing/2014/main" id="{B7FD5116-B647-BDEB-5D1A-D88B9D1CEA0F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7" name="Google Shape;8020;p79">
              <a:extLst>
                <a:ext uri="{FF2B5EF4-FFF2-40B4-BE49-F238E27FC236}">
                  <a16:creationId xmlns:a16="http://schemas.microsoft.com/office/drawing/2014/main" id="{4C204D09-379D-38BF-8879-2CC1A8584401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8" name="Google Shape;8021;p79">
              <a:extLst>
                <a:ext uri="{FF2B5EF4-FFF2-40B4-BE49-F238E27FC236}">
                  <a16:creationId xmlns:a16="http://schemas.microsoft.com/office/drawing/2014/main" id="{F4B26672-F48B-97B2-346F-883428E03C3D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9" name="Google Shape;8022;p79">
              <a:extLst>
                <a:ext uri="{FF2B5EF4-FFF2-40B4-BE49-F238E27FC236}">
                  <a16:creationId xmlns:a16="http://schemas.microsoft.com/office/drawing/2014/main" id="{63594068-32A2-60FD-997F-03F1A9C77A39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0" name="Google Shape;8023;p79">
              <a:extLst>
                <a:ext uri="{FF2B5EF4-FFF2-40B4-BE49-F238E27FC236}">
                  <a16:creationId xmlns:a16="http://schemas.microsoft.com/office/drawing/2014/main" id="{2BAA9380-41E6-234F-F336-3D1452DB4C69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1" name="Google Shape;8024;p79">
              <a:extLst>
                <a:ext uri="{FF2B5EF4-FFF2-40B4-BE49-F238E27FC236}">
                  <a16:creationId xmlns:a16="http://schemas.microsoft.com/office/drawing/2014/main" id="{869B0DDB-894B-976D-57CC-3D786152BAA2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2" name="Google Shape;8025;p79">
              <a:extLst>
                <a:ext uri="{FF2B5EF4-FFF2-40B4-BE49-F238E27FC236}">
                  <a16:creationId xmlns:a16="http://schemas.microsoft.com/office/drawing/2014/main" id="{1D88A60D-1EB9-C772-212C-88BAA5852330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3" name="Google Shape;8026;p79">
              <a:extLst>
                <a:ext uri="{FF2B5EF4-FFF2-40B4-BE49-F238E27FC236}">
                  <a16:creationId xmlns:a16="http://schemas.microsoft.com/office/drawing/2014/main" id="{3391B3CE-45E4-4C13-A42F-FA7781B7CFC0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4" name="Google Shape;8027;p79">
              <a:extLst>
                <a:ext uri="{FF2B5EF4-FFF2-40B4-BE49-F238E27FC236}">
                  <a16:creationId xmlns:a16="http://schemas.microsoft.com/office/drawing/2014/main" id="{02B3A9C7-FAB4-0625-5259-0D640851D369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5" name="Google Shape;8028;p79">
              <a:extLst>
                <a:ext uri="{FF2B5EF4-FFF2-40B4-BE49-F238E27FC236}">
                  <a16:creationId xmlns:a16="http://schemas.microsoft.com/office/drawing/2014/main" id="{D89169EF-497A-1B06-4424-8E6C4F42645D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6" name="Google Shape;8029;p79">
              <a:extLst>
                <a:ext uri="{FF2B5EF4-FFF2-40B4-BE49-F238E27FC236}">
                  <a16:creationId xmlns:a16="http://schemas.microsoft.com/office/drawing/2014/main" id="{2C1349CA-C597-0A9F-85C5-882A448D76FB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7" name="Google Shape;8030;p79">
              <a:extLst>
                <a:ext uri="{FF2B5EF4-FFF2-40B4-BE49-F238E27FC236}">
                  <a16:creationId xmlns:a16="http://schemas.microsoft.com/office/drawing/2014/main" id="{4CA3665D-59A9-358E-FE99-960366CEC75E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8" name="Google Shape;8031;p79">
              <a:extLst>
                <a:ext uri="{FF2B5EF4-FFF2-40B4-BE49-F238E27FC236}">
                  <a16:creationId xmlns:a16="http://schemas.microsoft.com/office/drawing/2014/main" id="{A995B9F4-A089-29ED-CFF2-9E0216046ED4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9" name="Google Shape;8032;p79">
              <a:extLst>
                <a:ext uri="{FF2B5EF4-FFF2-40B4-BE49-F238E27FC236}">
                  <a16:creationId xmlns:a16="http://schemas.microsoft.com/office/drawing/2014/main" id="{9BEB7459-7F89-A7F7-6B7B-EA2B57854890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0" name="Google Shape;8033;p79">
              <a:extLst>
                <a:ext uri="{FF2B5EF4-FFF2-40B4-BE49-F238E27FC236}">
                  <a16:creationId xmlns:a16="http://schemas.microsoft.com/office/drawing/2014/main" id="{20A4741E-7F8B-47D2-9387-9BD977D45C00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1" name="Google Shape;8034;p79">
              <a:extLst>
                <a:ext uri="{FF2B5EF4-FFF2-40B4-BE49-F238E27FC236}">
                  <a16:creationId xmlns:a16="http://schemas.microsoft.com/office/drawing/2014/main" id="{17AD6A58-A248-7744-8700-D39778298509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2" name="Google Shape;8035;p79">
              <a:extLst>
                <a:ext uri="{FF2B5EF4-FFF2-40B4-BE49-F238E27FC236}">
                  <a16:creationId xmlns:a16="http://schemas.microsoft.com/office/drawing/2014/main" id="{C66DEC23-8F59-5607-7B1E-505E9A1F3D7D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3" name="Google Shape;8036;p79">
              <a:extLst>
                <a:ext uri="{FF2B5EF4-FFF2-40B4-BE49-F238E27FC236}">
                  <a16:creationId xmlns:a16="http://schemas.microsoft.com/office/drawing/2014/main" id="{5829DA6E-1A93-339A-58B4-7138DFA7C9A8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4" name="Google Shape;8037;p79">
              <a:extLst>
                <a:ext uri="{FF2B5EF4-FFF2-40B4-BE49-F238E27FC236}">
                  <a16:creationId xmlns:a16="http://schemas.microsoft.com/office/drawing/2014/main" id="{3700A7E7-160E-C8E3-594F-918F2A18BE3F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5" name="Google Shape;8038;p79">
              <a:extLst>
                <a:ext uri="{FF2B5EF4-FFF2-40B4-BE49-F238E27FC236}">
                  <a16:creationId xmlns:a16="http://schemas.microsoft.com/office/drawing/2014/main" id="{C89A1D68-E36C-620E-5423-9CF5249BD213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6" name="Google Shape;8039;p79">
              <a:extLst>
                <a:ext uri="{FF2B5EF4-FFF2-40B4-BE49-F238E27FC236}">
                  <a16:creationId xmlns:a16="http://schemas.microsoft.com/office/drawing/2014/main" id="{D16CBE67-838F-D5B8-B7E7-6A8FA5B5BF5E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7" name="Google Shape;8040;p79">
              <a:extLst>
                <a:ext uri="{FF2B5EF4-FFF2-40B4-BE49-F238E27FC236}">
                  <a16:creationId xmlns:a16="http://schemas.microsoft.com/office/drawing/2014/main" id="{5F9CDAEA-D9CB-E78D-B1C5-7402E866F1A9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8" name="Google Shape;8041;p79">
              <a:extLst>
                <a:ext uri="{FF2B5EF4-FFF2-40B4-BE49-F238E27FC236}">
                  <a16:creationId xmlns:a16="http://schemas.microsoft.com/office/drawing/2014/main" id="{CD69BAAE-69CB-38B0-B5FF-C9BB6533145D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9" name="Google Shape;8042;p79">
              <a:extLst>
                <a:ext uri="{FF2B5EF4-FFF2-40B4-BE49-F238E27FC236}">
                  <a16:creationId xmlns:a16="http://schemas.microsoft.com/office/drawing/2014/main" id="{0654BBAF-C18B-2BA0-8A56-0544675E270F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0" name="Google Shape;8043;p79">
              <a:extLst>
                <a:ext uri="{FF2B5EF4-FFF2-40B4-BE49-F238E27FC236}">
                  <a16:creationId xmlns:a16="http://schemas.microsoft.com/office/drawing/2014/main" id="{B3B4B5B8-55C6-0A25-FDCB-1BDCC6A25E66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1" name="Google Shape;8044;p79">
              <a:extLst>
                <a:ext uri="{FF2B5EF4-FFF2-40B4-BE49-F238E27FC236}">
                  <a16:creationId xmlns:a16="http://schemas.microsoft.com/office/drawing/2014/main" id="{19DD78F1-AB28-D696-4204-7F594D43DC2C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2" name="Google Shape;8045;p79">
              <a:extLst>
                <a:ext uri="{FF2B5EF4-FFF2-40B4-BE49-F238E27FC236}">
                  <a16:creationId xmlns:a16="http://schemas.microsoft.com/office/drawing/2014/main" id="{9D8897EE-A039-C9E5-F930-16F1160B46E7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3" name="Google Shape;8046;p79">
              <a:extLst>
                <a:ext uri="{FF2B5EF4-FFF2-40B4-BE49-F238E27FC236}">
                  <a16:creationId xmlns:a16="http://schemas.microsoft.com/office/drawing/2014/main" id="{21C3313D-D7EA-C32E-A60B-79EF548B0E5D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4" name="Google Shape;8047;p79">
              <a:extLst>
                <a:ext uri="{FF2B5EF4-FFF2-40B4-BE49-F238E27FC236}">
                  <a16:creationId xmlns:a16="http://schemas.microsoft.com/office/drawing/2014/main" id="{71241A12-8AB8-56A6-6703-8A54D0E001A9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5" name="Google Shape;8048;p79">
              <a:extLst>
                <a:ext uri="{FF2B5EF4-FFF2-40B4-BE49-F238E27FC236}">
                  <a16:creationId xmlns:a16="http://schemas.microsoft.com/office/drawing/2014/main" id="{46CD64FE-3E07-00C8-C240-8CB11200D45F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6" name="Google Shape;8049;p79">
              <a:extLst>
                <a:ext uri="{FF2B5EF4-FFF2-40B4-BE49-F238E27FC236}">
                  <a16:creationId xmlns:a16="http://schemas.microsoft.com/office/drawing/2014/main" id="{885DCFFD-74F0-150C-2BCE-50CE0251745C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7" name="Google Shape;8050;p79">
              <a:extLst>
                <a:ext uri="{FF2B5EF4-FFF2-40B4-BE49-F238E27FC236}">
                  <a16:creationId xmlns:a16="http://schemas.microsoft.com/office/drawing/2014/main" id="{6F04BD03-8329-5802-996D-2A23AD43AE41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8" name="Google Shape;8051;p79">
              <a:extLst>
                <a:ext uri="{FF2B5EF4-FFF2-40B4-BE49-F238E27FC236}">
                  <a16:creationId xmlns:a16="http://schemas.microsoft.com/office/drawing/2014/main" id="{957F64AB-58E9-CAAB-F7AF-396771EF51FC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9" name="Google Shape;8052;p79">
              <a:extLst>
                <a:ext uri="{FF2B5EF4-FFF2-40B4-BE49-F238E27FC236}">
                  <a16:creationId xmlns:a16="http://schemas.microsoft.com/office/drawing/2014/main" id="{761C80D6-BACB-08E3-6333-19A6569B9586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0" name="Google Shape;8053;p79">
              <a:extLst>
                <a:ext uri="{FF2B5EF4-FFF2-40B4-BE49-F238E27FC236}">
                  <a16:creationId xmlns:a16="http://schemas.microsoft.com/office/drawing/2014/main" id="{1585AD4B-0A58-1A0C-942B-46C43F2B7655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1" name="Google Shape;8054;p79">
              <a:extLst>
                <a:ext uri="{FF2B5EF4-FFF2-40B4-BE49-F238E27FC236}">
                  <a16:creationId xmlns:a16="http://schemas.microsoft.com/office/drawing/2014/main" id="{F44BDDA0-2F6B-235E-1EC0-FFB16EA955C4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2" name="Google Shape;8055;p79">
              <a:extLst>
                <a:ext uri="{FF2B5EF4-FFF2-40B4-BE49-F238E27FC236}">
                  <a16:creationId xmlns:a16="http://schemas.microsoft.com/office/drawing/2014/main" id="{F2AFFF1A-9999-4278-351B-18D1A4588B41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3" name="Google Shape;8056;p79">
              <a:extLst>
                <a:ext uri="{FF2B5EF4-FFF2-40B4-BE49-F238E27FC236}">
                  <a16:creationId xmlns:a16="http://schemas.microsoft.com/office/drawing/2014/main" id="{B0AF52AA-4539-BCCD-14CC-6601A255A69B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4" name="Google Shape;8057;p79">
              <a:extLst>
                <a:ext uri="{FF2B5EF4-FFF2-40B4-BE49-F238E27FC236}">
                  <a16:creationId xmlns:a16="http://schemas.microsoft.com/office/drawing/2014/main" id="{5746FA7D-AD58-FA66-7E59-E84CA3544895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5" name="Google Shape;8058;p79">
              <a:extLst>
                <a:ext uri="{FF2B5EF4-FFF2-40B4-BE49-F238E27FC236}">
                  <a16:creationId xmlns:a16="http://schemas.microsoft.com/office/drawing/2014/main" id="{E60F5EA3-231F-E832-5094-920D54616C7E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6" name="Google Shape;8059;p79">
              <a:extLst>
                <a:ext uri="{FF2B5EF4-FFF2-40B4-BE49-F238E27FC236}">
                  <a16:creationId xmlns:a16="http://schemas.microsoft.com/office/drawing/2014/main" id="{31C2447A-714F-0D23-3013-57C10A08AD7D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7" name="Google Shape;8060;p79">
              <a:extLst>
                <a:ext uri="{FF2B5EF4-FFF2-40B4-BE49-F238E27FC236}">
                  <a16:creationId xmlns:a16="http://schemas.microsoft.com/office/drawing/2014/main" id="{0A4CD1A5-A6CE-8907-738B-A188CBDA4191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8" name="Google Shape;8061;p79">
              <a:extLst>
                <a:ext uri="{FF2B5EF4-FFF2-40B4-BE49-F238E27FC236}">
                  <a16:creationId xmlns:a16="http://schemas.microsoft.com/office/drawing/2014/main" id="{2A5B30C5-DFCB-D260-71EF-95D047C4D14C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9" name="Google Shape;8062;p79">
              <a:extLst>
                <a:ext uri="{FF2B5EF4-FFF2-40B4-BE49-F238E27FC236}">
                  <a16:creationId xmlns:a16="http://schemas.microsoft.com/office/drawing/2014/main" id="{274E0042-CFB4-8654-7236-C6CE9C0017FC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0" name="Google Shape;8063;p79">
              <a:extLst>
                <a:ext uri="{FF2B5EF4-FFF2-40B4-BE49-F238E27FC236}">
                  <a16:creationId xmlns:a16="http://schemas.microsoft.com/office/drawing/2014/main" id="{6C40305E-02F3-88C2-23BF-0FF7C6B3288C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1" name="Google Shape;8064;p79">
              <a:extLst>
                <a:ext uri="{FF2B5EF4-FFF2-40B4-BE49-F238E27FC236}">
                  <a16:creationId xmlns:a16="http://schemas.microsoft.com/office/drawing/2014/main" id="{0DCB3079-DBC7-A772-28CC-537D83FAE834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2" name="Google Shape;8065;p79">
              <a:extLst>
                <a:ext uri="{FF2B5EF4-FFF2-40B4-BE49-F238E27FC236}">
                  <a16:creationId xmlns:a16="http://schemas.microsoft.com/office/drawing/2014/main" id="{CF8D32D0-FF53-1AEB-946C-3A275282FCBC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3" name="Google Shape;8066;p79">
              <a:extLst>
                <a:ext uri="{FF2B5EF4-FFF2-40B4-BE49-F238E27FC236}">
                  <a16:creationId xmlns:a16="http://schemas.microsoft.com/office/drawing/2014/main" id="{3743914A-EE9B-F289-391C-9192105DA353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4" name="Google Shape;8067;p79">
              <a:extLst>
                <a:ext uri="{FF2B5EF4-FFF2-40B4-BE49-F238E27FC236}">
                  <a16:creationId xmlns:a16="http://schemas.microsoft.com/office/drawing/2014/main" id="{12BE18AA-0DE8-18E4-1CCC-E86E50C7DD4D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5" name="Google Shape;8068;p79">
              <a:extLst>
                <a:ext uri="{FF2B5EF4-FFF2-40B4-BE49-F238E27FC236}">
                  <a16:creationId xmlns:a16="http://schemas.microsoft.com/office/drawing/2014/main" id="{49394DB3-2B87-284E-F2A6-FA7AB1595FB3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6" name="Google Shape;8069;p79">
              <a:extLst>
                <a:ext uri="{FF2B5EF4-FFF2-40B4-BE49-F238E27FC236}">
                  <a16:creationId xmlns:a16="http://schemas.microsoft.com/office/drawing/2014/main" id="{D7144B5D-F210-553E-AE42-0CB651A5D477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7" name="Google Shape;8070;p79">
              <a:extLst>
                <a:ext uri="{FF2B5EF4-FFF2-40B4-BE49-F238E27FC236}">
                  <a16:creationId xmlns:a16="http://schemas.microsoft.com/office/drawing/2014/main" id="{816C4B59-8392-649D-40A6-365CA821A9AD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8" name="Google Shape;8071;p79">
              <a:extLst>
                <a:ext uri="{FF2B5EF4-FFF2-40B4-BE49-F238E27FC236}">
                  <a16:creationId xmlns:a16="http://schemas.microsoft.com/office/drawing/2014/main" id="{4031E6C5-7F5C-2CE7-6345-8DFB1BC85F5E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9" name="Google Shape;8072;p79">
              <a:extLst>
                <a:ext uri="{FF2B5EF4-FFF2-40B4-BE49-F238E27FC236}">
                  <a16:creationId xmlns:a16="http://schemas.microsoft.com/office/drawing/2014/main" id="{AAC00783-96E2-E32E-D24F-B9FBF8559D52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0" name="Google Shape;8073;p79">
              <a:extLst>
                <a:ext uri="{FF2B5EF4-FFF2-40B4-BE49-F238E27FC236}">
                  <a16:creationId xmlns:a16="http://schemas.microsoft.com/office/drawing/2014/main" id="{D5388ED3-A7E6-05F0-78E3-DC992E3BDD2E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1" name="Google Shape;8074;p79">
              <a:extLst>
                <a:ext uri="{FF2B5EF4-FFF2-40B4-BE49-F238E27FC236}">
                  <a16:creationId xmlns:a16="http://schemas.microsoft.com/office/drawing/2014/main" id="{59A52755-E58B-9E9F-F8C9-DB541AFE3892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72" name="Google Shape;7862;p79">
            <a:extLst>
              <a:ext uri="{FF2B5EF4-FFF2-40B4-BE49-F238E27FC236}">
                <a16:creationId xmlns:a16="http://schemas.microsoft.com/office/drawing/2014/main" id="{EEBA0F7B-E280-7431-AF80-7D159B118F39}"/>
              </a:ext>
            </a:extLst>
          </p:cNvPr>
          <p:cNvGrpSpPr/>
          <p:nvPr/>
        </p:nvGrpSpPr>
        <p:grpSpPr>
          <a:xfrm>
            <a:off x="3305674" y="2380999"/>
            <a:ext cx="653723" cy="478267"/>
            <a:chOff x="1406450" y="1457600"/>
            <a:chExt cx="1017675" cy="1094400"/>
          </a:xfrm>
        </p:grpSpPr>
        <p:sp>
          <p:nvSpPr>
            <p:cNvPr id="4473" name="Google Shape;7863;p79">
              <a:extLst>
                <a:ext uri="{FF2B5EF4-FFF2-40B4-BE49-F238E27FC236}">
                  <a16:creationId xmlns:a16="http://schemas.microsoft.com/office/drawing/2014/main" id="{3646038D-F2D5-8553-4DF8-F6C64F8A2C32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4" name="Google Shape;7864;p79">
              <a:extLst>
                <a:ext uri="{FF2B5EF4-FFF2-40B4-BE49-F238E27FC236}">
                  <a16:creationId xmlns:a16="http://schemas.microsoft.com/office/drawing/2014/main" id="{4C935B74-142A-D244-86E6-B2807C47772D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5" name="Google Shape;7865;p79">
              <a:extLst>
                <a:ext uri="{FF2B5EF4-FFF2-40B4-BE49-F238E27FC236}">
                  <a16:creationId xmlns:a16="http://schemas.microsoft.com/office/drawing/2014/main" id="{C35177E3-137C-6D01-DC79-66EC04367CE8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6" name="Google Shape;7866;p79">
              <a:extLst>
                <a:ext uri="{FF2B5EF4-FFF2-40B4-BE49-F238E27FC236}">
                  <a16:creationId xmlns:a16="http://schemas.microsoft.com/office/drawing/2014/main" id="{AC14C300-5CE8-BCDB-5D5C-847DAE974DC8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7" name="Google Shape;7867;p79">
              <a:extLst>
                <a:ext uri="{FF2B5EF4-FFF2-40B4-BE49-F238E27FC236}">
                  <a16:creationId xmlns:a16="http://schemas.microsoft.com/office/drawing/2014/main" id="{9D5C360A-1CB4-8036-FF45-F1FE104D99D3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8" name="Google Shape;7868;p79">
              <a:extLst>
                <a:ext uri="{FF2B5EF4-FFF2-40B4-BE49-F238E27FC236}">
                  <a16:creationId xmlns:a16="http://schemas.microsoft.com/office/drawing/2014/main" id="{9EC33D81-2785-4853-0119-012A5104BD12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9" name="Google Shape;7869;p79">
              <a:extLst>
                <a:ext uri="{FF2B5EF4-FFF2-40B4-BE49-F238E27FC236}">
                  <a16:creationId xmlns:a16="http://schemas.microsoft.com/office/drawing/2014/main" id="{73225143-2DB4-019B-444C-7332D56E2800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0" name="Google Shape;7870;p79">
              <a:extLst>
                <a:ext uri="{FF2B5EF4-FFF2-40B4-BE49-F238E27FC236}">
                  <a16:creationId xmlns:a16="http://schemas.microsoft.com/office/drawing/2014/main" id="{D5CC8133-41DC-E90C-1FE7-F2BEA2D4B4AC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1" name="Google Shape;7871;p79">
              <a:extLst>
                <a:ext uri="{FF2B5EF4-FFF2-40B4-BE49-F238E27FC236}">
                  <a16:creationId xmlns:a16="http://schemas.microsoft.com/office/drawing/2014/main" id="{545B90A6-32E6-3542-14B2-40EFDA4E5993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2" name="Google Shape;7872;p79">
              <a:extLst>
                <a:ext uri="{FF2B5EF4-FFF2-40B4-BE49-F238E27FC236}">
                  <a16:creationId xmlns:a16="http://schemas.microsoft.com/office/drawing/2014/main" id="{106F9A7B-08BF-859C-1B44-6BC9AAFD121C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3" name="Google Shape;7873;p79">
              <a:extLst>
                <a:ext uri="{FF2B5EF4-FFF2-40B4-BE49-F238E27FC236}">
                  <a16:creationId xmlns:a16="http://schemas.microsoft.com/office/drawing/2014/main" id="{16F2DC0B-5EA0-1F6A-AB1F-ABD0514F8BBE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4" name="Google Shape;7874;p79">
              <a:extLst>
                <a:ext uri="{FF2B5EF4-FFF2-40B4-BE49-F238E27FC236}">
                  <a16:creationId xmlns:a16="http://schemas.microsoft.com/office/drawing/2014/main" id="{45987CE3-4015-ED22-5B26-25161E324D9C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5" name="Google Shape;7875;p79">
              <a:extLst>
                <a:ext uri="{FF2B5EF4-FFF2-40B4-BE49-F238E27FC236}">
                  <a16:creationId xmlns:a16="http://schemas.microsoft.com/office/drawing/2014/main" id="{64EF151F-17F3-025C-1446-1308A702A003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6" name="Google Shape;7876;p79">
              <a:extLst>
                <a:ext uri="{FF2B5EF4-FFF2-40B4-BE49-F238E27FC236}">
                  <a16:creationId xmlns:a16="http://schemas.microsoft.com/office/drawing/2014/main" id="{500A3706-D997-6CB5-9DFD-E0EEBC976C1B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7" name="Google Shape;7877;p79">
              <a:extLst>
                <a:ext uri="{FF2B5EF4-FFF2-40B4-BE49-F238E27FC236}">
                  <a16:creationId xmlns:a16="http://schemas.microsoft.com/office/drawing/2014/main" id="{6D5B7F5A-3F6B-A88E-5E4C-214DA17736EC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8" name="Google Shape;7878;p79">
              <a:extLst>
                <a:ext uri="{FF2B5EF4-FFF2-40B4-BE49-F238E27FC236}">
                  <a16:creationId xmlns:a16="http://schemas.microsoft.com/office/drawing/2014/main" id="{7EA02381-A4AF-912A-D3FE-F609CE24D096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9" name="Google Shape;7879;p79">
              <a:extLst>
                <a:ext uri="{FF2B5EF4-FFF2-40B4-BE49-F238E27FC236}">
                  <a16:creationId xmlns:a16="http://schemas.microsoft.com/office/drawing/2014/main" id="{2307CB8F-A494-3678-3B2A-D91B93E455D5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0" name="Google Shape;7880;p79">
              <a:extLst>
                <a:ext uri="{FF2B5EF4-FFF2-40B4-BE49-F238E27FC236}">
                  <a16:creationId xmlns:a16="http://schemas.microsoft.com/office/drawing/2014/main" id="{C0AEFAEA-5209-83E2-808B-4CCF4CF89632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1" name="Google Shape;7881;p79">
              <a:extLst>
                <a:ext uri="{FF2B5EF4-FFF2-40B4-BE49-F238E27FC236}">
                  <a16:creationId xmlns:a16="http://schemas.microsoft.com/office/drawing/2014/main" id="{AB6547CF-F7E6-3126-EAB3-DD8ED6F66D5F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2" name="Google Shape;7882;p79">
              <a:extLst>
                <a:ext uri="{FF2B5EF4-FFF2-40B4-BE49-F238E27FC236}">
                  <a16:creationId xmlns:a16="http://schemas.microsoft.com/office/drawing/2014/main" id="{C3B43727-EB82-5BAA-4ACB-6769A12726A2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3" name="Google Shape;7883;p79">
              <a:extLst>
                <a:ext uri="{FF2B5EF4-FFF2-40B4-BE49-F238E27FC236}">
                  <a16:creationId xmlns:a16="http://schemas.microsoft.com/office/drawing/2014/main" id="{3F58DC84-9C25-0765-358E-C139D685F36F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4" name="Google Shape;7884;p79">
              <a:extLst>
                <a:ext uri="{FF2B5EF4-FFF2-40B4-BE49-F238E27FC236}">
                  <a16:creationId xmlns:a16="http://schemas.microsoft.com/office/drawing/2014/main" id="{B9C63249-A548-DF92-C601-89472DC9A78A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5" name="Google Shape;7885;p79">
              <a:extLst>
                <a:ext uri="{FF2B5EF4-FFF2-40B4-BE49-F238E27FC236}">
                  <a16:creationId xmlns:a16="http://schemas.microsoft.com/office/drawing/2014/main" id="{0C642B4F-25CB-E693-0352-590A0A1F458F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6" name="Google Shape;7886;p79">
              <a:extLst>
                <a:ext uri="{FF2B5EF4-FFF2-40B4-BE49-F238E27FC236}">
                  <a16:creationId xmlns:a16="http://schemas.microsoft.com/office/drawing/2014/main" id="{1F82B4C8-BD64-C6E8-3BBF-A6E675A49DF6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7" name="Google Shape;7887;p79">
              <a:extLst>
                <a:ext uri="{FF2B5EF4-FFF2-40B4-BE49-F238E27FC236}">
                  <a16:creationId xmlns:a16="http://schemas.microsoft.com/office/drawing/2014/main" id="{2048601C-2DDA-F3AB-22AB-E5D8B8DCEC2C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8" name="Google Shape;7888;p79">
              <a:extLst>
                <a:ext uri="{FF2B5EF4-FFF2-40B4-BE49-F238E27FC236}">
                  <a16:creationId xmlns:a16="http://schemas.microsoft.com/office/drawing/2014/main" id="{E98C4574-FB82-B63A-D44F-6ABD1A5CEF24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9" name="Google Shape;7889;p79">
              <a:extLst>
                <a:ext uri="{FF2B5EF4-FFF2-40B4-BE49-F238E27FC236}">
                  <a16:creationId xmlns:a16="http://schemas.microsoft.com/office/drawing/2014/main" id="{4329A735-9EB9-016F-2F59-A22D4C145058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0" name="Google Shape;7890;p79">
              <a:extLst>
                <a:ext uri="{FF2B5EF4-FFF2-40B4-BE49-F238E27FC236}">
                  <a16:creationId xmlns:a16="http://schemas.microsoft.com/office/drawing/2014/main" id="{3F6427A1-289E-7498-7155-4C92ECE3224D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1" name="Google Shape;7891;p79">
              <a:extLst>
                <a:ext uri="{FF2B5EF4-FFF2-40B4-BE49-F238E27FC236}">
                  <a16:creationId xmlns:a16="http://schemas.microsoft.com/office/drawing/2014/main" id="{DA80801E-1E49-7D59-44E1-BF7CF1FC48D9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2" name="Google Shape;7892;p79">
              <a:extLst>
                <a:ext uri="{FF2B5EF4-FFF2-40B4-BE49-F238E27FC236}">
                  <a16:creationId xmlns:a16="http://schemas.microsoft.com/office/drawing/2014/main" id="{3FC37DAE-C52C-DA30-7381-5FFF1840A032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3" name="Google Shape;7893;p79">
              <a:extLst>
                <a:ext uri="{FF2B5EF4-FFF2-40B4-BE49-F238E27FC236}">
                  <a16:creationId xmlns:a16="http://schemas.microsoft.com/office/drawing/2014/main" id="{E457E173-97DB-50E1-4725-78E0A461919B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4" name="Google Shape;7894;p79">
              <a:extLst>
                <a:ext uri="{FF2B5EF4-FFF2-40B4-BE49-F238E27FC236}">
                  <a16:creationId xmlns:a16="http://schemas.microsoft.com/office/drawing/2014/main" id="{B58DA4A9-7004-1EB5-FAE2-162A47B6CDC0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5" name="Google Shape;7895;p79">
              <a:extLst>
                <a:ext uri="{FF2B5EF4-FFF2-40B4-BE49-F238E27FC236}">
                  <a16:creationId xmlns:a16="http://schemas.microsoft.com/office/drawing/2014/main" id="{598FDF22-F42B-2138-53FC-44B2842FEB32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6" name="Google Shape;7896;p79">
              <a:extLst>
                <a:ext uri="{FF2B5EF4-FFF2-40B4-BE49-F238E27FC236}">
                  <a16:creationId xmlns:a16="http://schemas.microsoft.com/office/drawing/2014/main" id="{D03A12D1-C284-B93A-5ED3-631D8F4C589D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7" name="Google Shape;7897;p79">
              <a:extLst>
                <a:ext uri="{FF2B5EF4-FFF2-40B4-BE49-F238E27FC236}">
                  <a16:creationId xmlns:a16="http://schemas.microsoft.com/office/drawing/2014/main" id="{257815A6-B590-12C9-4935-60D6B3EA19A6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8" name="Google Shape;7898;p79">
              <a:extLst>
                <a:ext uri="{FF2B5EF4-FFF2-40B4-BE49-F238E27FC236}">
                  <a16:creationId xmlns:a16="http://schemas.microsoft.com/office/drawing/2014/main" id="{3935C219-ECA8-4596-B274-EC6C45509FAD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9" name="Google Shape;7899;p79">
              <a:extLst>
                <a:ext uri="{FF2B5EF4-FFF2-40B4-BE49-F238E27FC236}">
                  <a16:creationId xmlns:a16="http://schemas.microsoft.com/office/drawing/2014/main" id="{3DBA0F59-7822-35B0-9FDB-3B8943212E73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0" name="Google Shape;7900;p79">
              <a:extLst>
                <a:ext uri="{FF2B5EF4-FFF2-40B4-BE49-F238E27FC236}">
                  <a16:creationId xmlns:a16="http://schemas.microsoft.com/office/drawing/2014/main" id="{4A6177FB-CA92-1733-079F-3B45367FC76E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1" name="Google Shape;7901;p79">
              <a:extLst>
                <a:ext uri="{FF2B5EF4-FFF2-40B4-BE49-F238E27FC236}">
                  <a16:creationId xmlns:a16="http://schemas.microsoft.com/office/drawing/2014/main" id="{11FD7FAC-871D-7742-32C6-31FDE38183BE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2" name="Google Shape;7902;p79">
              <a:extLst>
                <a:ext uri="{FF2B5EF4-FFF2-40B4-BE49-F238E27FC236}">
                  <a16:creationId xmlns:a16="http://schemas.microsoft.com/office/drawing/2014/main" id="{32D78E9B-4ABC-A519-C154-97C4EBEBD366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3" name="Google Shape;7903;p79">
              <a:extLst>
                <a:ext uri="{FF2B5EF4-FFF2-40B4-BE49-F238E27FC236}">
                  <a16:creationId xmlns:a16="http://schemas.microsoft.com/office/drawing/2014/main" id="{72E210FB-BE90-1543-754B-9DB5FC1E2E74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4" name="Google Shape;7904;p79">
              <a:extLst>
                <a:ext uri="{FF2B5EF4-FFF2-40B4-BE49-F238E27FC236}">
                  <a16:creationId xmlns:a16="http://schemas.microsoft.com/office/drawing/2014/main" id="{9AF9A272-DE4E-7C60-835C-974287EC0D3E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5" name="Google Shape;7905;p79">
              <a:extLst>
                <a:ext uri="{FF2B5EF4-FFF2-40B4-BE49-F238E27FC236}">
                  <a16:creationId xmlns:a16="http://schemas.microsoft.com/office/drawing/2014/main" id="{87C3F070-4F11-FB4A-D5E4-5B93DCAEEE36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6" name="Google Shape;7906;p79">
              <a:extLst>
                <a:ext uri="{FF2B5EF4-FFF2-40B4-BE49-F238E27FC236}">
                  <a16:creationId xmlns:a16="http://schemas.microsoft.com/office/drawing/2014/main" id="{177F9316-A26E-02BD-C0E6-F3CA85CBF395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7" name="Google Shape;7907;p79">
              <a:extLst>
                <a:ext uri="{FF2B5EF4-FFF2-40B4-BE49-F238E27FC236}">
                  <a16:creationId xmlns:a16="http://schemas.microsoft.com/office/drawing/2014/main" id="{1F8DF1A3-E00D-FDA0-B4EA-60F06C5B8B7E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8" name="Google Shape;7908;p79">
              <a:extLst>
                <a:ext uri="{FF2B5EF4-FFF2-40B4-BE49-F238E27FC236}">
                  <a16:creationId xmlns:a16="http://schemas.microsoft.com/office/drawing/2014/main" id="{07E6D347-292B-EC61-D587-E4239FAB58DB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9" name="Google Shape;7909;p79">
              <a:extLst>
                <a:ext uri="{FF2B5EF4-FFF2-40B4-BE49-F238E27FC236}">
                  <a16:creationId xmlns:a16="http://schemas.microsoft.com/office/drawing/2014/main" id="{3F443429-A589-F334-668F-58FCEE05D1D7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0" name="Google Shape;7910;p79">
              <a:extLst>
                <a:ext uri="{FF2B5EF4-FFF2-40B4-BE49-F238E27FC236}">
                  <a16:creationId xmlns:a16="http://schemas.microsoft.com/office/drawing/2014/main" id="{97F90367-F2EA-4CCF-D2FD-34D7E509CE05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1" name="Google Shape;7911;p79">
              <a:extLst>
                <a:ext uri="{FF2B5EF4-FFF2-40B4-BE49-F238E27FC236}">
                  <a16:creationId xmlns:a16="http://schemas.microsoft.com/office/drawing/2014/main" id="{E14BD196-40DE-73FD-CBD7-95369152D88C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2" name="Google Shape;7912;p79">
              <a:extLst>
                <a:ext uri="{FF2B5EF4-FFF2-40B4-BE49-F238E27FC236}">
                  <a16:creationId xmlns:a16="http://schemas.microsoft.com/office/drawing/2014/main" id="{55262B67-DC36-D886-06CD-55C9CDE93A30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3" name="Google Shape;7913;p79">
              <a:extLst>
                <a:ext uri="{FF2B5EF4-FFF2-40B4-BE49-F238E27FC236}">
                  <a16:creationId xmlns:a16="http://schemas.microsoft.com/office/drawing/2014/main" id="{7E9D4505-702D-D495-19CD-04713E0D2BAF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4" name="Google Shape;7914;p79">
              <a:extLst>
                <a:ext uri="{FF2B5EF4-FFF2-40B4-BE49-F238E27FC236}">
                  <a16:creationId xmlns:a16="http://schemas.microsoft.com/office/drawing/2014/main" id="{37EB0536-5843-3E16-421B-4E8CC2BCF090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5" name="Google Shape;7915;p79">
              <a:extLst>
                <a:ext uri="{FF2B5EF4-FFF2-40B4-BE49-F238E27FC236}">
                  <a16:creationId xmlns:a16="http://schemas.microsoft.com/office/drawing/2014/main" id="{74A8FA41-C85A-8E8E-AA23-45FE02AD0EF5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6" name="Google Shape;7916;p79">
              <a:extLst>
                <a:ext uri="{FF2B5EF4-FFF2-40B4-BE49-F238E27FC236}">
                  <a16:creationId xmlns:a16="http://schemas.microsoft.com/office/drawing/2014/main" id="{2F1D1BB3-B294-F17A-5C52-35F31C140098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7" name="Google Shape;7917;p79">
              <a:extLst>
                <a:ext uri="{FF2B5EF4-FFF2-40B4-BE49-F238E27FC236}">
                  <a16:creationId xmlns:a16="http://schemas.microsoft.com/office/drawing/2014/main" id="{ACA04BCC-2250-A842-1B13-73FA6826AAA1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8" name="Google Shape;7918;p79">
              <a:extLst>
                <a:ext uri="{FF2B5EF4-FFF2-40B4-BE49-F238E27FC236}">
                  <a16:creationId xmlns:a16="http://schemas.microsoft.com/office/drawing/2014/main" id="{368C254E-399A-6BA4-F7A3-DAE1B870860F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9" name="Google Shape;7919;p79">
              <a:extLst>
                <a:ext uri="{FF2B5EF4-FFF2-40B4-BE49-F238E27FC236}">
                  <a16:creationId xmlns:a16="http://schemas.microsoft.com/office/drawing/2014/main" id="{BE4B5DF5-1CF7-B792-D074-AD12D89C27C9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0" name="Google Shape;7920;p79">
              <a:extLst>
                <a:ext uri="{FF2B5EF4-FFF2-40B4-BE49-F238E27FC236}">
                  <a16:creationId xmlns:a16="http://schemas.microsoft.com/office/drawing/2014/main" id="{9C45FE44-0D38-362E-0964-31597907EB83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1" name="Google Shape;7921;p79">
              <a:extLst>
                <a:ext uri="{FF2B5EF4-FFF2-40B4-BE49-F238E27FC236}">
                  <a16:creationId xmlns:a16="http://schemas.microsoft.com/office/drawing/2014/main" id="{A703FFFD-3D42-1FD5-DAAD-81ADCF78F8B2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2" name="Google Shape;7922;p79">
              <a:extLst>
                <a:ext uri="{FF2B5EF4-FFF2-40B4-BE49-F238E27FC236}">
                  <a16:creationId xmlns:a16="http://schemas.microsoft.com/office/drawing/2014/main" id="{948AAF5F-9A5D-4B6A-61D0-BC0832811A19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3" name="Google Shape;7923;p79">
              <a:extLst>
                <a:ext uri="{FF2B5EF4-FFF2-40B4-BE49-F238E27FC236}">
                  <a16:creationId xmlns:a16="http://schemas.microsoft.com/office/drawing/2014/main" id="{065B7799-F672-4B2E-CED8-4C1D63836B0C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4" name="Google Shape;7924;p79">
              <a:extLst>
                <a:ext uri="{FF2B5EF4-FFF2-40B4-BE49-F238E27FC236}">
                  <a16:creationId xmlns:a16="http://schemas.microsoft.com/office/drawing/2014/main" id="{C1495664-576E-EFA2-6604-8F250515F923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5" name="Google Shape;7925;p79">
              <a:extLst>
                <a:ext uri="{FF2B5EF4-FFF2-40B4-BE49-F238E27FC236}">
                  <a16:creationId xmlns:a16="http://schemas.microsoft.com/office/drawing/2014/main" id="{1620F15D-DA7F-0AA7-153F-431F15BBE924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6" name="Google Shape;7926;p79">
              <a:extLst>
                <a:ext uri="{FF2B5EF4-FFF2-40B4-BE49-F238E27FC236}">
                  <a16:creationId xmlns:a16="http://schemas.microsoft.com/office/drawing/2014/main" id="{C84981BF-56BC-9597-15B9-F6C1EE893D3E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7" name="Google Shape;7927;p79">
              <a:extLst>
                <a:ext uri="{FF2B5EF4-FFF2-40B4-BE49-F238E27FC236}">
                  <a16:creationId xmlns:a16="http://schemas.microsoft.com/office/drawing/2014/main" id="{B4CE1933-0374-3039-082A-8BD42F1D529E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8" name="Google Shape;7928;p79">
              <a:extLst>
                <a:ext uri="{FF2B5EF4-FFF2-40B4-BE49-F238E27FC236}">
                  <a16:creationId xmlns:a16="http://schemas.microsoft.com/office/drawing/2014/main" id="{A68773DC-E4A6-7725-BF57-7EF159E69739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9" name="Google Shape;7929;p79">
              <a:extLst>
                <a:ext uri="{FF2B5EF4-FFF2-40B4-BE49-F238E27FC236}">
                  <a16:creationId xmlns:a16="http://schemas.microsoft.com/office/drawing/2014/main" id="{F6BD3081-B43D-9535-A777-D20447D6721A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0" name="Google Shape;7930;p79">
              <a:extLst>
                <a:ext uri="{FF2B5EF4-FFF2-40B4-BE49-F238E27FC236}">
                  <a16:creationId xmlns:a16="http://schemas.microsoft.com/office/drawing/2014/main" id="{48D4A5B9-DEC1-3B2A-4436-46E1FF65A88C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1" name="Google Shape;7931;p79">
              <a:extLst>
                <a:ext uri="{FF2B5EF4-FFF2-40B4-BE49-F238E27FC236}">
                  <a16:creationId xmlns:a16="http://schemas.microsoft.com/office/drawing/2014/main" id="{ACFFCE8E-4468-4FED-EC06-5E351CFD1C84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2" name="Google Shape;7932;p79">
              <a:extLst>
                <a:ext uri="{FF2B5EF4-FFF2-40B4-BE49-F238E27FC236}">
                  <a16:creationId xmlns:a16="http://schemas.microsoft.com/office/drawing/2014/main" id="{8EDD4889-6CA3-5751-A3D6-40E45045FD3D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3" name="Google Shape;7933;p79">
              <a:extLst>
                <a:ext uri="{FF2B5EF4-FFF2-40B4-BE49-F238E27FC236}">
                  <a16:creationId xmlns:a16="http://schemas.microsoft.com/office/drawing/2014/main" id="{051B1891-457D-EB0A-9003-892E56FE2DFC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4" name="Google Shape;7934;p79">
              <a:extLst>
                <a:ext uri="{FF2B5EF4-FFF2-40B4-BE49-F238E27FC236}">
                  <a16:creationId xmlns:a16="http://schemas.microsoft.com/office/drawing/2014/main" id="{31262FAE-175B-0EEF-D025-97B90D8024A9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5" name="Google Shape;7935;p79">
              <a:extLst>
                <a:ext uri="{FF2B5EF4-FFF2-40B4-BE49-F238E27FC236}">
                  <a16:creationId xmlns:a16="http://schemas.microsoft.com/office/drawing/2014/main" id="{96E1380E-6C47-E2AB-4E9A-858F3A2A69EB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6" name="Google Shape;7936;p79">
              <a:extLst>
                <a:ext uri="{FF2B5EF4-FFF2-40B4-BE49-F238E27FC236}">
                  <a16:creationId xmlns:a16="http://schemas.microsoft.com/office/drawing/2014/main" id="{8A61F0F4-14C0-7834-867E-110824D50101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7" name="Google Shape;7937;p79">
              <a:extLst>
                <a:ext uri="{FF2B5EF4-FFF2-40B4-BE49-F238E27FC236}">
                  <a16:creationId xmlns:a16="http://schemas.microsoft.com/office/drawing/2014/main" id="{C92D56D3-218F-BA96-7618-DF15AC41BD17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8" name="Google Shape;7938;p79">
              <a:extLst>
                <a:ext uri="{FF2B5EF4-FFF2-40B4-BE49-F238E27FC236}">
                  <a16:creationId xmlns:a16="http://schemas.microsoft.com/office/drawing/2014/main" id="{365CE7AB-3B79-D53A-B8C2-E63187B4F2A2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9" name="Google Shape;7939;p79">
              <a:extLst>
                <a:ext uri="{FF2B5EF4-FFF2-40B4-BE49-F238E27FC236}">
                  <a16:creationId xmlns:a16="http://schemas.microsoft.com/office/drawing/2014/main" id="{87D49F9C-8160-B1AE-148D-FC441E855865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0" name="Google Shape;7940;p79">
              <a:extLst>
                <a:ext uri="{FF2B5EF4-FFF2-40B4-BE49-F238E27FC236}">
                  <a16:creationId xmlns:a16="http://schemas.microsoft.com/office/drawing/2014/main" id="{9F4A30B6-DF9E-8ABD-322E-3E8BA297FE63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1" name="Google Shape;7941;p79">
              <a:extLst>
                <a:ext uri="{FF2B5EF4-FFF2-40B4-BE49-F238E27FC236}">
                  <a16:creationId xmlns:a16="http://schemas.microsoft.com/office/drawing/2014/main" id="{59526CED-BEE7-FA4B-5A68-3823BC1DB17D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2" name="Google Shape;7942;p79">
              <a:extLst>
                <a:ext uri="{FF2B5EF4-FFF2-40B4-BE49-F238E27FC236}">
                  <a16:creationId xmlns:a16="http://schemas.microsoft.com/office/drawing/2014/main" id="{7E3B1228-60C1-6A31-F8C0-0AA29DB1F9DF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3" name="Google Shape;7943;p79">
              <a:extLst>
                <a:ext uri="{FF2B5EF4-FFF2-40B4-BE49-F238E27FC236}">
                  <a16:creationId xmlns:a16="http://schemas.microsoft.com/office/drawing/2014/main" id="{75AE4403-8FC5-D413-0764-564DED286510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4" name="Google Shape;7944;p79">
              <a:extLst>
                <a:ext uri="{FF2B5EF4-FFF2-40B4-BE49-F238E27FC236}">
                  <a16:creationId xmlns:a16="http://schemas.microsoft.com/office/drawing/2014/main" id="{A48CAE90-5E7B-CDD7-3FB8-19F75B7F7414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5" name="Google Shape;7945;p79">
              <a:extLst>
                <a:ext uri="{FF2B5EF4-FFF2-40B4-BE49-F238E27FC236}">
                  <a16:creationId xmlns:a16="http://schemas.microsoft.com/office/drawing/2014/main" id="{F23E2C44-6F96-C4B1-CDB8-A4339AC9D3CC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6" name="Google Shape;7946;p79">
              <a:extLst>
                <a:ext uri="{FF2B5EF4-FFF2-40B4-BE49-F238E27FC236}">
                  <a16:creationId xmlns:a16="http://schemas.microsoft.com/office/drawing/2014/main" id="{6B691CB8-6151-D544-2BB9-2902D09DB3F7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7" name="Google Shape;7947;p79">
              <a:extLst>
                <a:ext uri="{FF2B5EF4-FFF2-40B4-BE49-F238E27FC236}">
                  <a16:creationId xmlns:a16="http://schemas.microsoft.com/office/drawing/2014/main" id="{0F171BE5-6C1C-12B7-9B49-D20283F6E69C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8" name="Google Shape;7948;p79">
              <a:extLst>
                <a:ext uri="{FF2B5EF4-FFF2-40B4-BE49-F238E27FC236}">
                  <a16:creationId xmlns:a16="http://schemas.microsoft.com/office/drawing/2014/main" id="{1E82B745-0D72-5AF2-CCE7-1A6D1344D2F1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9" name="Google Shape;7949;p79">
              <a:extLst>
                <a:ext uri="{FF2B5EF4-FFF2-40B4-BE49-F238E27FC236}">
                  <a16:creationId xmlns:a16="http://schemas.microsoft.com/office/drawing/2014/main" id="{AD2E127A-BFB8-2EC0-66BD-91F9BE9DE19F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0" name="Google Shape;7950;p79">
              <a:extLst>
                <a:ext uri="{FF2B5EF4-FFF2-40B4-BE49-F238E27FC236}">
                  <a16:creationId xmlns:a16="http://schemas.microsoft.com/office/drawing/2014/main" id="{FC5C067A-4616-F504-9916-CC931BF05F8D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1" name="Google Shape;7951;p79">
              <a:extLst>
                <a:ext uri="{FF2B5EF4-FFF2-40B4-BE49-F238E27FC236}">
                  <a16:creationId xmlns:a16="http://schemas.microsoft.com/office/drawing/2014/main" id="{B3E9C39C-0786-E440-9623-AB04F8D7C137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2" name="Google Shape;7952;p79">
              <a:extLst>
                <a:ext uri="{FF2B5EF4-FFF2-40B4-BE49-F238E27FC236}">
                  <a16:creationId xmlns:a16="http://schemas.microsoft.com/office/drawing/2014/main" id="{F14F5E21-962A-1F87-486A-D8CE5A6DF466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3" name="Google Shape;7953;p79">
              <a:extLst>
                <a:ext uri="{FF2B5EF4-FFF2-40B4-BE49-F238E27FC236}">
                  <a16:creationId xmlns:a16="http://schemas.microsoft.com/office/drawing/2014/main" id="{F8A45155-7E67-B18F-6C21-93491B5DD043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4" name="Google Shape;7954;p79">
              <a:extLst>
                <a:ext uri="{FF2B5EF4-FFF2-40B4-BE49-F238E27FC236}">
                  <a16:creationId xmlns:a16="http://schemas.microsoft.com/office/drawing/2014/main" id="{4943AD46-BC39-2A66-36F3-FAB62375DC12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5" name="Google Shape;7955;p79">
              <a:extLst>
                <a:ext uri="{FF2B5EF4-FFF2-40B4-BE49-F238E27FC236}">
                  <a16:creationId xmlns:a16="http://schemas.microsoft.com/office/drawing/2014/main" id="{FAF1D687-EF56-DE37-CA6B-1F72821F6C69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6" name="Google Shape;7956;p79">
              <a:extLst>
                <a:ext uri="{FF2B5EF4-FFF2-40B4-BE49-F238E27FC236}">
                  <a16:creationId xmlns:a16="http://schemas.microsoft.com/office/drawing/2014/main" id="{01C97658-A80F-0010-79BB-3B5134AC8BFB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7" name="Google Shape;7957;p79">
              <a:extLst>
                <a:ext uri="{FF2B5EF4-FFF2-40B4-BE49-F238E27FC236}">
                  <a16:creationId xmlns:a16="http://schemas.microsoft.com/office/drawing/2014/main" id="{AE88EEF7-17FC-CD0E-DC05-EF87849EFC36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8" name="Google Shape;7958;p79">
              <a:extLst>
                <a:ext uri="{FF2B5EF4-FFF2-40B4-BE49-F238E27FC236}">
                  <a16:creationId xmlns:a16="http://schemas.microsoft.com/office/drawing/2014/main" id="{4C5F80E5-C9C8-0B00-5733-6C07BB0292C7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9" name="Google Shape;7959;p79">
              <a:extLst>
                <a:ext uri="{FF2B5EF4-FFF2-40B4-BE49-F238E27FC236}">
                  <a16:creationId xmlns:a16="http://schemas.microsoft.com/office/drawing/2014/main" id="{E40E0F29-3C78-8CA3-E1FA-88E002349A20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0" name="Google Shape;7960;p79">
              <a:extLst>
                <a:ext uri="{FF2B5EF4-FFF2-40B4-BE49-F238E27FC236}">
                  <a16:creationId xmlns:a16="http://schemas.microsoft.com/office/drawing/2014/main" id="{24F2C0ED-6F82-8024-5656-0AAD03BD1D25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1" name="Google Shape;7961;p79">
              <a:extLst>
                <a:ext uri="{FF2B5EF4-FFF2-40B4-BE49-F238E27FC236}">
                  <a16:creationId xmlns:a16="http://schemas.microsoft.com/office/drawing/2014/main" id="{B9D1DFBF-5D6B-B938-1226-88E9800F3760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2" name="Google Shape;7962;p79">
              <a:extLst>
                <a:ext uri="{FF2B5EF4-FFF2-40B4-BE49-F238E27FC236}">
                  <a16:creationId xmlns:a16="http://schemas.microsoft.com/office/drawing/2014/main" id="{DEF593CB-5326-7496-4AD8-899240AEAFC8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3" name="Google Shape;7963;p79">
              <a:extLst>
                <a:ext uri="{FF2B5EF4-FFF2-40B4-BE49-F238E27FC236}">
                  <a16:creationId xmlns:a16="http://schemas.microsoft.com/office/drawing/2014/main" id="{5423F5B9-397A-DCE8-9BDA-6359BAFAF08D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4" name="Google Shape;7964;p79">
              <a:extLst>
                <a:ext uri="{FF2B5EF4-FFF2-40B4-BE49-F238E27FC236}">
                  <a16:creationId xmlns:a16="http://schemas.microsoft.com/office/drawing/2014/main" id="{CB6413C2-48A2-7971-6F65-1E00411C9B09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5" name="Google Shape;7965;p79">
              <a:extLst>
                <a:ext uri="{FF2B5EF4-FFF2-40B4-BE49-F238E27FC236}">
                  <a16:creationId xmlns:a16="http://schemas.microsoft.com/office/drawing/2014/main" id="{52836428-B2CF-0867-E373-A93BD880FD54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6" name="Google Shape;7966;p79">
              <a:extLst>
                <a:ext uri="{FF2B5EF4-FFF2-40B4-BE49-F238E27FC236}">
                  <a16:creationId xmlns:a16="http://schemas.microsoft.com/office/drawing/2014/main" id="{875AA9E6-E988-17C0-31F2-8B70BD716CC0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7" name="Google Shape;7967;p79">
              <a:extLst>
                <a:ext uri="{FF2B5EF4-FFF2-40B4-BE49-F238E27FC236}">
                  <a16:creationId xmlns:a16="http://schemas.microsoft.com/office/drawing/2014/main" id="{6F7F0E4A-ACF2-EAC0-6E43-CD0DC863739C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8" name="Google Shape;7968;p79">
              <a:extLst>
                <a:ext uri="{FF2B5EF4-FFF2-40B4-BE49-F238E27FC236}">
                  <a16:creationId xmlns:a16="http://schemas.microsoft.com/office/drawing/2014/main" id="{46B6F0E5-EC9A-69FE-70C7-72ACF0B0A7C0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9" name="Google Shape;7969;p79">
              <a:extLst>
                <a:ext uri="{FF2B5EF4-FFF2-40B4-BE49-F238E27FC236}">
                  <a16:creationId xmlns:a16="http://schemas.microsoft.com/office/drawing/2014/main" id="{901C1922-A03A-4030-4BCD-9F1B42689131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0" name="Google Shape;7970;p79">
              <a:extLst>
                <a:ext uri="{FF2B5EF4-FFF2-40B4-BE49-F238E27FC236}">
                  <a16:creationId xmlns:a16="http://schemas.microsoft.com/office/drawing/2014/main" id="{0117DF71-2F98-7580-4BA5-1C4C6258A0FB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1" name="Google Shape;7971;p79">
              <a:extLst>
                <a:ext uri="{FF2B5EF4-FFF2-40B4-BE49-F238E27FC236}">
                  <a16:creationId xmlns:a16="http://schemas.microsoft.com/office/drawing/2014/main" id="{F0190587-F7C4-27C6-E520-A8EF1FBB2192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2" name="Google Shape;7972;p79">
              <a:extLst>
                <a:ext uri="{FF2B5EF4-FFF2-40B4-BE49-F238E27FC236}">
                  <a16:creationId xmlns:a16="http://schemas.microsoft.com/office/drawing/2014/main" id="{3E543BE0-CE58-F153-D744-6ACA869B444D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3" name="Google Shape;7973;p79">
              <a:extLst>
                <a:ext uri="{FF2B5EF4-FFF2-40B4-BE49-F238E27FC236}">
                  <a16:creationId xmlns:a16="http://schemas.microsoft.com/office/drawing/2014/main" id="{577B065A-F22C-56AE-9C55-18631C13F1D2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4" name="Google Shape;7974;p79">
              <a:extLst>
                <a:ext uri="{FF2B5EF4-FFF2-40B4-BE49-F238E27FC236}">
                  <a16:creationId xmlns:a16="http://schemas.microsoft.com/office/drawing/2014/main" id="{F07026CB-3458-3B45-B5A9-57F6F2CA16DD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5" name="Google Shape;7975;p79">
              <a:extLst>
                <a:ext uri="{FF2B5EF4-FFF2-40B4-BE49-F238E27FC236}">
                  <a16:creationId xmlns:a16="http://schemas.microsoft.com/office/drawing/2014/main" id="{34C60239-1A4C-BDFE-E4D8-1DEADA098F5C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6" name="Google Shape;7976;p79">
              <a:extLst>
                <a:ext uri="{FF2B5EF4-FFF2-40B4-BE49-F238E27FC236}">
                  <a16:creationId xmlns:a16="http://schemas.microsoft.com/office/drawing/2014/main" id="{65421ED6-8B84-A5FC-02DA-3FAD95150DBB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7" name="Google Shape;7977;p79">
              <a:extLst>
                <a:ext uri="{FF2B5EF4-FFF2-40B4-BE49-F238E27FC236}">
                  <a16:creationId xmlns:a16="http://schemas.microsoft.com/office/drawing/2014/main" id="{272ECE57-60F6-E162-79A7-8E85F08D6833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8" name="Google Shape;7978;p79">
              <a:extLst>
                <a:ext uri="{FF2B5EF4-FFF2-40B4-BE49-F238E27FC236}">
                  <a16:creationId xmlns:a16="http://schemas.microsoft.com/office/drawing/2014/main" id="{2762131B-49D9-79FE-47FE-721AE580D531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9" name="Google Shape;7979;p79">
              <a:extLst>
                <a:ext uri="{FF2B5EF4-FFF2-40B4-BE49-F238E27FC236}">
                  <a16:creationId xmlns:a16="http://schemas.microsoft.com/office/drawing/2014/main" id="{EA91676C-0DF3-65D2-90A5-9266F52DAA4E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0" name="Google Shape;7980;p79">
              <a:extLst>
                <a:ext uri="{FF2B5EF4-FFF2-40B4-BE49-F238E27FC236}">
                  <a16:creationId xmlns:a16="http://schemas.microsoft.com/office/drawing/2014/main" id="{35409C3A-2E61-44BE-8D46-7B15FBC370BC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1" name="Google Shape;7981;p79">
              <a:extLst>
                <a:ext uri="{FF2B5EF4-FFF2-40B4-BE49-F238E27FC236}">
                  <a16:creationId xmlns:a16="http://schemas.microsoft.com/office/drawing/2014/main" id="{FB0AC364-21E5-6734-2F84-A207D62BA8B0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2" name="Google Shape;7982;p79">
              <a:extLst>
                <a:ext uri="{FF2B5EF4-FFF2-40B4-BE49-F238E27FC236}">
                  <a16:creationId xmlns:a16="http://schemas.microsoft.com/office/drawing/2014/main" id="{B8FDFAF3-56AA-227E-615A-1972A1B791AB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3" name="Google Shape;7983;p79">
              <a:extLst>
                <a:ext uri="{FF2B5EF4-FFF2-40B4-BE49-F238E27FC236}">
                  <a16:creationId xmlns:a16="http://schemas.microsoft.com/office/drawing/2014/main" id="{E971A95D-D6DE-2C3F-C9F3-32BA5F0859C5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4" name="Google Shape;7984;p79">
              <a:extLst>
                <a:ext uri="{FF2B5EF4-FFF2-40B4-BE49-F238E27FC236}">
                  <a16:creationId xmlns:a16="http://schemas.microsoft.com/office/drawing/2014/main" id="{58F681EF-7E5B-4C1A-86A5-2C7B0621A859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5" name="Google Shape;7985;p79">
              <a:extLst>
                <a:ext uri="{FF2B5EF4-FFF2-40B4-BE49-F238E27FC236}">
                  <a16:creationId xmlns:a16="http://schemas.microsoft.com/office/drawing/2014/main" id="{61721920-D5D1-0DE8-16A1-CAD6C8788971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6" name="Google Shape;7986;p79">
              <a:extLst>
                <a:ext uri="{FF2B5EF4-FFF2-40B4-BE49-F238E27FC236}">
                  <a16:creationId xmlns:a16="http://schemas.microsoft.com/office/drawing/2014/main" id="{44D4288D-705C-7CED-839B-49E9062B1735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7" name="Google Shape;7987;p79">
              <a:extLst>
                <a:ext uri="{FF2B5EF4-FFF2-40B4-BE49-F238E27FC236}">
                  <a16:creationId xmlns:a16="http://schemas.microsoft.com/office/drawing/2014/main" id="{1E0074AA-A935-D2C1-9DCF-93FB67625F78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8" name="Google Shape;7988;p79">
              <a:extLst>
                <a:ext uri="{FF2B5EF4-FFF2-40B4-BE49-F238E27FC236}">
                  <a16:creationId xmlns:a16="http://schemas.microsoft.com/office/drawing/2014/main" id="{673CEAA5-B9F9-A84A-BB3F-FB3E39F05E79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9" name="Google Shape;7989;p79">
              <a:extLst>
                <a:ext uri="{FF2B5EF4-FFF2-40B4-BE49-F238E27FC236}">
                  <a16:creationId xmlns:a16="http://schemas.microsoft.com/office/drawing/2014/main" id="{B590DD12-DB1B-0EF3-B106-0B0B915D4B80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0" name="Google Shape;7990;p79">
              <a:extLst>
                <a:ext uri="{FF2B5EF4-FFF2-40B4-BE49-F238E27FC236}">
                  <a16:creationId xmlns:a16="http://schemas.microsoft.com/office/drawing/2014/main" id="{F7478639-9D1A-87A7-3F3E-C1211E88220B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1" name="Google Shape;7991;p79">
              <a:extLst>
                <a:ext uri="{FF2B5EF4-FFF2-40B4-BE49-F238E27FC236}">
                  <a16:creationId xmlns:a16="http://schemas.microsoft.com/office/drawing/2014/main" id="{6A439F5A-FE0B-7CA9-7C73-DA1869DC2D15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2" name="Google Shape;7992;p79">
              <a:extLst>
                <a:ext uri="{FF2B5EF4-FFF2-40B4-BE49-F238E27FC236}">
                  <a16:creationId xmlns:a16="http://schemas.microsoft.com/office/drawing/2014/main" id="{88D4F253-BBBE-B1FC-4E91-DDA38AB4CCA1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3" name="Google Shape;7993;p79">
              <a:extLst>
                <a:ext uri="{FF2B5EF4-FFF2-40B4-BE49-F238E27FC236}">
                  <a16:creationId xmlns:a16="http://schemas.microsoft.com/office/drawing/2014/main" id="{F4BF6930-AAA9-91A1-1B1D-B420776C19B4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4" name="Google Shape;7994;p79">
              <a:extLst>
                <a:ext uri="{FF2B5EF4-FFF2-40B4-BE49-F238E27FC236}">
                  <a16:creationId xmlns:a16="http://schemas.microsoft.com/office/drawing/2014/main" id="{2A5A6A89-C0E7-0534-1C4C-3E718C148405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5" name="Google Shape;7995;p79">
              <a:extLst>
                <a:ext uri="{FF2B5EF4-FFF2-40B4-BE49-F238E27FC236}">
                  <a16:creationId xmlns:a16="http://schemas.microsoft.com/office/drawing/2014/main" id="{A53DB301-EB0C-9896-5295-57B2878F98F5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6" name="Google Shape;7996;p79">
              <a:extLst>
                <a:ext uri="{FF2B5EF4-FFF2-40B4-BE49-F238E27FC236}">
                  <a16:creationId xmlns:a16="http://schemas.microsoft.com/office/drawing/2014/main" id="{891ACB85-7633-CEA3-0A44-604277A6CD53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7" name="Google Shape;7997;p79">
              <a:extLst>
                <a:ext uri="{FF2B5EF4-FFF2-40B4-BE49-F238E27FC236}">
                  <a16:creationId xmlns:a16="http://schemas.microsoft.com/office/drawing/2014/main" id="{72280876-BF33-1C8B-AE59-DCEF9ED944DE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8" name="Google Shape;7998;p79">
              <a:extLst>
                <a:ext uri="{FF2B5EF4-FFF2-40B4-BE49-F238E27FC236}">
                  <a16:creationId xmlns:a16="http://schemas.microsoft.com/office/drawing/2014/main" id="{37B256B3-AD0B-8275-1AA4-C46046A454D2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9" name="Google Shape;7999;p79">
              <a:extLst>
                <a:ext uri="{FF2B5EF4-FFF2-40B4-BE49-F238E27FC236}">
                  <a16:creationId xmlns:a16="http://schemas.microsoft.com/office/drawing/2014/main" id="{DF11497C-E753-6B9D-571B-12E59B78CFAE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0" name="Google Shape;8000;p79">
              <a:extLst>
                <a:ext uri="{FF2B5EF4-FFF2-40B4-BE49-F238E27FC236}">
                  <a16:creationId xmlns:a16="http://schemas.microsoft.com/office/drawing/2014/main" id="{2D3D140E-19D2-45F7-BE3D-012D620CD3AA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1" name="Google Shape;8001;p79">
              <a:extLst>
                <a:ext uri="{FF2B5EF4-FFF2-40B4-BE49-F238E27FC236}">
                  <a16:creationId xmlns:a16="http://schemas.microsoft.com/office/drawing/2014/main" id="{AD8FDDF2-8820-AB1D-E000-AFAE6FECE045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2" name="Google Shape;8002;p79">
              <a:extLst>
                <a:ext uri="{FF2B5EF4-FFF2-40B4-BE49-F238E27FC236}">
                  <a16:creationId xmlns:a16="http://schemas.microsoft.com/office/drawing/2014/main" id="{24910D01-E054-5271-CE45-2946EB519E36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3" name="Google Shape;8003;p79">
              <a:extLst>
                <a:ext uri="{FF2B5EF4-FFF2-40B4-BE49-F238E27FC236}">
                  <a16:creationId xmlns:a16="http://schemas.microsoft.com/office/drawing/2014/main" id="{AFA9FBFC-01EF-70BD-C69A-F6AAB0FF21B2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4" name="Google Shape;8004;p79">
              <a:extLst>
                <a:ext uri="{FF2B5EF4-FFF2-40B4-BE49-F238E27FC236}">
                  <a16:creationId xmlns:a16="http://schemas.microsoft.com/office/drawing/2014/main" id="{F10C6CD4-3343-E7A9-A972-6304179CA63F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5" name="Google Shape;8005;p79">
              <a:extLst>
                <a:ext uri="{FF2B5EF4-FFF2-40B4-BE49-F238E27FC236}">
                  <a16:creationId xmlns:a16="http://schemas.microsoft.com/office/drawing/2014/main" id="{5EB09D7F-0036-4536-3139-EBF75EAB116B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6" name="Google Shape;8006;p79">
              <a:extLst>
                <a:ext uri="{FF2B5EF4-FFF2-40B4-BE49-F238E27FC236}">
                  <a16:creationId xmlns:a16="http://schemas.microsoft.com/office/drawing/2014/main" id="{733CEFDB-58BC-6BC8-2B0A-8FF50C65F017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7" name="Google Shape;8007;p79">
              <a:extLst>
                <a:ext uri="{FF2B5EF4-FFF2-40B4-BE49-F238E27FC236}">
                  <a16:creationId xmlns:a16="http://schemas.microsoft.com/office/drawing/2014/main" id="{195B773E-28B1-547A-A985-A4E9313AFA03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8" name="Google Shape;8008;p79">
              <a:extLst>
                <a:ext uri="{FF2B5EF4-FFF2-40B4-BE49-F238E27FC236}">
                  <a16:creationId xmlns:a16="http://schemas.microsoft.com/office/drawing/2014/main" id="{35FF3F0B-0B9C-A373-52E4-EECD775A2D5F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9" name="Google Shape;8009;p79">
              <a:extLst>
                <a:ext uri="{FF2B5EF4-FFF2-40B4-BE49-F238E27FC236}">
                  <a16:creationId xmlns:a16="http://schemas.microsoft.com/office/drawing/2014/main" id="{61E52FB9-4C7F-3DBF-9E81-F493084546BA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0" name="Google Shape;8010;p79">
              <a:extLst>
                <a:ext uri="{FF2B5EF4-FFF2-40B4-BE49-F238E27FC236}">
                  <a16:creationId xmlns:a16="http://schemas.microsoft.com/office/drawing/2014/main" id="{1821C647-EC04-932C-230A-581C0701E7C3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1" name="Google Shape;8011;p79">
              <a:extLst>
                <a:ext uri="{FF2B5EF4-FFF2-40B4-BE49-F238E27FC236}">
                  <a16:creationId xmlns:a16="http://schemas.microsoft.com/office/drawing/2014/main" id="{38593399-9F64-4DB7-53B8-B4B6D389DD9F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2" name="Google Shape;8012;p79">
              <a:extLst>
                <a:ext uri="{FF2B5EF4-FFF2-40B4-BE49-F238E27FC236}">
                  <a16:creationId xmlns:a16="http://schemas.microsoft.com/office/drawing/2014/main" id="{4CA79403-8CBB-7108-1376-726D9E2C7DD9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3" name="Google Shape;8013;p79">
              <a:extLst>
                <a:ext uri="{FF2B5EF4-FFF2-40B4-BE49-F238E27FC236}">
                  <a16:creationId xmlns:a16="http://schemas.microsoft.com/office/drawing/2014/main" id="{518CB1BF-7C00-0821-52B1-BB9FF482D536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4" name="Google Shape;8014;p79">
              <a:extLst>
                <a:ext uri="{FF2B5EF4-FFF2-40B4-BE49-F238E27FC236}">
                  <a16:creationId xmlns:a16="http://schemas.microsoft.com/office/drawing/2014/main" id="{18EF2912-4E94-0649-0AC5-86CF1F5F42C8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5" name="Google Shape;8015;p79">
              <a:extLst>
                <a:ext uri="{FF2B5EF4-FFF2-40B4-BE49-F238E27FC236}">
                  <a16:creationId xmlns:a16="http://schemas.microsoft.com/office/drawing/2014/main" id="{B934AA61-B3B5-523D-7AE6-A230FFF16EFE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6" name="Google Shape;8016;p79">
              <a:extLst>
                <a:ext uri="{FF2B5EF4-FFF2-40B4-BE49-F238E27FC236}">
                  <a16:creationId xmlns:a16="http://schemas.microsoft.com/office/drawing/2014/main" id="{57CA86F9-73D5-92EA-94CB-A18E3F5D97CE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7" name="Google Shape;8017;p79">
              <a:extLst>
                <a:ext uri="{FF2B5EF4-FFF2-40B4-BE49-F238E27FC236}">
                  <a16:creationId xmlns:a16="http://schemas.microsoft.com/office/drawing/2014/main" id="{1CCA9D26-60B3-5697-72D9-2B72EFB3DAE2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8" name="Google Shape;8018;p79">
              <a:extLst>
                <a:ext uri="{FF2B5EF4-FFF2-40B4-BE49-F238E27FC236}">
                  <a16:creationId xmlns:a16="http://schemas.microsoft.com/office/drawing/2014/main" id="{46A442EF-8979-923A-C6B5-F51A9EADB9C7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9" name="Google Shape;8019;p79">
              <a:extLst>
                <a:ext uri="{FF2B5EF4-FFF2-40B4-BE49-F238E27FC236}">
                  <a16:creationId xmlns:a16="http://schemas.microsoft.com/office/drawing/2014/main" id="{98A23B98-7A4F-359C-296C-D0BD98065DC4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0" name="Google Shape;8020;p79">
              <a:extLst>
                <a:ext uri="{FF2B5EF4-FFF2-40B4-BE49-F238E27FC236}">
                  <a16:creationId xmlns:a16="http://schemas.microsoft.com/office/drawing/2014/main" id="{4F57C451-D1A3-657B-9DE0-72F88452D8E7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1" name="Google Shape;8021;p79">
              <a:extLst>
                <a:ext uri="{FF2B5EF4-FFF2-40B4-BE49-F238E27FC236}">
                  <a16:creationId xmlns:a16="http://schemas.microsoft.com/office/drawing/2014/main" id="{CCDB2523-FB1B-44F4-D93A-01F2369D59D0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2" name="Google Shape;8022;p79">
              <a:extLst>
                <a:ext uri="{FF2B5EF4-FFF2-40B4-BE49-F238E27FC236}">
                  <a16:creationId xmlns:a16="http://schemas.microsoft.com/office/drawing/2014/main" id="{EA0D4DA5-F72D-09CD-BB33-5FC6C83FA356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3" name="Google Shape;8023;p79">
              <a:extLst>
                <a:ext uri="{FF2B5EF4-FFF2-40B4-BE49-F238E27FC236}">
                  <a16:creationId xmlns:a16="http://schemas.microsoft.com/office/drawing/2014/main" id="{8CD96477-F783-55B2-2369-60226548B065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4" name="Google Shape;8024;p79">
              <a:extLst>
                <a:ext uri="{FF2B5EF4-FFF2-40B4-BE49-F238E27FC236}">
                  <a16:creationId xmlns:a16="http://schemas.microsoft.com/office/drawing/2014/main" id="{373E6BE1-F329-0D2A-2E53-C6CB33606251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5" name="Google Shape;8025;p79">
              <a:extLst>
                <a:ext uri="{FF2B5EF4-FFF2-40B4-BE49-F238E27FC236}">
                  <a16:creationId xmlns:a16="http://schemas.microsoft.com/office/drawing/2014/main" id="{7E5E8C8B-56AC-C200-8FF6-F222038783B5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6" name="Google Shape;8026;p79">
              <a:extLst>
                <a:ext uri="{FF2B5EF4-FFF2-40B4-BE49-F238E27FC236}">
                  <a16:creationId xmlns:a16="http://schemas.microsoft.com/office/drawing/2014/main" id="{CBEA907A-08AD-1B42-4456-D910D9025E60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7" name="Google Shape;8027;p79">
              <a:extLst>
                <a:ext uri="{FF2B5EF4-FFF2-40B4-BE49-F238E27FC236}">
                  <a16:creationId xmlns:a16="http://schemas.microsoft.com/office/drawing/2014/main" id="{6D6F0303-A017-DF88-6034-2E575A8FCD0F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8" name="Google Shape;8028;p79">
              <a:extLst>
                <a:ext uri="{FF2B5EF4-FFF2-40B4-BE49-F238E27FC236}">
                  <a16:creationId xmlns:a16="http://schemas.microsoft.com/office/drawing/2014/main" id="{A4741720-762B-8A13-24FD-013BA91DF001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9" name="Google Shape;8029;p79">
              <a:extLst>
                <a:ext uri="{FF2B5EF4-FFF2-40B4-BE49-F238E27FC236}">
                  <a16:creationId xmlns:a16="http://schemas.microsoft.com/office/drawing/2014/main" id="{A76B17C1-A2FA-0D84-D52B-3F1F9FA41C98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0" name="Google Shape;8030;p79">
              <a:extLst>
                <a:ext uri="{FF2B5EF4-FFF2-40B4-BE49-F238E27FC236}">
                  <a16:creationId xmlns:a16="http://schemas.microsoft.com/office/drawing/2014/main" id="{D8F0681C-4FDE-0F72-B20F-FD02EBC9A32E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1" name="Google Shape;8031;p79">
              <a:extLst>
                <a:ext uri="{FF2B5EF4-FFF2-40B4-BE49-F238E27FC236}">
                  <a16:creationId xmlns:a16="http://schemas.microsoft.com/office/drawing/2014/main" id="{38BC5AEC-8036-91CA-16BC-AF3F6317ECE6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2" name="Google Shape;8032;p79">
              <a:extLst>
                <a:ext uri="{FF2B5EF4-FFF2-40B4-BE49-F238E27FC236}">
                  <a16:creationId xmlns:a16="http://schemas.microsoft.com/office/drawing/2014/main" id="{20BA1F6A-FA47-A79B-0BE3-AD5385FEABC9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3" name="Google Shape;8033;p79">
              <a:extLst>
                <a:ext uri="{FF2B5EF4-FFF2-40B4-BE49-F238E27FC236}">
                  <a16:creationId xmlns:a16="http://schemas.microsoft.com/office/drawing/2014/main" id="{F75A1B9B-938E-20DD-D8AB-BE0D6F783C0F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4" name="Google Shape;8034;p79">
              <a:extLst>
                <a:ext uri="{FF2B5EF4-FFF2-40B4-BE49-F238E27FC236}">
                  <a16:creationId xmlns:a16="http://schemas.microsoft.com/office/drawing/2014/main" id="{DF6DD75C-3B20-3DC8-6F70-7E1B193F17DC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5" name="Google Shape;8035;p79">
              <a:extLst>
                <a:ext uri="{FF2B5EF4-FFF2-40B4-BE49-F238E27FC236}">
                  <a16:creationId xmlns:a16="http://schemas.microsoft.com/office/drawing/2014/main" id="{4E82EF2E-0391-2B3B-3203-307851C1BC63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6" name="Google Shape;8036;p79">
              <a:extLst>
                <a:ext uri="{FF2B5EF4-FFF2-40B4-BE49-F238E27FC236}">
                  <a16:creationId xmlns:a16="http://schemas.microsoft.com/office/drawing/2014/main" id="{ECF535E4-61F9-C30C-9BEA-DC892509C4BE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7" name="Google Shape;8037;p79">
              <a:extLst>
                <a:ext uri="{FF2B5EF4-FFF2-40B4-BE49-F238E27FC236}">
                  <a16:creationId xmlns:a16="http://schemas.microsoft.com/office/drawing/2014/main" id="{799B8BB7-B148-09C0-2BD8-9C6CE0C057F6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8" name="Google Shape;8038;p79">
              <a:extLst>
                <a:ext uri="{FF2B5EF4-FFF2-40B4-BE49-F238E27FC236}">
                  <a16:creationId xmlns:a16="http://schemas.microsoft.com/office/drawing/2014/main" id="{7BA378E0-EEC4-2B1D-A146-57BC24E9785E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9" name="Google Shape;8039;p79">
              <a:extLst>
                <a:ext uri="{FF2B5EF4-FFF2-40B4-BE49-F238E27FC236}">
                  <a16:creationId xmlns:a16="http://schemas.microsoft.com/office/drawing/2014/main" id="{D64E5C47-C798-A313-79CE-3F22383B8BCA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0" name="Google Shape;8040;p79">
              <a:extLst>
                <a:ext uri="{FF2B5EF4-FFF2-40B4-BE49-F238E27FC236}">
                  <a16:creationId xmlns:a16="http://schemas.microsoft.com/office/drawing/2014/main" id="{CE9D8DD1-9E6B-78D0-AAD3-7DF3D93552B7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1" name="Google Shape;8041;p79">
              <a:extLst>
                <a:ext uri="{FF2B5EF4-FFF2-40B4-BE49-F238E27FC236}">
                  <a16:creationId xmlns:a16="http://schemas.microsoft.com/office/drawing/2014/main" id="{E7179782-60BB-94B5-FA9A-FE371CC4658E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2" name="Google Shape;8042;p79">
              <a:extLst>
                <a:ext uri="{FF2B5EF4-FFF2-40B4-BE49-F238E27FC236}">
                  <a16:creationId xmlns:a16="http://schemas.microsoft.com/office/drawing/2014/main" id="{D195180C-BFD7-35B5-84CF-727C316D7C2F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3" name="Google Shape;8043;p79">
              <a:extLst>
                <a:ext uri="{FF2B5EF4-FFF2-40B4-BE49-F238E27FC236}">
                  <a16:creationId xmlns:a16="http://schemas.microsoft.com/office/drawing/2014/main" id="{9AB7BDB3-7966-CAB9-11E6-5F0DE59C9AA4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4" name="Google Shape;8044;p79">
              <a:extLst>
                <a:ext uri="{FF2B5EF4-FFF2-40B4-BE49-F238E27FC236}">
                  <a16:creationId xmlns:a16="http://schemas.microsoft.com/office/drawing/2014/main" id="{2F56541B-6D64-F970-45BA-7C6E6383A3CE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5" name="Google Shape;8045;p79">
              <a:extLst>
                <a:ext uri="{FF2B5EF4-FFF2-40B4-BE49-F238E27FC236}">
                  <a16:creationId xmlns:a16="http://schemas.microsoft.com/office/drawing/2014/main" id="{BE4579F8-3DE5-3048-D0A0-89B25A8A935D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6" name="Google Shape;8046;p79">
              <a:extLst>
                <a:ext uri="{FF2B5EF4-FFF2-40B4-BE49-F238E27FC236}">
                  <a16:creationId xmlns:a16="http://schemas.microsoft.com/office/drawing/2014/main" id="{B1C9A8F4-05C5-E3CD-5239-2C0E21C3C482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7" name="Google Shape;8047;p79">
              <a:extLst>
                <a:ext uri="{FF2B5EF4-FFF2-40B4-BE49-F238E27FC236}">
                  <a16:creationId xmlns:a16="http://schemas.microsoft.com/office/drawing/2014/main" id="{CB66F0C7-AC62-84E3-7280-9723B08234F8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8" name="Google Shape;8048;p79">
              <a:extLst>
                <a:ext uri="{FF2B5EF4-FFF2-40B4-BE49-F238E27FC236}">
                  <a16:creationId xmlns:a16="http://schemas.microsoft.com/office/drawing/2014/main" id="{325A99C1-367A-4DC9-B15F-611C82B7CC97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9" name="Google Shape;8049;p79">
              <a:extLst>
                <a:ext uri="{FF2B5EF4-FFF2-40B4-BE49-F238E27FC236}">
                  <a16:creationId xmlns:a16="http://schemas.microsoft.com/office/drawing/2014/main" id="{C6324E6E-889F-21F2-6A86-587392F0569E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0" name="Google Shape;8050;p79">
              <a:extLst>
                <a:ext uri="{FF2B5EF4-FFF2-40B4-BE49-F238E27FC236}">
                  <a16:creationId xmlns:a16="http://schemas.microsoft.com/office/drawing/2014/main" id="{EB00282E-988B-6F3C-778B-A825A5882775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1" name="Google Shape;8051;p79">
              <a:extLst>
                <a:ext uri="{FF2B5EF4-FFF2-40B4-BE49-F238E27FC236}">
                  <a16:creationId xmlns:a16="http://schemas.microsoft.com/office/drawing/2014/main" id="{F1348C66-FF44-6FAE-BC85-FDF86BB47858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2" name="Google Shape;8052;p79">
              <a:extLst>
                <a:ext uri="{FF2B5EF4-FFF2-40B4-BE49-F238E27FC236}">
                  <a16:creationId xmlns:a16="http://schemas.microsoft.com/office/drawing/2014/main" id="{81703CA7-F8DD-35B8-D3E2-2297ACF53E98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3" name="Google Shape;8053;p79">
              <a:extLst>
                <a:ext uri="{FF2B5EF4-FFF2-40B4-BE49-F238E27FC236}">
                  <a16:creationId xmlns:a16="http://schemas.microsoft.com/office/drawing/2014/main" id="{8CC81F64-CA79-9312-995B-CCB70FDC9BFB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4" name="Google Shape;8054;p79">
              <a:extLst>
                <a:ext uri="{FF2B5EF4-FFF2-40B4-BE49-F238E27FC236}">
                  <a16:creationId xmlns:a16="http://schemas.microsoft.com/office/drawing/2014/main" id="{6748C9F9-CB50-849D-1211-00F6F41D64A2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5" name="Google Shape;8055;p79">
              <a:extLst>
                <a:ext uri="{FF2B5EF4-FFF2-40B4-BE49-F238E27FC236}">
                  <a16:creationId xmlns:a16="http://schemas.microsoft.com/office/drawing/2014/main" id="{FC1437C4-3D74-18B8-7D9E-00303FCC8AC2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6" name="Google Shape;8056;p79">
              <a:extLst>
                <a:ext uri="{FF2B5EF4-FFF2-40B4-BE49-F238E27FC236}">
                  <a16:creationId xmlns:a16="http://schemas.microsoft.com/office/drawing/2014/main" id="{916B3E63-95CC-1CD4-9105-7D03F3626E1C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7" name="Google Shape;8057;p79">
              <a:extLst>
                <a:ext uri="{FF2B5EF4-FFF2-40B4-BE49-F238E27FC236}">
                  <a16:creationId xmlns:a16="http://schemas.microsoft.com/office/drawing/2014/main" id="{F8852787-1EA0-5EFB-B838-5C66FDA4AFB8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8" name="Google Shape;8058;p79">
              <a:extLst>
                <a:ext uri="{FF2B5EF4-FFF2-40B4-BE49-F238E27FC236}">
                  <a16:creationId xmlns:a16="http://schemas.microsoft.com/office/drawing/2014/main" id="{3BEE6E20-45C1-FC3A-206E-13E08168676E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9" name="Google Shape;8059;p79">
              <a:extLst>
                <a:ext uri="{FF2B5EF4-FFF2-40B4-BE49-F238E27FC236}">
                  <a16:creationId xmlns:a16="http://schemas.microsoft.com/office/drawing/2014/main" id="{4C7C6E6E-E586-D66A-0046-C6013CE3689F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0" name="Google Shape;8060;p79">
              <a:extLst>
                <a:ext uri="{FF2B5EF4-FFF2-40B4-BE49-F238E27FC236}">
                  <a16:creationId xmlns:a16="http://schemas.microsoft.com/office/drawing/2014/main" id="{3AC1433E-AD98-9333-EDD4-F6F87B6D901B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1" name="Google Shape;8061;p79">
              <a:extLst>
                <a:ext uri="{FF2B5EF4-FFF2-40B4-BE49-F238E27FC236}">
                  <a16:creationId xmlns:a16="http://schemas.microsoft.com/office/drawing/2014/main" id="{0F2D11EF-EA9D-8FFB-C526-1269971A6304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2" name="Google Shape;8062;p79">
              <a:extLst>
                <a:ext uri="{FF2B5EF4-FFF2-40B4-BE49-F238E27FC236}">
                  <a16:creationId xmlns:a16="http://schemas.microsoft.com/office/drawing/2014/main" id="{4427F3EC-216A-FD78-4E9F-B0A8EC47D083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3" name="Google Shape;8063;p79">
              <a:extLst>
                <a:ext uri="{FF2B5EF4-FFF2-40B4-BE49-F238E27FC236}">
                  <a16:creationId xmlns:a16="http://schemas.microsoft.com/office/drawing/2014/main" id="{7BDB8905-F571-BFED-65A7-1701C9D722C3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4" name="Google Shape;8064;p79">
              <a:extLst>
                <a:ext uri="{FF2B5EF4-FFF2-40B4-BE49-F238E27FC236}">
                  <a16:creationId xmlns:a16="http://schemas.microsoft.com/office/drawing/2014/main" id="{5AD1F83B-211B-7BE7-2EE2-A24E2998610B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5" name="Google Shape;8065;p79">
              <a:extLst>
                <a:ext uri="{FF2B5EF4-FFF2-40B4-BE49-F238E27FC236}">
                  <a16:creationId xmlns:a16="http://schemas.microsoft.com/office/drawing/2014/main" id="{614A51C6-DD63-8157-BE15-4100ECC3AC55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6" name="Google Shape;8066;p79">
              <a:extLst>
                <a:ext uri="{FF2B5EF4-FFF2-40B4-BE49-F238E27FC236}">
                  <a16:creationId xmlns:a16="http://schemas.microsoft.com/office/drawing/2014/main" id="{1C50667E-1A66-B189-E34F-4202240F9D67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7" name="Google Shape;8067;p79">
              <a:extLst>
                <a:ext uri="{FF2B5EF4-FFF2-40B4-BE49-F238E27FC236}">
                  <a16:creationId xmlns:a16="http://schemas.microsoft.com/office/drawing/2014/main" id="{A37255C2-2606-4ED8-6EEF-391CA85F169D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8" name="Google Shape;8068;p79">
              <a:extLst>
                <a:ext uri="{FF2B5EF4-FFF2-40B4-BE49-F238E27FC236}">
                  <a16:creationId xmlns:a16="http://schemas.microsoft.com/office/drawing/2014/main" id="{0EFDE1D8-B1DD-4BA2-DEB6-7D90C2E80052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9" name="Google Shape;8069;p79">
              <a:extLst>
                <a:ext uri="{FF2B5EF4-FFF2-40B4-BE49-F238E27FC236}">
                  <a16:creationId xmlns:a16="http://schemas.microsoft.com/office/drawing/2014/main" id="{D663A716-A3F3-D6A4-7A07-E23F275E9F93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0" name="Google Shape;8070;p79">
              <a:extLst>
                <a:ext uri="{FF2B5EF4-FFF2-40B4-BE49-F238E27FC236}">
                  <a16:creationId xmlns:a16="http://schemas.microsoft.com/office/drawing/2014/main" id="{02BF1190-5993-0947-714A-026C9073C3F7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1" name="Google Shape;8071;p79">
              <a:extLst>
                <a:ext uri="{FF2B5EF4-FFF2-40B4-BE49-F238E27FC236}">
                  <a16:creationId xmlns:a16="http://schemas.microsoft.com/office/drawing/2014/main" id="{C1D2A67E-BA5D-7306-FCBF-8F9319D9A446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2" name="Google Shape;8072;p79">
              <a:extLst>
                <a:ext uri="{FF2B5EF4-FFF2-40B4-BE49-F238E27FC236}">
                  <a16:creationId xmlns:a16="http://schemas.microsoft.com/office/drawing/2014/main" id="{7DDABB4F-B019-D159-F948-BEDD4357D9FD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3" name="Google Shape;8073;p79">
              <a:extLst>
                <a:ext uri="{FF2B5EF4-FFF2-40B4-BE49-F238E27FC236}">
                  <a16:creationId xmlns:a16="http://schemas.microsoft.com/office/drawing/2014/main" id="{E8C7714A-F2A0-65E3-A075-535C356A2226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4" name="Google Shape;8074;p79">
              <a:extLst>
                <a:ext uri="{FF2B5EF4-FFF2-40B4-BE49-F238E27FC236}">
                  <a16:creationId xmlns:a16="http://schemas.microsoft.com/office/drawing/2014/main" id="{C94B2220-D5E5-108D-137E-374768260D0A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85" name="Google Shape;7862;p79">
            <a:extLst>
              <a:ext uri="{FF2B5EF4-FFF2-40B4-BE49-F238E27FC236}">
                <a16:creationId xmlns:a16="http://schemas.microsoft.com/office/drawing/2014/main" id="{E7F356D0-5E4E-6885-B108-4D7738AE974F}"/>
              </a:ext>
            </a:extLst>
          </p:cNvPr>
          <p:cNvGrpSpPr/>
          <p:nvPr/>
        </p:nvGrpSpPr>
        <p:grpSpPr>
          <a:xfrm>
            <a:off x="3284481" y="3407760"/>
            <a:ext cx="632941" cy="478267"/>
            <a:chOff x="1406450" y="1457600"/>
            <a:chExt cx="1017675" cy="1094400"/>
          </a:xfrm>
        </p:grpSpPr>
        <p:sp>
          <p:nvSpPr>
            <p:cNvPr id="4686" name="Google Shape;7863;p79">
              <a:extLst>
                <a:ext uri="{FF2B5EF4-FFF2-40B4-BE49-F238E27FC236}">
                  <a16:creationId xmlns:a16="http://schemas.microsoft.com/office/drawing/2014/main" id="{DF9B6BB3-7751-612B-2068-39B0D53DDB44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7" name="Google Shape;7864;p79">
              <a:extLst>
                <a:ext uri="{FF2B5EF4-FFF2-40B4-BE49-F238E27FC236}">
                  <a16:creationId xmlns:a16="http://schemas.microsoft.com/office/drawing/2014/main" id="{BE2F9AE4-5A0C-EE9A-F1D0-DA42E7FFF492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8" name="Google Shape;7865;p79">
              <a:extLst>
                <a:ext uri="{FF2B5EF4-FFF2-40B4-BE49-F238E27FC236}">
                  <a16:creationId xmlns:a16="http://schemas.microsoft.com/office/drawing/2014/main" id="{8571992F-8DF3-CFD3-4B4A-926071680963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9" name="Google Shape;7866;p79">
              <a:extLst>
                <a:ext uri="{FF2B5EF4-FFF2-40B4-BE49-F238E27FC236}">
                  <a16:creationId xmlns:a16="http://schemas.microsoft.com/office/drawing/2014/main" id="{9CDB7BBC-96A6-2340-8D14-CDB1E4E5482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0" name="Google Shape;7867;p79">
              <a:extLst>
                <a:ext uri="{FF2B5EF4-FFF2-40B4-BE49-F238E27FC236}">
                  <a16:creationId xmlns:a16="http://schemas.microsoft.com/office/drawing/2014/main" id="{F283D429-A83D-5930-4584-342FA20BEBC6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1" name="Google Shape;7868;p79">
              <a:extLst>
                <a:ext uri="{FF2B5EF4-FFF2-40B4-BE49-F238E27FC236}">
                  <a16:creationId xmlns:a16="http://schemas.microsoft.com/office/drawing/2014/main" id="{63F7A8F6-BB03-CA06-E38E-CE27C629BB87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2" name="Google Shape;7869;p79">
              <a:extLst>
                <a:ext uri="{FF2B5EF4-FFF2-40B4-BE49-F238E27FC236}">
                  <a16:creationId xmlns:a16="http://schemas.microsoft.com/office/drawing/2014/main" id="{169F07F0-EE28-1C85-6D17-6E9D0D30070F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3" name="Google Shape;7870;p79">
              <a:extLst>
                <a:ext uri="{FF2B5EF4-FFF2-40B4-BE49-F238E27FC236}">
                  <a16:creationId xmlns:a16="http://schemas.microsoft.com/office/drawing/2014/main" id="{A80C0A29-44B0-0819-3503-82A6A372E444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4" name="Google Shape;7871;p79">
              <a:extLst>
                <a:ext uri="{FF2B5EF4-FFF2-40B4-BE49-F238E27FC236}">
                  <a16:creationId xmlns:a16="http://schemas.microsoft.com/office/drawing/2014/main" id="{2EDD6420-2B17-1D85-A220-69483267D940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5" name="Google Shape;7872;p79">
              <a:extLst>
                <a:ext uri="{FF2B5EF4-FFF2-40B4-BE49-F238E27FC236}">
                  <a16:creationId xmlns:a16="http://schemas.microsoft.com/office/drawing/2014/main" id="{4A54336E-3AA1-9062-C35D-726E8A686699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6" name="Google Shape;7873;p79">
              <a:extLst>
                <a:ext uri="{FF2B5EF4-FFF2-40B4-BE49-F238E27FC236}">
                  <a16:creationId xmlns:a16="http://schemas.microsoft.com/office/drawing/2014/main" id="{AFE8534C-3DDC-A5A2-C179-FFF37F5C0F9D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7" name="Google Shape;7874;p79">
              <a:extLst>
                <a:ext uri="{FF2B5EF4-FFF2-40B4-BE49-F238E27FC236}">
                  <a16:creationId xmlns:a16="http://schemas.microsoft.com/office/drawing/2014/main" id="{29862AD0-D388-EEDC-3BFC-1E39E09FD657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8" name="Google Shape;7875;p79">
              <a:extLst>
                <a:ext uri="{FF2B5EF4-FFF2-40B4-BE49-F238E27FC236}">
                  <a16:creationId xmlns:a16="http://schemas.microsoft.com/office/drawing/2014/main" id="{302E145F-DC3E-8B41-D1A4-A5E8EF6D255D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9" name="Google Shape;7876;p79">
              <a:extLst>
                <a:ext uri="{FF2B5EF4-FFF2-40B4-BE49-F238E27FC236}">
                  <a16:creationId xmlns:a16="http://schemas.microsoft.com/office/drawing/2014/main" id="{7F51900A-B7CB-DEE1-7037-6D02CA5890E9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0" name="Google Shape;7877;p79">
              <a:extLst>
                <a:ext uri="{FF2B5EF4-FFF2-40B4-BE49-F238E27FC236}">
                  <a16:creationId xmlns:a16="http://schemas.microsoft.com/office/drawing/2014/main" id="{8CA1D4F7-0538-83BC-1E14-E3CDA17CDC71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1" name="Google Shape;7878;p79">
              <a:extLst>
                <a:ext uri="{FF2B5EF4-FFF2-40B4-BE49-F238E27FC236}">
                  <a16:creationId xmlns:a16="http://schemas.microsoft.com/office/drawing/2014/main" id="{9A9FEE86-2A87-3F91-34DB-7A2AAF598D3A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2" name="Google Shape;7879;p79">
              <a:extLst>
                <a:ext uri="{FF2B5EF4-FFF2-40B4-BE49-F238E27FC236}">
                  <a16:creationId xmlns:a16="http://schemas.microsoft.com/office/drawing/2014/main" id="{107213E5-A214-C451-4706-A27E9FFE886B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3" name="Google Shape;7880;p79">
              <a:extLst>
                <a:ext uri="{FF2B5EF4-FFF2-40B4-BE49-F238E27FC236}">
                  <a16:creationId xmlns:a16="http://schemas.microsoft.com/office/drawing/2014/main" id="{5FD0CF1C-C3BC-A99F-9A3D-E84D845BA979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4" name="Google Shape;7881;p79">
              <a:extLst>
                <a:ext uri="{FF2B5EF4-FFF2-40B4-BE49-F238E27FC236}">
                  <a16:creationId xmlns:a16="http://schemas.microsoft.com/office/drawing/2014/main" id="{E9C0B942-4EBE-D077-698F-6DF9922851CE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5" name="Google Shape;7882;p79">
              <a:extLst>
                <a:ext uri="{FF2B5EF4-FFF2-40B4-BE49-F238E27FC236}">
                  <a16:creationId xmlns:a16="http://schemas.microsoft.com/office/drawing/2014/main" id="{AAC8CCE5-1186-9936-AB22-C924FD32EDC7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6" name="Google Shape;7883;p79">
              <a:extLst>
                <a:ext uri="{FF2B5EF4-FFF2-40B4-BE49-F238E27FC236}">
                  <a16:creationId xmlns:a16="http://schemas.microsoft.com/office/drawing/2014/main" id="{FAC8AFF6-73DE-35C0-70D7-AEE3F31D27DC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7" name="Google Shape;7884;p79">
              <a:extLst>
                <a:ext uri="{FF2B5EF4-FFF2-40B4-BE49-F238E27FC236}">
                  <a16:creationId xmlns:a16="http://schemas.microsoft.com/office/drawing/2014/main" id="{58AA6B20-A531-7592-29AC-F0E9DACB2E5E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8" name="Google Shape;7885;p79">
              <a:extLst>
                <a:ext uri="{FF2B5EF4-FFF2-40B4-BE49-F238E27FC236}">
                  <a16:creationId xmlns:a16="http://schemas.microsoft.com/office/drawing/2014/main" id="{54BED6AD-47C8-7A10-5522-17EF4CD291B3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9" name="Google Shape;7886;p79">
              <a:extLst>
                <a:ext uri="{FF2B5EF4-FFF2-40B4-BE49-F238E27FC236}">
                  <a16:creationId xmlns:a16="http://schemas.microsoft.com/office/drawing/2014/main" id="{9A6C85D3-F6AB-2C56-D566-1E621128DC6E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0" name="Google Shape;7887;p79">
              <a:extLst>
                <a:ext uri="{FF2B5EF4-FFF2-40B4-BE49-F238E27FC236}">
                  <a16:creationId xmlns:a16="http://schemas.microsoft.com/office/drawing/2014/main" id="{03FDDC46-846B-B231-3513-E1A721C26D8E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1" name="Google Shape;7888;p79">
              <a:extLst>
                <a:ext uri="{FF2B5EF4-FFF2-40B4-BE49-F238E27FC236}">
                  <a16:creationId xmlns:a16="http://schemas.microsoft.com/office/drawing/2014/main" id="{BC412ADD-9745-86A5-AE2B-758ED2417711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2" name="Google Shape;7889;p79">
              <a:extLst>
                <a:ext uri="{FF2B5EF4-FFF2-40B4-BE49-F238E27FC236}">
                  <a16:creationId xmlns:a16="http://schemas.microsoft.com/office/drawing/2014/main" id="{013B433A-2236-437C-9387-D3977877E473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3" name="Google Shape;7890;p79">
              <a:extLst>
                <a:ext uri="{FF2B5EF4-FFF2-40B4-BE49-F238E27FC236}">
                  <a16:creationId xmlns:a16="http://schemas.microsoft.com/office/drawing/2014/main" id="{BE7D7C21-572B-4A68-2B62-A6CF309B9184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4" name="Google Shape;7891;p79">
              <a:extLst>
                <a:ext uri="{FF2B5EF4-FFF2-40B4-BE49-F238E27FC236}">
                  <a16:creationId xmlns:a16="http://schemas.microsoft.com/office/drawing/2014/main" id="{E097B17D-5ABE-6D1A-0981-184A4CD4F30E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5" name="Google Shape;7892;p79">
              <a:extLst>
                <a:ext uri="{FF2B5EF4-FFF2-40B4-BE49-F238E27FC236}">
                  <a16:creationId xmlns:a16="http://schemas.microsoft.com/office/drawing/2014/main" id="{D69AFBA1-5719-5F54-87AE-6CB6297FE842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6" name="Google Shape;7893;p79">
              <a:extLst>
                <a:ext uri="{FF2B5EF4-FFF2-40B4-BE49-F238E27FC236}">
                  <a16:creationId xmlns:a16="http://schemas.microsoft.com/office/drawing/2014/main" id="{9F827026-8A72-AFAC-86E3-63A2C8A5501C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7" name="Google Shape;7894;p79">
              <a:extLst>
                <a:ext uri="{FF2B5EF4-FFF2-40B4-BE49-F238E27FC236}">
                  <a16:creationId xmlns:a16="http://schemas.microsoft.com/office/drawing/2014/main" id="{46EC63C3-1736-B647-91BC-080C02A9F5B9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8" name="Google Shape;7895;p79">
              <a:extLst>
                <a:ext uri="{FF2B5EF4-FFF2-40B4-BE49-F238E27FC236}">
                  <a16:creationId xmlns:a16="http://schemas.microsoft.com/office/drawing/2014/main" id="{66B21D31-7C6B-5E54-E4C7-BC92D36217F6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9" name="Google Shape;7896;p79">
              <a:extLst>
                <a:ext uri="{FF2B5EF4-FFF2-40B4-BE49-F238E27FC236}">
                  <a16:creationId xmlns:a16="http://schemas.microsoft.com/office/drawing/2014/main" id="{D6CA1922-B3A1-37F9-5D60-5E314E1D23D5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0" name="Google Shape;7897;p79">
              <a:extLst>
                <a:ext uri="{FF2B5EF4-FFF2-40B4-BE49-F238E27FC236}">
                  <a16:creationId xmlns:a16="http://schemas.microsoft.com/office/drawing/2014/main" id="{73E185A2-DA44-0992-99C2-14FF2704B97D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1" name="Google Shape;7898;p79">
              <a:extLst>
                <a:ext uri="{FF2B5EF4-FFF2-40B4-BE49-F238E27FC236}">
                  <a16:creationId xmlns:a16="http://schemas.microsoft.com/office/drawing/2014/main" id="{DE667EB4-4417-6228-C9B5-5C24E69B4688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2" name="Google Shape;7899;p79">
              <a:extLst>
                <a:ext uri="{FF2B5EF4-FFF2-40B4-BE49-F238E27FC236}">
                  <a16:creationId xmlns:a16="http://schemas.microsoft.com/office/drawing/2014/main" id="{75DF9E13-6D81-6B21-2B19-A528C8E297AE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3" name="Google Shape;7900;p79">
              <a:extLst>
                <a:ext uri="{FF2B5EF4-FFF2-40B4-BE49-F238E27FC236}">
                  <a16:creationId xmlns:a16="http://schemas.microsoft.com/office/drawing/2014/main" id="{CD037A43-C419-26AF-6DD9-AF0B1D31806B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4" name="Google Shape;7901;p79">
              <a:extLst>
                <a:ext uri="{FF2B5EF4-FFF2-40B4-BE49-F238E27FC236}">
                  <a16:creationId xmlns:a16="http://schemas.microsoft.com/office/drawing/2014/main" id="{8A946CD1-CDB8-2350-7008-96313E28C78C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5" name="Google Shape;7902;p79">
              <a:extLst>
                <a:ext uri="{FF2B5EF4-FFF2-40B4-BE49-F238E27FC236}">
                  <a16:creationId xmlns:a16="http://schemas.microsoft.com/office/drawing/2014/main" id="{98A0D736-E416-E5A8-8941-5F6170BDC401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6" name="Google Shape;7903;p79">
              <a:extLst>
                <a:ext uri="{FF2B5EF4-FFF2-40B4-BE49-F238E27FC236}">
                  <a16:creationId xmlns:a16="http://schemas.microsoft.com/office/drawing/2014/main" id="{0F221F96-FFC5-B5A4-C17F-708E6B0A2E34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7" name="Google Shape;7904;p79">
              <a:extLst>
                <a:ext uri="{FF2B5EF4-FFF2-40B4-BE49-F238E27FC236}">
                  <a16:creationId xmlns:a16="http://schemas.microsoft.com/office/drawing/2014/main" id="{960DF658-CDA6-108E-2591-15694B7E6B99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8" name="Google Shape;7905;p79">
              <a:extLst>
                <a:ext uri="{FF2B5EF4-FFF2-40B4-BE49-F238E27FC236}">
                  <a16:creationId xmlns:a16="http://schemas.microsoft.com/office/drawing/2014/main" id="{749ABAFC-B5FE-ACF2-36B0-5F0D5174C1AE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9" name="Google Shape;7906;p79">
              <a:extLst>
                <a:ext uri="{FF2B5EF4-FFF2-40B4-BE49-F238E27FC236}">
                  <a16:creationId xmlns:a16="http://schemas.microsoft.com/office/drawing/2014/main" id="{C2BD4C8B-CB68-7F75-103B-F044361072C3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0" name="Google Shape;7907;p79">
              <a:extLst>
                <a:ext uri="{FF2B5EF4-FFF2-40B4-BE49-F238E27FC236}">
                  <a16:creationId xmlns:a16="http://schemas.microsoft.com/office/drawing/2014/main" id="{6853707E-84EF-208C-8D73-D4A8E0DAD92F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1" name="Google Shape;7908;p79">
              <a:extLst>
                <a:ext uri="{FF2B5EF4-FFF2-40B4-BE49-F238E27FC236}">
                  <a16:creationId xmlns:a16="http://schemas.microsoft.com/office/drawing/2014/main" id="{C527878D-ED97-BF66-79B5-036124136E63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2" name="Google Shape;7909;p79">
              <a:extLst>
                <a:ext uri="{FF2B5EF4-FFF2-40B4-BE49-F238E27FC236}">
                  <a16:creationId xmlns:a16="http://schemas.microsoft.com/office/drawing/2014/main" id="{00ADE27C-88F0-75C1-7385-2F493BC42A2E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3" name="Google Shape;7910;p79">
              <a:extLst>
                <a:ext uri="{FF2B5EF4-FFF2-40B4-BE49-F238E27FC236}">
                  <a16:creationId xmlns:a16="http://schemas.microsoft.com/office/drawing/2014/main" id="{3923E5DF-CEAD-7DBB-9E4F-BD8DE7638407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4" name="Google Shape;7911;p79">
              <a:extLst>
                <a:ext uri="{FF2B5EF4-FFF2-40B4-BE49-F238E27FC236}">
                  <a16:creationId xmlns:a16="http://schemas.microsoft.com/office/drawing/2014/main" id="{ECD6FDD7-C76C-FB0F-20F4-A16A82B5EEB4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5" name="Google Shape;7912;p79">
              <a:extLst>
                <a:ext uri="{FF2B5EF4-FFF2-40B4-BE49-F238E27FC236}">
                  <a16:creationId xmlns:a16="http://schemas.microsoft.com/office/drawing/2014/main" id="{7ADD4AB5-FE5B-5BE5-0D82-9CA0392718EB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6" name="Google Shape;7913;p79">
              <a:extLst>
                <a:ext uri="{FF2B5EF4-FFF2-40B4-BE49-F238E27FC236}">
                  <a16:creationId xmlns:a16="http://schemas.microsoft.com/office/drawing/2014/main" id="{A498BB52-B425-FB13-DAB2-BCFD65087EA2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7" name="Google Shape;7914;p79">
              <a:extLst>
                <a:ext uri="{FF2B5EF4-FFF2-40B4-BE49-F238E27FC236}">
                  <a16:creationId xmlns:a16="http://schemas.microsoft.com/office/drawing/2014/main" id="{EF76DF1B-856A-0B62-3068-DAD4374A2894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8" name="Google Shape;7915;p79">
              <a:extLst>
                <a:ext uri="{FF2B5EF4-FFF2-40B4-BE49-F238E27FC236}">
                  <a16:creationId xmlns:a16="http://schemas.microsoft.com/office/drawing/2014/main" id="{9E9F28AE-179F-28BC-077D-6C2F29EF57A8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9" name="Google Shape;7916;p79">
              <a:extLst>
                <a:ext uri="{FF2B5EF4-FFF2-40B4-BE49-F238E27FC236}">
                  <a16:creationId xmlns:a16="http://schemas.microsoft.com/office/drawing/2014/main" id="{C420DBF4-EDF8-AD4F-7273-BA68F4F73355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0" name="Google Shape;7917;p79">
              <a:extLst>
                <a:ext uri="{FF2B5EF4-FFF2-40B4-BE49-F238E27FC236}">
                  <a16:creationId xmlns:a16="http://schemas.microsoft.com/office/drawing/2014/main" id="{24C7961F-9C65-4FB3-B82D-E8658644FCB3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1" name="Google Shape;7918;p79">
              <a:extLst>
                <a:ext uri="{FF2B5EF4-FFF2-40B4-BE49-F238E27FC236}">
                  <a16:creationId xmlns:a16="http://schemas.microsoft.com/office/drawing/2014/main" id="{7B4A5451-CF9D-3DEF-A93D-3B0E058AB258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2" name="Google Shape;7919;p79">
              <a:extLst>
                <a:ext uri="{FF2B5EF4-FFF2-40B4-BE49-F238E27FC236}">
                  <a16:creationId xmlns:a16="http://schemas.microsoft.com/office/drawing/2014/main" id="{3E8A8442-FA01-2D42-AA01-B3787930349B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3" name="Google Shape;7920;p79">
              <a:extLst>
                <a:ext uri="{FF2B5EF4-FFF2-40B4-BE49-F238E27FC236}">
                  <a16:creationId xmlns:a16="http://schemas.microsoft.com/office/drawing/2014/main" id="{5EB7DD74-6DEC-D86C-61F6-05D23CEABA57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4" name="Google Shape;7921;p79">
              <a:extLst>
                <a:ext uri="{FF2B5EF4-FFF2-40B4-BE49-F238E27FC236}">
                  <a16:creationId xmlns:a16="http://schemas.microsoft.com/office/drawing/2014/main" id="{6FEB617F-871F-C0C4-2508-51E38F60AFD0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5" name="Google Shape;7922;p79">
              <a:extLst>
                <a:ext uri="{FF2B5EF4-FFF2-40B4-BE49-F238E27FC236}">
                  <a16:creationId xmlns:a16="http://schemas.microsoft.com/office/drawing/2014/main" id="{A6BF0171-D4D4-AC58-A159-F2637657A299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6" name="Google Shape;7923;p79">
              <a:extLst>
                <a:ext uri="{FF2B5EF4-FFF2-40B4-BE49-F238E27FC236}">
                  <a16:creationId xmlns:a16="http://schemas.microsoft.com/office/drawing/2014/main" id="{718FCDFB-D1C7-63D5-38AC-9D2394163392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7" name="Google Shape;7924;p79">
              <a:extLst>
                <a:ext uri="{FF2B5EF4-FFF2-40B4-BE49-F238E27FC236}">
                  <a16:creationId xmlns:a16="http://schemas.microsoft.com/office/drawing/2014/main" id="{C8CC346D-153B-42DC-7B22-99B7006D1F08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8" name="Google Shape;7925;p79">
              <a:extLst>
                <a:ext uri="{FF2B5EF4-FFF2-40B4-BE49-F238E27FC236}">
                  <a16:creationId xmlns:a16="http://schemas.microsoft.com/office/drawing/2014/main" id="{7CBBAE81-6F3A-BDEF-4BD1-A794290EB5FA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9" name="Google Shape;7926;p79">
              <a:extLst>
                <a:ext uri="{FF2B5EF4-FFF2-40B4-BE49-F238E27FC236}">
                  <a16:creationId xmlns:a16="http://schemas.microsoft.com/office/drawing/2014/main" id="{F6A53DB8-4BB0-DFF6-F463-0F93BD4DE27F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0" name="Google Shape;7927;p79">
              <a:extLst>
                <a:ext uri="{FF2B5EF4-FFF2-40B4-BE49-F238E27FC236}">
                  <a16:creationId xmlns:a16="http://schemas.microsoft.com/office/drawing/2014/main" id="{DFAA73B7-F632-F60B-6DE9-6C8376FDCE46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1" name="Google Shape;7928;p79">
              <a:extLst>
                <a:ext uri="{FF2B5EF4-FFF2-40B4-BE49-F238E27FC236}">
                  <a16:creationId xmlns:a16="http://schemas.microsoft.com/office/drawing/2014/main" id="{8478E98B-ED43-3D17-E963-71566B680A59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2" name="Google Shape;7929;p79">
              <a:extLst>
                <a:ext uri="{FF2B5EF4-FFF2-40B4-BE49-F238E27FC236}">
                  <a16:creationId xmlns:a16="http://schemas.microsoft.com/office/drawing/2014/main" id="{92B41EEB-18C4-B08A-E2B3-685A95536FE3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3" name="Google Shape;7930;p79">
              <a:extLst>
                <a:ext uri="{FF2B5EF4-FFF2-40B4-BE49-F238E27FC236}">
                  <a16:creationId xmlns:a16="http://schemas.microsoft.com/office/drawing/2014/main" id="{FE6BC002-8FE0-23B1-1128-0C5C70C750BA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4" name="Google Shape;7931;p79">
              <a:extLst>
                <a:ext uri="{FF2B5EF4-FFF2-40B4-BE49-F238E27FC236}">
                  <a16:creationId xmlns:a16="http://schemas.microsoft.com/office/drawing/2014/main" id="{7A69AB04-CD54-687B-7502-43EF3766A55A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5" name="Google Shape;7932;p79">
              <a:extLst>
                <a:ext uri="{FF2B5EF4-FFF2-40B4-BE49-F238E27FC236}">
                  <a16:creationId xmlns:a16="http://schemas.microsoft.com/office/drawing/2014/main" id="{BDA96576-B303-A378-DEEE-B7802C351BD1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6" name="Google Shape;7933;p79">
              <a:extLst>
                <a:ext uri="{FF2B5EF4-FFF2-40B4-BE49-F238E27FC236}">
                  <a16:creationId xmlns:a16="http://schemas.microsoft.com/office/drawing/2014/main" id="{C3288550-40B4-5ABE-9028-7B42C457902E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7" name="Google Shape;7934;p79">
              <a:extLst>
                <a:ext uri="{FF2B5EF4-FFF2-40B4-BE49-F238E27FC236}">
                  <a16:creationId xmlns:a16="http://schemas.microsoft.com/office/drawing/2014/main" id="{5F2A28A8-744E-4BC4-B5F9-86EA0B8B1F14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8" name="Google Shape;7935;p79">
              <a:extLst>
                <a:ext uri="{FF2B5EF4-FFF2-40B4-BE49-F238E27FC236}">
                  <a16:creationId xmlns:a16="http://schemas.microsoft.com/office/drawing/2014/main" id="{3F416B4C-3F94-8C39-D603-07DB812934B6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9" name="Google Shape;7936;p79">
              <a:extLst>
                <a:ext uri="{FF2B5EF4-FFF2-40B4-BE49-F238E27FC236}">
                  <a16:creationId xmlns:a16="http://schemas.microsoft.com/office/drawing/2014/main" id="{9F3D7404-F25B-8055-336C-1AE24199E8A6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0" name="Google Shape;7937;p79">
              <a:extLst>
                <a:ext uri="{FF2B5EF4-FFF2-40B4-BE49-F238E27FC236}">
                  <a16:creationId xmlns:a16="http://schemas.microsoft.com/office/drawing/2014/main" id="{A4277F41-0FA2-F837-B442-C5B28346F82F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1" name="Google Shape;7938;p79">
              <a:extLst>
                <a:ext uri="{FF2B5EF4-FFF2-40B4-BE49-F238E27FC236}">
                  <a16:creationId xmlns:a16="http://schemas.microsoft.com/office/drawing/2014/main" id="{E9393122-3262-AE1E-6A2B-D9E7A409D09F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2" name="Google Shape;7939;p79">
              <a:extLst>
                <a:ext uri="{FF2B5EF4-FFF2-40B4-BE49-F238E27FC236}">
                  <a16:creationId xmlns:a16="http://schemas.microsoft.com/office/drawing/2014/main" id="{636E6505-5EEA-F127-7771-28F13C4C2EA6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3" name="Google Shape;7940;p79">
              <a:extLst>
                <a:ext uri="{FF2B5EF4-FFF2-40B4-BE49-F238E27FC236}">
                  <a16:creationId xmlns:a16="http://schemas.microsoft.com/office/drawing/2014/main" id="{8F5CBA0A-5FDD-D1F9-CD4D-80A414BA00DF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4" name="Google Shape;7941;p79">
              <a:extLst>
                <a:ext uri="{FF2B5EF4-FFF2-40B4-BE49-F238E27FC236}">
                  <a16:creationId xmlns:a16="http://schemas.microsoft.com/office/drawing/2014/main" id="{21A1EA6F-2F93-0B28-25A8-33BB971565B0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5" name="Google Shape;7942;p79">
              <a:extLst>
                <a:ext uri="{FF2B5EF4-FFF2-40B4-BE49-F238E27FC236}">
                  <a16:creationId xmlns:a16="http://schemas.microsoft.com/office/drawing/2014/main" id="{8F7FE3F6-E34F-8CAD-FFC1-EE99DB88DF9E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6" name="Google Shape;7943;p79">
              <a:extLst>
                <a:ext uri="{FF2B5EF4-FFF2-40B4-BE49-F238E27FC236}">
                  <a16:creationId xmlns:a16="http://schemas.microsoft.com/office/drawing/2014/main" id="{08E08AE1-1653-2CE4-924D-90CFE5B173F7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7" name="Google Shape;7944;p79">
              <a:extLst>
                <a:ext uri="{FF2B5EF4-FFF2-40B4-BE49-F238E27FC236}">
                  <a16:creationId xmlns:a16="http://schemas.microsoft.com/office/drawing/2014/main" id="{0F5DDDD4-16B5-6C2D-76A4-8DE96958D024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8" name="Google Shape;7945;p79">
              <a:extLst>
                <a:ext uri="{FF2B5EF4-FFF2-40B4-BE49-F238E27FC236}">
                  <a16:creationId xmlns:a16="http://schemas.microsoft.com/office/drawing/2014/main" id="{0FD1D8F7-2EDD-B54D-0DF7-9189120AA230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9" name="Google Shape;7946;p79">
              <a:extLst>
                <a:ext uri="{FF2B5EF4-FFF2-40B4-BE49-F238E27FC236}">
                  <a16:creationId xmlns:a16="http://schemas.microsoft.com/office/drawing/2014/main" id="{A1EB9C9E-99A9-485F-7431-25D2781BAE90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0" name="Google Shape;7947;p79">
              <a:extLst>
                <a:ext uri="{FF2B5EF4-FFF2-40B4-BE49-F238E27FC236}">
                  <a16:creationId xmlns:a16="http://schemas.microsoft.com/office/drawing/2014/main" id="{CAE8CD2E-3CC7-B3F9-7C83-E2FAF9C8046B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1" name="Google Shape;7948;p79">
              <a:extLst>
                <a:ext uri="{FF2B5EF4-FFF2-40B4-BE49-F238E27FC236}">
                  <a16:creationId xmlns:a16="http://schemas.microsoft.com/office/drawing/2014/main" id="{190D5D79-1B2B-AE79-EADA-C553C973D1B1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2" name="Google Shape;7949;p79">
              <a:extLst>
                <a:ext uri="{FF2B5EF4-FFF2-40B4-BE49-F238E27FC236}">
                  <a16:creationId xmlns:a16="http://schemas.microsoft.com/office/drawing/2014/main" id="{8CAC2DE7-F465-D5AC-51B1-98574D3280E0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3" name="Google Shape;7950;p79">
              <a:extLst>
                <a:ext uri="{FF2B5EF4-FFF2-40B4-BE49-F238E27FC236}">
                  <a16:creationId xmlns:a16="http://schemas.microsoft.com/office/drawing/2014/main" id="{26FCA67D-F14C-9A19-0F1E-4016DE366724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4" name="Google Shape;7951;p79">
              <a:extLst>
                <a:ext uri="{FF2B5EF4-FFF2-40B4-BE49-F238E27FC236}">
                  <a16:creationId xmlns:a16="http://schemas.microsoft.com/office/drawing/2014/main" id="{5AA6101D-787A-3141-86C2-F0DCC863989F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5" name="Google Shape;7952;p79">
              <a:extLst>
                <a:ext uri="{FF2B5EF4-FFF2-40B4-BE49-F238E27FC236}">
                  <a16:creationId xmlns:a16="http://schemas.microsoft.com/office/drawing/2014/main" id="{5DEB666E-64A4-3824-682A-660703446B1C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6" name="Google Shape;7953;p79">
              <a:extLst>
                <a:ext uri="{FF2B5EF4-FFF2-40B4-BE49-F238E27FC236}">
                  <a16:creationId xmlns:a16="http://schemas.microsoft.com/office/drawing/2014/main" id="{8D1F1489-9EFB-CF71-1F41-A4AF5210601F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7" name="Google Shape;7954;p79">
              <a:extLst>
                <a:ext uri="{FF2B5EF4-FFF2-40B4-BE49-F238E27FC236}">
                  <a16:creationId xmlns:a16="http://schemas.microsoft.com/office/drawing/2014/main" id="{048F6873-338C-5E83-2A4E-B414F758BCD4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8" name="Google Shape;7955;p79">
              <a:extLst>
                <a:ext uri="{FF2B5EF4-FFF2-40B4-BE49-F238E27FC236}">
                  <a16:creationId xmlns:a16="http://schemas.microsoft.com/office/drawing/2014/main" id="{921C22E7-5881-B73D-A7A4-E75F75BA04E3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9" name="Google Shape;7956;p79">
              <a:extLst>
                <a:ext uri="{FF2B5EF4-FFF2-40B4-BE49-F238E27FC236}">
                  <a16:creationId xmlns:a16="http://schemas.microsoft.com/office/drawing/2014/main" id="{2F9DC2A0-8839-889D-D523-FBAE7D2C44A7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0" name="Google Shape;7957;p79">
              <a:extLst>
                <a:ext uri="{FF2B5EF4-FFF2-40B4-BE49-F238E27FC236}">
                  <a16:creationId xmlns:a16="http://schemas.microsoft.com/office/drawing/2014/main" id="{B3ED058D-356C-45FD-3FE1-DC219C8DEA18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1" name="Google Shape;7958;p79">
              <a:extLst>
                <a:ext uri="{FF2B5EF4-FFF2-40B4-BE49-F238E27FC236}">
                  <a16:creationId xmlns:a16="http://schemas.microsoft.com/office/drawing/2014/main" id="{0C77C62F-8029-91F2-CBF3-E9C2A606CA28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2" name="Google Shape;7959;p79">
              <a:extLst>
                <a:ext uri="{FF2B5EF4-FFF2-40B4-BE49-F238E27FC236}">
                  <a16:creationId xmlns:a16="http://schemas.microsoft.com/office/drawing/2014/main" id="{713464AE-F86C-76D3-7264-DCDDB3F6E41F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3" name="Google Shape;7960;p79">
              <a:extLst>
                <a:ext uri="{FF2B5EF4-FFF2-40B4-BE49-F238E27FC236}">
                  <a16:creationId xmlns:a16="http://schemas.microsoft.com/office/drawing/2014/main" id="{6420FEA7-8938-E77E-85D1-5BEAD824EEA1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4" name="Google Shape;7961;p79">
              <a:extLst>
                <a:ext uri="{FF2B5EF4-FFF2-40B4-BE49-F238E27FC236}">
                  <a16:creationId xmlns:a16="http://schemas.microsoft.com/office/drawing/2014/main" id="{A9B09F04-804A-5F1E-4D16-8A817C0C1957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5" name="Google Shape;7962;p79">
              <a:extLst>
                <a:ext uri="{FF2B5EF4-FFF2-40B4-BE49-F238E27FC236}">
                  <a16:creationId xmlns:a16="http://schemas.microsoft.com/office/drawing/2014/main" id="{187DBE0C-27E9-5F49-E3D6-13570A0FFA74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6" name="Google Shape;7963;p79">
              <a:extLst>
                <a:ext uri="{FF2B5EF4-FFF2-40B4-BE49-F238E27FC236}">
                  <a16:creationId xmlns:a16="http://schemas.microsoft.com/office/drawing/2014/main" id="{C09B5A2E-52FC-29EF-7245-51BC634F50F8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7" name="Google Shape;7964;p79">
              <a:extLst>
                <a:ext uri="{FF2B5EF4-FFF2-40B4-BE49-F238E27FC236}">
                  <a16:creationId xmlns:a16="http://schemas.microsoft.com/office/drawing/2014/main" id="{9C97DDD4-D5AD-99E0-0988-FBA62F27CB08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8" name="Google Shape;7965;p79">
              <a:extLst>
                <a:ext uri="{FF2B5EF4-FFF2-40B4-BE49-F238E27FC236}">
                  <a16:creationId xmlns:a16="http://schemas.microsoft.com/office/drawing/2014/main" id="{A578F52E-6EF2-A774-2DD5-7F87AD739EA3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9" name="Google Shape;7966;p79">
              <a:extLst>
                <a:ext uri="{FF2B5EF4-FFF2-40B4-BE49-F238E27FC236}">
                  <a16:creationId xmlns:a16="http://schemas.microsoft.com/office/drawing/2014/main" id="{B5E21249-EF56-0B83-3290-95B08B5BA834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0" name="Google Shape;7967;p79">
              <a:extLst>
                <a:ext uri="{FF2B5EF4-FFF2-40B4-BE49-F238E27FC236}">
                  <a16:creationId xmlns:a16="http://schemas.microsoft.com/office/drawing/2014/main" id="{F6A7FCEA-3BE8-5204-0782-970340B4686A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1" name="Google Shape;7968;p79">
              <a:extLst>
                <a:ext uri="{FF2B5EF4-FFF2-40B4-BE49-F238E27FC236}">
                  <a16:creationId xmlns:a16="http://schemas.microsoft.com/office/drawing/2014/main" id="{05F7D7A1-2F96-E992-B084-AEC615B400FF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2" name="Google Shape;7969;p79">
              <a:extLst>
                <a:ext uri="{FF2B5EF4-FFF2-40B4-BE49-F238E27FC236}">
                  <a16:creationId xmlns:a16="http://schemas.microsoft.com/office/drawing/2014/main" id="{DE471DD3-CEA2-2565-5345-FA11EAA90893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3" name="Google Shape;7970;p79">
              <a:extLst>
                <a:ext uri="{FF2B5EF4-FFF2-40B4-BE49-F238E27FC236}">
                  <a16:creationId xmlns:a16="http://schemas.microsoft.com/office/drawing/2014/main" id="{874A45AF-C152-5A85-1A5C-304700932F5F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4" name="Google Shape;7971;p79">
              <a:extLst>
                <a:ext uri="{FF2B5EF4-FFF2-40B4-BE49-F238E27FC236}">
                  <a16:creationId xmlns:a16="http://schemas.microsoft.com/office/drawing/2014/main" id="{B1C2530A-096B-3ECF-D46C-6A54A5B4BBFD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5" name="Google Shape;7972;p79">
              <a:extLst>
                <a:ext uri="{FF2B5EF4-FFF2-40B4-BE49-F238E27FC236}">
                  <a16:creationId xmlns:a16="http://schemas.microsoft.com/office/drawing/2014/main" id="{F14167F2-B87B-AC61-5097-5B4453BB4F30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6" name="Google Shape;7973;p79">
              <a:extLst>
                <a:ext uri="{FF2B5EF4-FFF2-40B4-BE49-F238E27FC236}">
                  <a16:creationId xmlns:a16="http://schemas.microsoft.com/office/drawing/2014/main" id="{81CBFBDE-57E2-7D89-380D-75599CB19B68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7" name="Google Shape;7974;p79">
              <a:extLst>
                <a:ext uri="{FF2B5EF4-FFF2-40B4-BE49-F238E27FC236}">
                  <a16:creationId xmlns:a16="http://schemas.microsoft.com/office/drawing/2014/main" id="{E5914115-605E-FC4B-BD24-22B528E3E1DD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8" name="Google Shape;7975;p79">
              <a:extLst>
                <a:ext uri="{FF2B5EF4-FFF2-40B4-BE49-F238E27FC236}">
                  <a16:creationId xmlns:a16="http://schemas.microsoft.com/office/drawing/2014/main" id="{54458D9D-85D0-62D2-7118-580CF65A9EA4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9" name="Google Shape;7976;p79">
              <a:extLst>
                <a:ext uri="{FF2B5EF4-FFF2-40B4-BE49-F238E27FC236}">
                  <a16:creationId xmlns:a16="http://schemas.microsoft.com/office/drawing/2014/main" id="{D2506A0A-C7C8-F5C5-3E86-AA6F21C1DEFC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0" name="Google Shape;7977;p79">
              <a:extLst>
                <a:ext uri="{FF2B5EF4-FFF2-40B4-BE49-F238E27FC236}">
                  <a16:creationId xmlns:a16="http://schemas.microsoft.com/office/drawing/2014/main" id="{EDD7411C-4F49-4344-60ED-6F3C2925C25A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1" name="Google Shape;7978;p79">
              <a:extLst>
                <a:ext uri="{FF2B5EF4-FFF2-40B4-BE49-F238E27FC236}">
                  <a16:creationId xmlns:a16="http://schemas.microsoft.com/office/drawing/2014/main" id="{62084CAB-85F4-29F6-E85C-82B8AD759476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2" name="Google Shape;7979;p79">
              <a:extLst>
                <a:ext uri="{FF2B5EF4-FFF2-40B4-BE49-F238E27FC236}">
                  <a16:creationId xmlns:a16="http://schemas.microsoft.com/office/drawing/2014/main" id="{28B4D5DD-E0BC-555E-779A-2543BB631F47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3" name="Google Shape;7980;p79">
              <a:extLst>
                <a:ext uri="{FF2B5EF4-FFF2-40B4-BE49-F238E27FC236}">
                  <a16:creationId xmlns:a16="http://schemas.microsoft.com/office/drawing/2014/main" id="{7B8E6F3F-A2D2-2054-A749-472B0050A11A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4" name="Google Shape;7981;p79">
              <a:extLst>
                <a:ext uri="{FF2B5EF4-FFF2-40B4-BE49-F238E27FC236}">
                  <a16:creationId xmlns:a16="http://schemas.microsoft.com/office/drawing/2014/main" id="{16F5928D-D901-1FED-7AFD-98ECDE9EB1FF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5" name="Google Shape;7982;p79">
              <a:extLst>
                <a:ext uri="{FF2B5EF4-FFF2-40B4-BE49-F238E27FC236}">
                  <a16:creationId xmlns:a16="http://schemas.microsoft.com/office/drawing/2014/main" id="{AB470D56-1271-D88D-06D5-61B422F70F1A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6" name="Google Shape;7983;p79">
              <a:extLst>
                <a:ext uri="{FF2B5EF4-FFF2-40B4-BE49-F238E27FC236}">
                  <a16:creationId xmlns:a16="http://schemas.microsoft.com/office/drawing/2014/main" id="{453A15DF-BDB9-37B7-F92D-B4104E110386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7" name="Google Shape;7984;p79">
              <a:extLst>
                <a:ext uri="{FF2B5EF4-FFF2-40B4-BE49-F238E27FC236}">
                  <a16:creationId xmlns:a16="http://schemas.microsoft.com/office/drawing/2014/main" id="{A252D430-744D-5E16-D680-5B4B885CDEA1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8" name="Google Shape;7985;p79">
              <a:extLst>
                <a:ext uri="{FF2B5EF4-FFF2-40B4-BE49-F238E27FC236}">
                  <a16:creationId xmlns:a16="http://schemas.microsoft.com/office/drawing/2014/main" id="{B789FB98-34B3-CED0-0CB6-4139CAEB7A7E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9" name="Google Shape;7986;p79">
              <a:extLst>
                <a:ext uri="{FF2B5EF4-FFF2-40B4-BE49-F238E27FC236}">
                  <a16:creationId xmlns:a16="http://schemas.microsoft.com/office/drawing/2014/main" id="{DE6B1F77-92FB-3503-B34A-FE5477C6B9C0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0" name="Google Shape;7987;p79">
              <a:extLst>
                <a:ext uri="{FF2B5EF4-FFF2-40B4-BE49-F238E27FC236}">
                  <a16:creationId xmlns:a16="http://schemas.microsoft.com/office/drawing/2014/main" id="{94473BB8-D557-3252-60C0-696548E37804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1" name="Google Shape;7988;p79">
              <a:extLst>
                <a:ext uri="{FF2B5EF4-FFF2-40B4-BE49-F238E27FC236}">
                  <a16:creationId xmlns:a16="http://schemas.microsoft.com/office/drawing/2014/main" id="{727F5C4B-23E7-4985-590D-DFE5495AA5BC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2" name="Google Shape;7989;p79">
              <a:extLst>
                <a:ext uri="{FF2B5EF4-FFF2-40B4-BE49-F238E27FC236}">
                  <a16:creationId xmlns:a16="http://schemas.microsoft.com/office/drawing/2014/main" id="{D95CA10A-EA77-1D96-9659-9D98206AE36C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3" name="Google Shape;7990;p79">
              <a:extLst>
                <a:ext uri="{FF2B5EF4-FFF2-40B4-BE49-F238E27FC236}">
                  <a16:creationId xmlns:a16="http://schemas.microsoft.com/office/drawing/2014/main" id="{BC30232E-CD2F-FB93-7538-6F2C07F118B2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4" name="Google Shape;7991;p79">
              <a:extLst>
                <a:ext uri="{FF2B5EF4-FFF2-40B4-BE49-F238E27FC236}">
                  <a16:creationId xmlns:a16="http://schemas.microsoft.com/office/drawing/2014/main" id="{0DE574EB-07CD-B26A-9EB0-D7045D5508CF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5" name="Google Shape;7992;p79">
              <a:extLst>
                <a:ext uri="{FF2B5EF4-FFF2-40B4-BE49-F238E27FC236}">
                  <a16:creationId xmlns:a16="http://schemas.microsoft.com/office/drawing/2014/main" id="{BDB5A70F-1043-7719-6969-470EF9B5A892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6" name="Google Shape;7993;p79">
              <a:extLst>
                <a:ext uri="{FF2B5EF4-FFF2-40B4-BE49-F238E27FC236}">
                  <a16:creationId xmlns:a16="http://schemas.microsoft.com/office/drawing/2014/main" id="{B147927F-9F1A-7A32-DE3E-18F628888EBD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7" name="Google Shape;7994;p79">
              <a:extLst>
                <a:ext uri="{FF2B5EF4-FFF2-40B4-BE49-F238E27FC236}">
                  <a16:creationId xmlns:a16="http://schemas.microsoft.com/office/drawing/2014/main" id="{69E18349-C545-5040-EFDF-3FFB204E6143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8" name="Google Shape;7995;p79">
              <a:extLst>
                <a:ext uri="{FF2B5EF4-FFF2-40B4-BE49-F238E27FC236}">
                  <a16:creationId xmlns:a16="http://schemas.microsoft.com/office/drawing/2014/main" id="{12C1C729-0FAC-02E4-4B3F-48C15B4697C5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9" name="Google Shape;7996;p79">
              <a:extLst>
                <a:ext uri="{FF2B5EF4-FFF2-40B4-BE49-F238E27FC236}">
                  <a16:creationId xmlns:a16="http://schemas.microsoft.com/office/drawing/2014/main" id="{8BCD81BE-A90D-B548-A213-C5FA97A46E35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0" name="Google Shape;7997;p79">
              <a:extLst>
                <a:ext uri="{FF2B5EF4-FFF2-40B4-BE49-F238E27FC236}">
                  <a16:creationId xmlns:a16="http://schemas.microsoft.com/office/drawing/2014/main" id="{F1D33D09-CE75-EBF2-AF9C-4D01526AD318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1" name="Google Shape;7998;p79">
              <a:extLst>
                <a:ext uri="{FF2B5EF4-FFF2-40B4-BE49-F238E27FC236}">
                  <a16:creationId xmlns:a16="http://schemas.microsoft.com/office/drawing/2014/main" id="{102FB433-A538-8C9C-D5DC-353CF1D89CE9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2" name="Google Shape;7999;p79">
              <a:extLst>
                <a:ext uri="{FF2B5EF4-FFF2-40B4-BE49-F238E27FC236}">
                  <a16:creationId xmlns:a16="http://schemas.microsoft.com/office/drawing/2014/main" id="{2DB4F9A4-5F27-9B10-BA1C-63693887FE2B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3" name="Google Shape;8000;p79">
              <a:extLst>
                <a:ext uri="{FF2B5EF4-FFF2-40B4-BE49-F238E27FC236}">
                  <a16:creationId xmlns:a16="http://schemas.microsoft.com/office/drawing/2014/main" id="{F78C860B-AFD3-3259-5A94-BB7594A9473B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4" name="Google Shape;8001;p79">
              <a:extLst>
                <a:ext uri="{FF2B5EF4-FFF2-40B4-BE49-F238E27FC236}">
                  <a16:creationId xmlns:a16="http://schemas.microsoft.com/office/drawing/2014/main" id="{AB0E1E9A-6DA1-9774-C6A6-676EC1C8196D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5" name="Google Shape;8002;p79">
              <a:extLst>
                <a:ext uri="{FF2B5EF4-FFF2-40B4-BE49-F238E27FC236}">
                  <a16:creationId xmlns:a16="http://schemas.microsoft.com/office/drawing/2014/main" id="{C3DB4237-0307-DB28-DC8B-C51802973FD3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6" name="Google Shape;8003;p79">
              <a:extLst>
                <a:ext uri="{FF2B5EF4-FFF2-40B4-BE49-F238E27FC236}">
                  <a16:creationId xmlns:a16="http://schemas.microsoft.com/office/drawing/2014/main" id="{58A73B84-2EBD-06E0-B4AF-7DEA6AD3DAAF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7" name="Google Shape;8004;p79">
              <a:extLst>
                <a:ext uri="{FF2B5EF4-FFF2-40B4-BE49-F238E27FC236}">
                  <a16:creationId xmlns:a16="http://schemas.microsoft.com/office/drawing/2014/main" id="{1FEAE72E-FAD5-41AC-387B-C1BC5B8D6C67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8" name="Google Shape;8005;p79">
              <a:extLst>
                <a:ext uri="{FF2B5EF4-FFF2-40B4-BE49-F238E27FC236}">
                  <a16:creationId xmlns:a16="http://schemas.microsoft.com/office/drawing/2014/main" id="{FBCB3DC4-EDDC-C7F6-064F-7CAD21CADDAA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9" name="Google Shape;8006;p79">
              <a:extLst>
                <a:ext uri="{FF2B5EF4-FFF2-40B4-BE49-F238E27FC236}">
                  <a16:creationId xmlns:a16="http://schemas.microsoft.com/office/drawing/2014/main" id="{A2BF2D3F-1741-D875-D768-429789977D96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0" name="Google Shape;8007;p79">
              <a:extLst>
                <a:ext uri="{FF2B5EF4-FFF2-40B4-BE49-F238E27FC236}">
                  <a16:creationId xmlns:a16="http://schemas.microsoft.com/office/drawing/2014/main" id="{645C3868-71A2-DF7B-C80B-8F62624691E9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1" name="Google Shape;8008;p79">
              <a:extLst>
                <a:ext uri="{FF2B5EF4-FFF2-40B4-BE49-F238E27FC236}">
                  <a16:creationId xmlns:a16="http://schemas.microsoft.com/office/drawing/2014/main" id="{5CF5CF5D-A917-688C-CFBB-7EF621C09BEA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2" name="Google Shape;8009;p79">
              <a:extLst>
                <a:ext uri="{FF2B5EF4-FFF2-40B4-BE49-F238E27FC236}">
                  <a16:creationId xmlns:a16="http://schemas.microsoft.com/office/drawing/2014/main" id="{EAC0F53D-A159-FEA7-E7BA-DA831AEF9CE7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3" name="Google Shape;8010;p79">
              <a:extLst>
                <a:ext uri="{FF2B5EF4-FFF2-40B4-BE49-F238E27FC236}">
                  <a16:creationId xmlns:a16="http://schemas.microsoft.com/office/drawing/2014/main" id="{98B95A3C-FBF3-0102-B1D2-F109D37FBDEE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4" name="Google Shape;8011;p79">
              <a:extLst>
                <a:ext uri="{FF2B5EF4-FFF2-40B4-BE49-F238E27FC236}">
                  <a16:creationId xmlns:a16="http://schemas.microsoft.com/office/drawing/2014/main" id="{142A44AF-A2D6-1C4E-801B-DFAD56E6C45A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5" name="Google Shape;8012;p79">
              <a:extLst>
                <a:ext uri="{FF2B5EF4-FFF2-40B4-BE49-F238E27FC236}">
                  <a16:creationId xmlns:a16="http://schemas.microsoft.com/office/drawing/2014/main" id="{672D230B-586C-3D98-44C4-C0016B1CF60B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6" name="Google Shape;8013;p79">
              <a:extLst>
                <a:ext uri="{FF2B5EF4-FFF2-40B4-BE49-F238E27FC236}">
                  <a16:creationId xmlns:a16="http://schemas.microsoft.com/office/drawing/2014/main" id="{4AA83D55-46E6-6FB1-6A2E-9B873516A071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7" name="Google Shape;8014;p79">
              <a:extLst>
                <a:ext uri="{FF2B5EF4-FFF2-40B4-BE49-F238E27FC236}">
                  <a16:creationId xmlns:a16="http://schemas.microsoft.com/office/drawing/2014/main" id="{AB465316-FF8E-3EE2-9F8A-530DC09B3360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8" name="Google Shape;8015;p79">
              <a:extLst>
                <a:ext uri="{FF2B5EF4-FFF2-40B4-BE49-F238E27FC236}">
                  <a16:creationId xmlns:a16="http://schemas.microsoft.com/office/drawing/2014/main" id="{A9504E67-535D-71A8-5477-042AF9ED0F1C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9" name="Google Shape;8016;p79">
              <a:extLst>
                <a:ext uri="{FF2B5EF4-FFF2-40B4-BE49-F238E27FC236}">
                  <a16:creationId xmlns:a16="http://schemas.microsoft.com/office/drawing/2014/main" id="{79224C38-8C91-868D-E8BB-0995C7A22E9D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0" name="Google Shape;8017;p79">
              <a:extLst>
                <a:ext uri="{FF2B5EF4-FFF2-40B4-BE49-F238E27FC236}">
                  <a16:creationId xmlns:a16="http://schemas.microsoft.com/office/drawing/2014/main" id="{E72750B8-2C49-E8DB-1BBF-E888096DF6E3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1" name="Google Shape;8018;p79">
              <a:extLst>
                <a:ext uri="{FF2B5EF4-FFF2-40B4-BE49-F238E27FC236}">
                  <a16:creationId xmlns:a16="http://schemas.microsoft.com/office/drawing/2014/main" id="{70B7A5D9-EE5D-AE61-4BE1-EA3DA79CAB3E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2" name="Google Shape;8019;p79">
              <a:extLst>
                <a:ext uri="{FF2B5EF4-FFF2-40B4-BE49-F238E27FC236}">
                  <a16:creationId xmlns:a16="http://schemas.microsoft.com/office/drawing/2014/main" id="{7F5F516F-3CFF-81C6-4D2D-006DE1820E14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3" name="Google Shape;8020;p79">
              <a:extLst>
                <a:ext uri="{FF2B5EF4-FFF2-40B4-BE49-F238E27FC236}">
                  <a16:creationId xmlns:a16="http://schemas.microsoft.com/office/drawing/2014/main" id="{B18EFCF4-0483-EB5C-8690-5DCBA22DE4BA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4" name="Google Shape;8021;p79">
              <a:extLst>
                <a:ext uri="{FF2B5EF4-FFF2-40B4-BE49-F238E27FC236}">
                  <a16:creationId xmlns:a16="http://schemas.microsoft.com/office/drawing/2014/main" id="{473EF9CF-1342-12AA-94EC-5E3AE1F37B4F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5" name="Google Shape;8022;p79">
              <a:extLst>
                <a:ext uri="{FF2B5EF4-FFF2-40B4-BE49-F238E27FC236}">
                  <a16:creationId xmlns:a16="http://schemas.microsoft.com/office/drawing/2014/main" id="{7FBE3642-517B-8831-ACD5-47FE730DE960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6" name="Google Shape;8023;p79">
              <a:extLst>
                <a:ext uri="{FF2B5EF4-FFF2-40B4-BE49-F238E27FC236}">
                  <a16:creationId xmlns:a16="http://schemas.microsoft.com/office/drawing/2014/main" id="{411EC43A-9C98-523C-CDAD-F2939E163243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7" name="Google Shape;8024;p79">
              <a:extLst>
                <a:ext uri="{FF2B5EF4-FFF2-40B4-BE49-F238E27FC236}">
                  <a16:creationId xmlns:a16="http://schemas.microsoft.com/office/drawing/2014/main" id="{0A27FB60-BCE4-004D-2210-BEDF594E5243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8" name="Google Shape;8025;p79">
              <a:extLst>
                <a:ext uri="{FF2B5EF4-FFF2-40B4-BE49-F238E27FC236}">
                  <a16:creationId xmlns:a16="http://schemas.microsoft.com/office/drawing/2014/main" id="{C3FCA2DB-1505-E326-01CF-3BCA95E45560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9" name="Google Shape;8026;p79">
              <a:extLst>
                <a:ext uri="{FF2B5EF4-FFF2-40B4-BE49-F238E27FC236}">
                  <a16:creationId xmlns:a16="http://schemas.microsoft.com/office/drawing/2014/main" id="{35C879B1-5A39-2C1A-5CED-554E715059C9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0" name="Google Shape;8027;p79">
              <a:extLst>
                <a:ext uri="{FF2B5EF4-FFF2-40B4-BE49-F238E27FC236}">
                  <a16:creationId xmlns:a16="http://schemas.microsoft.com/office/drawing/2014/main" id="{6D086E87-0A09-56D7-E429-2E0717B82509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1" name="Google Shape;8028;p79">
              <a:extLst>
                <a:ext uri="{FF2B5EF4-FFF2-40B4-BE49-F238E27FC236}">
                  <a16:creationId xmlns:a16="http://schemas.microsoft.com/office/drawing/2014/main" id="{BCEE1C43-BD83-A61D-2DC7-018228D4FD55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2" name="Google Shape;8029;p79">
              <a:extLst>
                <a:ext uri="{FF2B5EF4-FFF2-40B4-BE49-F238E27FC236}">
                  <a16:creationId xmlns:a16="http://schemas.microsoft.com/office/drawing/2014/main" id="{53C7FF7F-12BD-069A-C031-20228D195DFA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3" name="Google Shape;8030;p79">
              <a:extLst>
                <a:ext uri="{FF2B5EF4-FFF2-40B4-BE49-F238E27FC236}">
                  <a16:creationId xmlns:a16="http://schemas.microsoft.com/office/drawing/2014/main" id="{CBB1E2BB-1826-50F8-4A9B-9A417A56FF59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4" name="Google Shape;8031;p79">
              <a:extLst>
                <a:ext uri="{FF2B5EF4-FFF2-40B4-BE49-F238E27FC236}">
                  <a16:creationId xmlns:a16="http://schemas.microsoft.com/office/drawing/2014/main" id="{EBAF2A2D-4424-C107-12A9-1BCC8FC778CC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5" name="Google Shape;8032;p79">
              <a:extLst>
                <a:ext uri="{FF2B5EF4-FFF2-40B4-BE49-F238E27FC236}">
                  <a16:creationId xmlns:a16="http://schemas.microsoft.com/office/drawing/2014/main" id="{08567287-C6DF-7212-08C2-768041885E60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6" name="Google Shape;8033;p79">
              <a:extLst>
                <a:ext uri="{FF2B5EF4-FFF2-40B4-BE49-F238E27FC236}">
                  <a16:creationId xmlns:a16="http://schemas.microsoft.com/office/drawing/2014/main" id="{CC6FCA11-26C9-4ED1-399E-EFA7BF83B345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7" name="Google Shape;8034;p79">
              <a:extLst>
                <a:ext uri="{FF2B5EF4-FFF2-40B4-BE49-F238E27FC236}">
                  <a16:creationId xmlns:a16="http://schemas.microsoft.com/office/drawing/2014/main" id="{9E24C302-A319-5F53-DCC0-534130FFB81B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8" name="Google Shape;8035;p79">
              <a:extLst>
                <a:ext uri="{FF2B5EF4-FFF2-40B4-BE49-F238E27FC236}">
                  <a16:creationId xmlns:a16="http://schemas.microsoft.com/office/drawing/2014/main" id="{E004488D-755E-5DEC-97E4-4E57080E9F24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9" name="Google Shape;8036;p79">
              <a:extLst>
                <a:ext uri="{FF2B5EF4-FFF2-40B4-BE49-F238E27FC236}">
                  <a16:creationId xmlns:a16="http://schemas.microsoft.com/office/drawing/2014/main" id="{73DAFAFF-A40F-8118-AAF8-712DA903F144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0" name="Google Shape;8037;p79">
              <a:extLst>
                <a:ext uri="{FF2B5EF4-FFF2-40B4-BE49-F238E27FC236}">
                  <a16:creationId xmlns:a16="http://schemas.microsoft.com/office/drawing/2014/main" id="{AFE0C799-DBA6-7104-BF12-D137E1A505F5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1" name="Google Shape;8038;p79">
              <a:extLst>
                <a:ext uri="{FF2B5EF4-FFF2-40B4-BE49-F238E27FC236}">
                  <a16:creationId xmlns:a16="http://schemas.microsoft.com/office/drawing/2014/main" id="{990B2DA9-CDEB-AA32-7B4C-5F92C1CA759E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2" name="Google Shape;8039;p79">
              <a:extLst>
                <a:ext uri="{FF2B5EF4-FFF2-40B4-BE49-F238E27FC236}">
                  <a16:creationId xmlns:a16="http://schemas.microsoft.com/office/drawing/2014/main" id="{AD420BF3-0667-D768-56C0-B58ADAE9F22C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3" name="Google Shape;8040;p79">
              <a:extLst>
                <a:ext uri="{FF2B5EF4-FFF2-40B4-BE49-F238E27FC236}">
                  <a16:creationId xmlns:a16="http://schemas.microsoft.com/office/drawing/2014/main" id="{73AE2F90-5803-3AF2-E944-C225CBE99056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4" name="Google Shape;8041;p79">
              <a:extLst>
                <a:ext uri="{FF2B5EF4-FFF2-40B4-BE49-F238E27FC236}">
                  <a16:creationId xmlns:a16="http://schemas.microsoft.com/office/drawing/2014/main" id="{B2098A60-D478-9089-3483-05CE16D18861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5" name="Google Shape;8042;p79">
              <a:extLst>
                <a:ext uri="{FF2B5EF4-FFF2-40B4-BE49-F238E27FC236}">
                  <a16:creationId xmlns:a16="http://schemas.microsoft.com/office/drawing/2014/main" id="{CD0CA7E2-1F25-E5AE-E038-90B71D6713F0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6" name="Google Shape;8043;p79">
              <a:extLst>
                <a:ext uri="{FF2B5EF4-FFF2-40B4-BE49-F238E27FC236}">
                  <a16:creationId xmlns:a16="http://schemas.microsoft.com/office/drawing/2014/main" id="{7B31C9CB-EE74-A36D-9146-E11E8E3BF96F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7" name="Google Shape;8044;p79">
              <a:extLst>
                <a:ext uri="{FF2B5EF4-FFF2-40B4-BE49-F238E27FC236}">
                  <a16:creationId xmlns:a16="http://schemas.microsoft.com/office/drawing/2014/main" id="{8CAE2486-B278-14BC-8348-F9B08D9894EE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8" name="Google Shape;8045;p79">
              <a:extLst>
                <a:ext uri="{FF2B5EF4-FFF2-40B4-BE49-F238E27FC236}">
                  <a16:creationId xmlns:a16="http://schemas.microsoft.com/office/drawing/2014/main" id="{0C0EA745-62AC-AF90-4E60-5821E67F5430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9" name="Google Shape;8046;p79">
              <a:extLst>
                <a:ext uri="{FF2B5EF4-FFF2-40B4-BE49-F238E27FC236}">
                  <a16:creationId xmlns:a16="http://schemas.microsoft.com/office/drawing/2014/main" id="{C6FE9F8E-4E5A-0E2F-0F52-10E1B5095647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0" name="Google Shape;8047;p79">
              <a:extLst>
                <a:ext uri="{FF2B5EF4-FFF2-40B4-BE49-F238E27FC236}">
                  <a16:creationId xmlns:a16="http://schemas.microsoft.com/office/drawing/2014/main" id="{B526BE2A-8484-1D96-8F6C-D36E14531BE7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1" name="Google Shape;8048;p79">
              <a:extLst>
                <a:ext uri="{FF2B5EF4-FFF2-40B4-BE49-F238E27FC236}">
                  <a16:creationId xmlns:a16="http://schemas.microsoft.com/office/drawing/2014/main" id="{C7B91653-6553-E7B4-8954-5A7BB22D8C1B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2" name="Google Shape;8049;p79">
              <a:extLst>
                <a:ext uri="{FF2B5EF4-FFF2-40B4-BE49-F238E27FC236}">
                  <a16:creationId xmlns:a16="http://schemas.microsoft.com/office/drawing/2014/main" id="{96CD3DD5-FC6B-98D7-5B09-57D13016877A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3" name="Google Shape;8050;p79">
              <a:extLst>
                <a:ext uri="{FF2B5EF4-FFF2-40B4-BE49-F238E27FC236}">
                  <a16:creationId xmlns:a16="http://schemas.microsoft.com/office/drawing/2014/main" id="{B7FF6116-9006-EE1D-0DB9-3FC37086A723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4" name="Google Shape;8051;p79">
              <a:extLst>
                <a:ext uri="{FF2B5EF4-FFF2-40B4-BE49-F238E27FC236}">
                  <a16:creationId xmlns:a16="http://schemas.microsoft.com/office/drawing/2014/main" id="{57DEEAA7-851E-D15D-C389-83FA21A28835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5" name="Google Shape;8052;p79">
              <a:extLst>
                <a:ext uri="{FF2B5EF4-FFF2-40B4-BE49-F238E27FC236}">
                  <a16:creationId xmlns:a16="http://schemas.microsoft.com/office/drawing/2014/main" id="{4ED33A7C-FD26-4E32-EDA7-CE583B524FA2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6" name="Google Shape;8053;p79">
              <a:extLst>
                <a:ext uri="{FF2B5EF4-FFF2-40B4-BE49-F238E27FC236}">
                  <a16:creationId xmlns:a16="http://schemas.microsoft.com/office/drawing/2014/main" id="{DEA61D77-F3FF-0A18-5673-A0D6004FBBF9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7" name="Google Shape;8054;p79">
              <a:extLst>
                <a:ext uri="{FF2B5EF4-FFF2-40B4-BE49-F238E27FC236}">
                  <a16:creationId xmlns:a16="http://schemas.microsoft.com/office/drawing/2014/main" id="{445E0A01-0472-0DC8-8A3E-EC1F42A66D85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8" name="Google Shape;8055;p79">
              <a:extLst>
                <a:ext uri="{FF2B5EF4-FFF2-40B4-BE49-F238E27FC236}">
                  <a16:creationId xmlns:a16="http://schemas.microsoft.com/office/drawing/2014/main" id="{39ACB4F7-43D7-D534-5E6E-895AA22E703D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9" name="Google Shape;8056;p79">
              <a:extLst>
                <a:ext uri="{FF2B5EF4-FFF2-40B4-BE49-F238E27FC236}">
                  <a16:creationId xmlns:a16="http://schemas.microsoft.com/office/drawing/2014/main" id="{FC8B4773-5766-554B-FCD2-E507EBA14984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0" name="Google Shape;8057;p79">
              <a:extLst>
                <a:ext uri="{FF2B5EF4-FFF2-40B4-BE49-F238E27FC236}">
                  <a16:creationId xmlns:a16="http://schemas.microsoft.com/office/drawing/2014/main" id="{46CDA9E9-7E74-BD6F-A8D9-7E42B8DEAB01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1" name="Google Shape;8058;p79">
              <a:extLst>
                <a:ext uri="{FF2B5EF4-FFF2-40B4-BE49-F238E27FC236}">
                  <a16:creationId xmlns:a16="http://schemas.microsoft.com/office/drawing/2014/main" id="{4A869629-72E5-BCB2-8103-856651F78141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2" name="Google Shape;8059;p79">
              <a:extLst>
                <a:ext uri="{FF2B5EF4-FFF2-40B4-BE49-F238E27FC236}">
                  <a16:creationId xmlns:a16="http://schemas.microsoft.com/office/drawing/2014/main" id="{4E9BEB3F-8C25-CF47-799B-E1D96D1F8D22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3" name="Google Shape;8060;p79">
              <a:extLst>
                <a:ext uri="{FF2B5EF4-FFF2-40B4-BE49-F238E27FC236}">
                  <a16:creationId xmlns:a16="http://schemas.microsoft.com/office/drawing/2014/main" id="{2EE35189-58A9-F5EC-DD1D-9D45AF38749C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4" name="Google Shape;8061;p79">
              <a:extLst>
                <a:ext uri="{FF2B5EF4-FFF2-40B4-BE49-F238E27FC236}">
                  <a16:creationId xmlns:a16="http://schemas.microsoft.com/office/drawing/2014/main" id="{ECC4D94C-3C8C-EA71-FA16-AAD4ABABE55F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5" name="Google Shape;8062;p79">
              <a:extLst>
                <a:ext uri="{FF2B5EF4-FFF2-40B4-BE49-F238E27FC236}">
                  <a16:creationId xmlns:a16="http://schemas.microsoft.com/office/drawing/2014/main" id="{707730FA-8F05-061A-462C-53C9ACF48B17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6" name="Google Shape;8063;p79">
              <a:extLst>
                <a:ext uri="{FF2B5EF4-FFF2-40B4-BE49-F238E27FC236}">
                  <a16:creationId xmlns:a16="http://schemas.microsoft.com/office/drawing/2014/main" id="{E043B3F2-3DD8-ADC7-AF60-19BDE01B6E8D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7" name="Google Shape;8064;p79">
              <a:extLst>
                <a:ext uri="{FF2B5EF4-FFF2-40B4-BE49-F238E27FC236}">
                  <a16:creationId xmlns:a16="http://schemas.microsoft.com/office/drawing/2014/main" id="{095589A0-76C7-611C-779A-7C66969798AE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8" name="Google Shape;8065;p79">
              <a:extLst>
                <a:ext uri="{FF2B5EF4-FFF2-40B4-BE49-F238E27FC236}">
                  <a16:creationId xmlns:a16="http://schemas.microsoft.com/office/drawing/2014/main" id="{5B282506-4D3A-B64E-1E00-266C838D6F72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9" name="Google Shape;8066;p79">
              <a:extLst>
                <a:ext uri="{FF2B5EF4-FFF2-40B4-BE49-F238E27FC236}">
                  <a16:creationId xmlns:a16="http://schemas.microsoft.com/office/drawing/2014/main" id="{E9CDA0CA-6EEF-E7F9-BFDF-9CFFA7E6B78F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0" name="Google Shape;8067;p79">
              <a:extLst>
                <a:ext uri="{FF2B5EF4-FFF2-40B4-BE49-F238E27FC236}">
                  <a16:creationId xmlns:a16="http://schemas.microsoft.com/office/drawing/2014/main" id="{D6336A36-E905-77E9-CDC8-EE1651F45C11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1" name="Google Shape;8068;p79">
              <a:extLst>
                <a:ext uri="{FF2B5EF4-FFF2-40B4-BE49-F238E27FC236}">
                  <a16:creationId xmlns:a16="http://schemas.microsoft.com/office/drawing/2014/main" id="{4DDC5B6A-C39D-E30D-F3A2-4A8AF85CD631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2" name="Google Shape;8069;p79">
              <a:extLst>
                <a:ext uri="{FF2B5EF4-FFF2-40B4-BE49-F238E27FC236}">
                  <a16:creationId xmlns:a16="http://schemas.microsoft.com/office/drawing/2014/main" id="{FDDB741C-1114-C632-1A19-0428EEA6BBF3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3" name="Google Shape;8070;p79">
              <a:extLst>
                <a:ext uri="{FF2B5EF4-FFF2-40B4-BE49-F238E27FC236}">
                  <a16:creationId xmlns:a16="http://schemas.microsoft.com/office/drawing/2014/main" id="{EBEA0568-A2A5-9FC5-403E-400175ED0302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4" name="Google Shape;8071;p79">
              <a:extLst>
                <a:ext uri="{FF2B5EF4-FFF2-40B4-BE49-F238E27FC236}">
                  <a16:creationId xmlns:a16="http://schemas.microsoft.com/office/drawing/2014/main" id="{12DCCF99-239F-A6FB-3832-466FC2CE275C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5" name="Google Shape;8072;p79">
              <a:extLst>
                <a:ext uri="{FF2B5EF4-FFF2-40B4-BE49-F238E27FC236}">
                  <a16:creationId xmlns:a16="http://schemas.microsoft.com/office/drawing/2014/main" id="{AECE199E-7527-1249-7485-94834E0F8AE7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6" name="Google Shape;8073;p79">
              <a:extLst>
                <a:ext uri="{FF2B5EF4-FFF2-40B4-BE49-F238E27FC236}">
                  <a16:creationId xmlns:a16="http://schemas.microsoft.com/office/drawing/2014/main" id="{736C2386-2EA0-9A8D-1075-546E79EE7332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7" name="Google Shape;8074;p79">
              <a:extLst>
                <a:ext uri="{FF2B5EF4-FFF2-40B4-BE49-F238E27FC236}">
                  <a16:creationId xmlns:a16="http://schemas.microsoft.com/office/drawing/2014/main" id="{33C08D03-B99A-4C7B-5D52-B68135D3EF8A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98" name="Google Shape;7862;p79">
            <a:extLst>
              <a:ext uri="{FF2B5EF4-FFF2-40B4-BE49-F238E27FC236}">
                <a16:creationId xmlns:a16="http://schemas.microsoft.com/office/drawing/2014/main" id="{30DCB5FE-9269-D1E2-7425-295EE1C017BF}"/>
              </a:ext>
            </a:extLst>
          </p:cNvPr>
          <p:cNvGrpSpPr/>
          <p:nvPr/>
        </p:nvGrpSpPr>
        <p:grpSpPr>
          <a:xfrm>
            <a:off x="3398447" y="1891916"/>
            <a:ext cx="444737" cy="478267"/>
            <a:chOff x="1406450" y="1457600"/>
            <a:chExt cx="1017675" cy="1094400"/>
          </a:xfrm>
        </p:grpSpPr>
        <p:sp>
          <p:nvSpPr>
            <p:cNvPr id="4899" name="Google Shape;7863;p79">
              <a:extLst>
                <a:ext uri="{FF2B5EF4-FFF2-40B4-BE49-F238E27FC236}">
                  <a16:creationId xmlns:a16="http://schemas.microsoft.com/office/drawing/2014/main" id="{43384880-D205-3BC4-657A-4A7FBBA1166F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0" name="Google Shape;7864;p79">
              <a:extLst>
                <a:ext uri="{FF2B5EF4-FFF2-40B4-BE49-F238E27FC236}">
                  <a16:creationId xmlns:a16="http://schemas.microsoft.com/office/drawing/2014/main" id="{69EAD2B0-331D-874C-8253-EAF209BC2040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1" name="Google Shape;7865;p79">
              <a:extLst>
                <a:ext uri="{FF2B5EF4-FFF2-40B4-BE49-F238E27FC236}">
                  <a16:creationId xmlns:a16="http://schemas.microsoft.com/office/drawing/2014/main" id="{9B512B9C-C0B2-BBDC-CE4A-3F74D0AD6400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2" name="Google Shape;7866;p79">
              <a:extLst>
                <a:ext uri="{FF2B5EF4-FFF2-40B4-BE49-F238E27FC236}">
                  <a16:creationId xmlns:a16="http://schemas.microsoft.com/office/drawing/2014/main" id="{2EC1E48A-3C5E-AE71-14D8-9125A981D81C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3" name="Google Shape;7867;p79">
              <a:extLst>
                <a:ext uri="{FF2B5EF4-FFF2-40B4-BE49-F238E27FC236}">
                  <a16:creationId xmlns:a16="http://schemas.microsoft.com/office/drawing/2014/main" id="{144F9130-562C-2554-BC48-DBC30CB2E67C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4" name="Google Shape;7868;p79">
              <a:extLst>
                <a:ext uri="{FF2B5EF4-FFF2-40B4-BE49-F238E27FC236}">
                  <a16:creationId xmlns:a16="http://schemas.microsoft.com/office/drawing/2014/main" id="{2C22BC05-96FB-00F7-CFB5-3DD301B68F8D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5" name="Google Shape;7869;p79">
              <a:extLst>
                <a:ext uri="{FF2B5EF4-FFF2-40B4-BE49-F238E27FC236}">
                  <a16:creationId xmlns:a16="http://schemas.microsoft.com/office/drawing/2014/main" id="{A404D078-7EAE-1BE3-A2F3-F1C5E1FB9721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6" name="Google Shape;7870;p79">
              <a:extLst>
                <a:ext uri="{FF2B5EF4-FFF2-40B4-BE49-F238E27FC236}">
                  <a16:creationId xmlns:a16="http://schemas.microsoft.com/office/drawing/2014/main" id="{1DEF9535-1212-CFCD-CAB9-AF18D569FAFB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7" name="Google Shape;7871;p79">
              <a:extLst>
                <a:ext uri="{FF2B5EF4-FFF2-40B4-BE49-F238E27FC236}">
                  <a16:creationId xmlns:a16="http://schemas.microsoft.com/office/drawing/2014/main" id="{51034780-2BFB-17BC-2FE0-591C40AB042C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8" name="Google Shape;7872;p79">
              <a:extLst>
                <a:ext uri="{FF2B5EF4-FFF2-40B4-BE49-F238E27FC236}">
                  <a16:creationId xmlns:a16="http://schemas.microsoft.com/office/drawing/2014/main" id="{7DE24BF6-E78D-4BAC-02EC-130A354806E6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9" name="Google Shape;7873;p79">
              <a:extLst>
                <a:ext uri="{FF2B5EF4-FFF2-40B4-BE49-F238E27FC236}">
                  <a16:creationId xmlns:a16="http://schemas.microsoft.com/office/drawing/2014/main" id="{BD9BC32C-196B-3391-B69D-6A05657C2B01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0" name="Google Shape;7874;p79">
              <a:extLst>
                <a:ext uri="{FF2B5EF4-FFF2-40B4-BE49-F238E27FC236}">
                  <a16:creationId xmlns:a16="http://schemas.microsoft.com/office/drawing/2014/main" id="{671EC22B-66CB-9297-5687-4D120DA68BD1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1" name="Google Shape;7875;p79">
              <a:extLst>
                <a:ext uri="{FF2B5EF4-FFF2-40B4-BE49-F238E27FC236}">
                  <a16:creationId xmlns:a16="http://schemas.microsoft.com/office/drawing/2014/main" id="{C9AC35E0-D4EF-DEE1-1EDF-10C2784A87D4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2" name="Google Shape;7876;p79">
              <a:extLst>
                <a:ext uri="{FF2B5EF4-FFF2-40B4-BE49-F238E27FC236}">
                  <a16:creationId xmlns:a16="http://schemas.microsoft.com/office/drawing/2014/main" id="{816AFA9B-310B-76AE-0E19-B2207979064B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3" name="Google Shape;7877;p79">
              <a:extLst>
                <a:ext uri="{FF2B5EF4-FFF2-40B4-BE49-F238E27FC236}">
                  <a16:creationId xmlns:a16="http://schemas.microsoft.com/office/drawing/2014/main" id="{69E72E64-CF8D-39D8-E061-A500F872C460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4" name="Google Shape;7878;p79">
              <a:extLst>
                <a:ext uri="{FF2B5EF4-FFF2-40B4-BE49-F238E27FC236}">
                  <a16:creationId xmlns:a16="http://schemas.microsoft.com/office/drawing/2014/main" id="{0225B068-90EF-F5F7-1BE8-C1A3E40108B1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5" name="Google Shape;7879;p79">
              <a:extLst>
                <a:ext uri="{FF2B5EF4-FFF2-40B4-BE49-F238E27FC236}">
                  <a16:creationId xmlns:a16="http://schemas.microsoft.com/office/drawing/2014/main" id="{0BDC5CFD-DD5A-6412-E4A8-B78E27E1D5FB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6" name="Google Shape;7880;p79">
              <a:extLst>
                <a:ext uri="{FF2B5EF4-FFF2-40B4-BE49-F238E27FC236}">
                  <a16:creationId xmlns:a16="http://schemas.microsoft.com/office/drawing/2014/main" id="{C773DE95-59EF-F1C2-D556-D4D80FC4A203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7" name="Google Shape;7881;p79">
              <a:extLst>
                <a:ext uri="{FF2B5EF4-FFF2-40B4-BE49-F238E27FC236}">
                  <a16:creationId xmlns:a16="http://schemas.microsoft.com/office/drawing/2014/main" id="{0EADEC41-1598-CD21-2B54-5488D6A875B8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8" name="Google Shape;7882;p79">
              <a:extLst>
                <a:ext uri="{FF2B5EF4-FFF2-40B4-BE49-F238E27FC236}">
                  <a16:creationId xmlns:a16="http://schemas.microsoft.com/office/drawing/2014/main" id="{820C5A01-6569-E4C3-F4D3-8BA02699226B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9" name="Google Shape;7883;p79">
              <a:extLst>
                <a:ext uri="{FF2B5EF4-FFF2-40B4-BE49-F238E27FC236}">
                  <a16:creationId xmlns:a16="http://schemas.microsoft.com/office/drawing/2014/main" id="{F5962CF8-4277-E840-9E5F-A9A55052703D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0" name="Google Shape;7884;p79">
              <a:extLst>
                <a:ext uri="{FF2B5EF4-FFF2-40B4-BE49-F238E27FC236}">
                  <a16:creationId xmlns:a16="http://schemas.microsoft.com/office/drawing/2014/main" id="{E5083F24-42B1-BE60-87A7-EB39F93821EF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1" name="Google Shape;7885;p79">
              <a:extLst>
                <a:ext uri="{FF2B5EF4-FFF2-40B4-BE49-F238E27FC236}">
                  <a16:creationId xmlns:a16="http://schemas.microsoft.com/office/drawing/2014/main" id="{22B847D1-E4F6-84C6-31A6-61EFA9DCCCCA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2" name="Google Shape;7886;p79">
              <a:extLst>
                <a:ext uri="{FF2B5EF4-FFF2-40B4-BE49-F238E27FC236}">
                  <a16:creationId xmlns:a16="http://schemas.microsoft.com/office/drawing/2014/main" id="{7E6B7344-55C9-5220-89C6-05A69F10949E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3" name="Google Shape;7887;p79">
              <a:extLst>
                <a:ext uri="{FF2B5EF4-FFF2-40B4-BE49-F238E27FC236}">
                  <a16:creationId xmlns:a16="http://schemas.microsoft.com/office/drawing/2014/main" id="{9F655A31-4330-3577-C379-07AA0D40B6AF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4" name="Google Shape;7888;p79">
              <a:extLst>
                <a:ext uri="{FF2B5EF4-FFF2-40B4-BE49-F238E27FC236}">
                  <a16:creationId xmlns:a16="http://schemas.microsoft.com/office/drawing/2014/main" id="{B351448A-07A5-D63C-54BC-4C1A84757201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5" name="Google Shape;7889;p79">
              <a:extLst>
                <a:ext uri="{FF2B5EF4-FFF2-40B4-BE49-F238E27FC236}">
                  <a16:creationId xmlns:a16="http://schemas.microsoft.com/office/drawing/2014/main" id="{45AAE0DE-D2CC-7F7C-85E2-2B8C8BD6EB6B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6" name="Google Shape;7890;p79">
              <a:extLst>
                <a:ext uri="{FF2B5EF4-FFF2-40B4-BE49-F238E27FC236}">
                  <a16:creationId xmlns:a16="http://schemas.microsoft.com/office/drawing/2014/main" id="{F40EDB3A-4D96-1A82-0294-8584C4BCC9B3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7" name="Google Shape;7891;p79">
              <a:extLst>
                <a:ext uri="{FF2B5EF4-FFF2-40B4-BE49-F238E27FC236}">
                  <a16:creationId xmlns:a16="http://schemas.microsoft.com/office/drawing/2014/main" id="{AF6709F3-0763-D068-6BB2-F627E484B8D2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8" name="Google Shape;7892;p79">
              <a:extLst>
                <a:ext uri="{FF2B5EF4-FFF2-40B4-BE49-F238E27FC236}">
                  <a16:creationId xmlns:a16="http://schemas.microsoft.com/office/drawing/2014/main" id="{37BA68C1-B5B2-E82C-E392-E2489BED00D8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9" name="Google Shape;7893;p79">
              <a:extLst>
                <a:ext uri="{FF2B5EF4-FFF2-40B4-BE49-F238E27FC236}">
                  <a16:creationId xmlns:a16="http://schemas.microsoft.com/office/drawing/2014/main" id="{E3907175-6C75-482D-7E30-91C197691B88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0" name="Google Shape;7894;p79">
              <a:extLst>
                <a:ext uri="{FF2B5EF4-FFF2-40B4-BE49-F238E27FC236}">
                  <a16:creationId xmlns:a16="http://schemas.microsoft.com/office/drawing/2014/main" id="{6620E7E7-CD25-2939-F083-84A370BCBBE4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1" name="Google Shape;7895;p79">
              <a:extLst>
                <a:ext uri="{FF2B5EF4-FFF2-40B4-BE49-F238E27FC236}">
                  <a16:creationId xmlns:a16="http://schemas.microsoft.com/office/drawing/2014/main" id="{F8B1DE4D-5930-5BF2-7C1E-6978E1CD0874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2" name="Google Shape;7896;p79">
              <a:extLst>
                <a:ext uri="{FF2B5EF4-FFF2-40B4-BE49-F238E27FC236}">
                  <a16:creationId xmlns:a16="http://schemas.microsoft.com/office/drawing/2014/main" id="{5DB0FF7A-7344-8A32-C9A7-1B8D784EC87C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3" name="Google Shape;7897;p79">
              <a:extLst>
                <a:ext uri="{FF2B5EF4-FFF2-40B4-BE49-F238E27FC236}">
                  <a16:creationId xmlns:a16="http://schemas.microsoft.com/office/drawing/2014/main" id="{D210B371-4288-290E-DB79-C16D1567D31F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4" name="Google Shape;7898;p79">
              <a:extLst>
                <a:ext uri="{FF2B5EF4-FFF2-40B4-BE49-F238E27FC236}">
                  <a16:creationId xmlns:a16="http://schemas.microsoft.com/office/drawing/2014/main" id="{F35FCAF8-CA26-D9C6-F4D3-DB8DC23EC96D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5" name="Google Shape;7899;p79">
              <a:extLst>
                <a:ext uri="{FF2B5EF4-FFF2-40B4-BE49-F238E27FC236}">
                  <a16:creationId xmlns:a16="http://schemas.microsoft.com/office/drawing/2014/main" id="{0DC1188B-1F50-8ABB-D328-8CA2A5E45F69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6" name="Google Shape;7900;p79">
              <a:extLst>
                <a:ext uri="{FF2B5EF4-FFF2-40B4-BE49-F238E27FC236}">
                  <a16:creationId xmlns:a16="http://schemas.microsoft.com/office/drawing/2014/main" id="{C1CB8083-B06F-18CA-F154-5F0CBA63EEA0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7" name="Google Shape;7901;p79">
              <a:extLst>
                <a:ext uri="{FF2B5EF4-FFF2-40B4-BE49-F238E27FC236}">
                  <a16:creationId xmlns:a16="http://schemas.microsoft.com/office/drawing/2014/main" id="{F71B27BA-8FB6-F429-0634-B6FC9EB15DC6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8" name="Google Shape;7902;p79">
              <a:extLst>
                <a:ext uri="{FF2B5EF4-FFF2-40B4-BE49-F238E27FC236}">
                  <a16:creationId xmlns:a16="http://schemas.microsoft.com/office/drawing/2014/main" id="{14D078A8-EED8-A424-3995-47B908B7D119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9" name="Google Shape;7903;p79">
              <a:extLst>
                <a:ext uri="{FF2B5EF4-FFF2-40B4-BE49-F238E27FC236}">
                  <a16:creationId xmlns:a16="http://schemas.microsoft.com/office/drawing/2014/main" id="{062EA40F-A787-4DB0-A561-40B0C0092367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0" name="Google Shape;7904;p79">
              <a:extLst>
                <a:ext uri="{FF2B5EF4-FFF2-40B4-BE49-F238E27FC236}">
                  <a16:creationId xmlns:a16="http://schemas.microsoft.com/office/drawing/2014/main" id="{4853E466-6CC3-560B-0E98-9C42B63ADA26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1" name="Google Shape;7905;p79">
              <a:extLst>
                <a:ext uri="{FF2B5EF4-FFF2-40B4-BE49-F238E27FC236}">
                  <a16:creationId xmlns:a16="http://schemas.microsoft.com/office/drawing/2014/main" id="{000B0D5C-EDF4-2545-53B9-E2BCE6AC9C97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2" name="Google Shape;7906;p79">
              <a:extLst>
                <a:ext uri="{FF2B5EF4-FFF2-40B4-BE49-F238E27FC236}">
                  <a16:creationId xmlns:a16="http://schemas.microsoft.com/office/drawing/2014/main" id="{E24E88A2-E117-824F-CBD5-3EA007C62CC4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3" name="Google Shape;7907;p79">
              <a:extLst>
                <a:ext uri="{FF2B5EF4-FFF2-40B4-BE49-F238E27FC236}">
                  <a16:creationId xmlns:a16="http://schemas.microsoft.com/office/drawing/2014/main" id="{D28D9846-85F1-9C28-ACDF-9B2834894016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4" name="Google Shape;7908;p79">
              <a:extLst>
                <a:ext uri="{FF2B5EF4-FFF2-40B4-BE49-F238E27FC236}">
                  <a16:creationId xmlns:a16="http://schemas.microsoft.com/office/drawing/2014/main" id="{1943C21B-5DB9-3DCF-188D-D8640E8FEF2D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5" name="Google Shape;7909;p79">
              <a:extLst>
                <a:ext uri="{FF2B5EF4-FFF2-40B4-BE49-F238E27FC236}">
                  <a16:creationId xmlns:a16="http://schemas.microsoft.com/office/drawing/2014/main" id="{0C33C3C8-9A87-B2C4-B9DD-C6C54BFF0C0D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6" name="Google Shape;7910;p79">
              <a:extLst>
                <a:ext uri="{FF2B5EF4-FFF2-40B4-BE49-F238E27FC236}">
                  <a16:creationId xmlns:a16="http://schemas.microsoft.com/office/drawing/2014/main" id="{88E275F4-628E-5559-4701-C86815F159FB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7" name="Google Shape;7911;p79">
              <a:extLst>
                <a:ext uri="{FF2B5EF4-FFF2-40B4-BE49-F238E27FC236}">
                  <a16:creationId xmlns:a16="http://schemas.microsoft.com/office/drawing/2014/main" id="{8D984ABC-A81A-3B01-7E37-8DF5D5E85EBC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8" name="Google Shape;7912;p79">
              <a:extLst>
                <a:ext uri="{FF2B5EF4-FFF2-40B4-BE49-F238E27FC236}">
                  <a16:creationId xmlns:a16="http://schemas.microsoft.com/office/drawing/2014/main" id="{9C0CDC0E-64E4-6319-0E83-EBBA15695230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9" name="Google Shape;7913;p79">
              <a:extLst>
                <a:ext uri="{FF2B5EF4-FFF2-40B4-BE49-F238E27FC236}">
                  <a16:creationId xmlns:a16="http://schemas.microsoft.com/office/drawing/2014/main" id="{ABB7EF47-2347-C819-469B-64DFD9EBB43F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0" name="Google Shape;7914;p79">
              <a:extLst>
                <a:ext uri="{FF2B5EF4-FFF2-40B4-BE49-F238E27FC236}">
                  <a16:creationId xmlns:a16="http://schemas.microsoft.com/office/drawing/2014/main" id="{35205475-0E95-F8C8-38DB-598E54764990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1" name="Google Shape;7915;p79">
              <a:extLst>
                <a:ext uri="{FF2B5EF4-FFF2-40B4-BE49-F238E27FC236}">
                  <a16:creationId xmlns:a16="http://schemas.microsoft.com/office/drawing/2014/main" id="{DF808F7E-57EF-0170-5525-88121E6D9A3C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2" name="Google Shape;7916;p79">
              <a:extLst>
                <a:ext uri="{FF2B5EF4-FFF2-40B4-BE49-F238E27FC236}">
                  <a16:creationId xmlns:a16="http://schemas.microsoft.com/office/drawing/2014/main" id="{C855C8E2-D28D-451F-0238-CA530CB1F382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3" name="Google Shape;7917;p79">
              <a:extLst>
                <a:ext uri="{FF2B5EF4-FFF2-40B4-BE49-F238E27FC236}">
                  <a16:creationId xmlns:a16="http://schemas.microsoft.com/office/drawing/2014/main" id="{67A52561-8E65-7FB1-6F96-F2084DDA18E5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4" name="Google Shape;7918;p79">
              <a:extLst>
                <a:ext uri="{FF2B5EF4-FFF2-40B4-BE49-F238E27FC236}">
                  <a16:creationId xmlns:a16="http://schemas.microsoft.com/office/drawing/2014/main" id="{47212603-C1C1-C780-B3A2-586EA8077547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5" name="Google Shape;7919;p79">
              <a:extLst>
                <a:ext uri="{FF2B5EF4-FFF2-40B4-BE49-F238E27FC236}">
                  <a16:creationId xmlns:a16="http://schemas.microsoft.com/office/drawing/2014/main" id="{1C4D5C03-23C4-8666-0C92-386CCF9B9436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6" name="Google Shape;7920;p79">
              <a:extLst>
                <a:ext uri="{FF2B5EF4-FFF2-40B4-BE49-F238E27FC236}">
                  <a16:creationId xmlns:a16="http://schemas.microsoft.com/office/drawing/2014/main" id="{2ADC5380-7584-CA52-DDFD-CD689396D4C0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7" name="Google Shape;7921;p79">
              <a:extLst>
                <a:ext uri="{FF2B5EF4-FFF2-40B4-BE49-F238E27FC236}">
                  <a16:creationId xmlns:a16="http://schemas.microsoft.com/office/drawing/2014/main" id="{066C0084-187D-E4E5-3EE7-E572EEB60B6E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8" name="Google Shape;7922;p79">
              <a:extLst>
                <a:ext uri="{FF2B5EF4-FFF2-40B4-BE49-F238E27FC236}">
                  <a16:creationId xmlns:a16="http://schemas.microsoft.com/office/drawing/2014/main" id="{096E04CB-7A27-00DD-43CA-C53AD54A69F4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9" name="Google Shape;7923;p79">
              <a:extLst>
                <a:ext uri="{FF2B5EF4-FFF2-40B4-BE49-F238E27FC236}">
                  <a16:creationId xmlns:a16="http://schemas.microsoft.com/office/drawing/2014/main" id="{2B3E74D9-32BA-0929-519C-E9C5DF9A2C6F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0" name="Google Shape;7924;p79">
              <a:extLst>
                <a:ext uri="{FF2B5EF4-FFF2-40B4-BE49-F238E27FC236}">
                  <a16:creationId xmlns:a16="http://schemas.microsoft.com/office/drawing/2014/main" id="{9568A309-553D-42D7-9DD5-57740D7E4E3D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1" name="Google Shape;7925;p79">
              <a:extLst>
                <a:ext uri="{FF2B5EF4-FFF2-40B4-BE49-F238E27FC236}">
                  <a16:creationId xmlns:a16="http://schemas.microsoft.com/office/drawing/2014/main" id="{6365F95F-3584-E56E-8534-24E55B6B0BA3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2" name="Google Shape;7926;p79">
              <a:extLst>
                <a:ext uri="{FF2B5EF4-FFF2-40B4-BE49-F238E27FC236}">
                  <a16:creationId xmlns:a16="http://schemas.microsoft.com/office/drawing/2014/main" id="{726235A8-4F34-CA94-F80E-875A27A77BDE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3" name="Google Shape;7927;p79">
              <a:extLst>
                <a:ext uri="{FF2B5EF4-FFF2-40B4-BE49-F238E27FC236}">
                  <a16:creationId xmlns:a16="http://schemas.microsoft.com/office/drawing/2014/main" id="{465F5B8C-9E84-0D38-9CFA-6360F0F2B7DA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4" name="Google Shape;7928;p79">
              <a:extLst>
                <a:ext uri="{FF2B5EF4-FFF2-40B4-BE49-F238E27FC236}">
                  <a16:creationId xmlns:a16="http://schemas.microsoft.com/office/drawing/2014/main" id="{8321FF02-A611-35D2-31E7-D64CB98DFC10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5" name="Google Shape;7929;p79">
              <a:extLst>
                <a:ext uri="{FF2B5EF4-FFF2-40B4-BE49-F238E27FC236}">
                  <a16:creationId xmlns:a16="http://schemas.microsoft.com/office/drawing/2014/main" id="{13F5C854-95A9-E7D0-A3E2-CCF5757DF02D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6" name="Google Shape;7930;p79">
              <a:extLst>
                <a:ext uri="{FF2B5EF4-FFF2-40B4-BE49-F238E27FC236}">
                  <a16:creationId xmlns:a16="http://schemas.microsoft.com/office/drawing/2014/main" id="{F372F7F1-7C76-EFF6-97B3-E0E31C6E7EEC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7" name="Google Shape;7931;p79">
              <a:extLst>
                <a:ext uri="{FF2B5EF4-FFF2-40B4-BE49-F238E27FC236}">
                  <a16:creationId xmlns:a16="http://schemas.microsoft.com/office/drawing/2014/main" id="{0819959B-440C-677A-25AA-99132496831B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8" name="Google Shape;7932;p79">
              <a:extLst>
                <a:ext uri="{FF2B5EF4-FFF2-40B4-BE49-F238E27FC236}">
                  <a16:creationId xmlns:a16="http://schemas.microsoft.com/office/drawing/2014/main" id="{82909FAD-D892-2ED5-2600-F2E5C990A77A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9" name="Google Shape;7933;p79">
              <a:extLst>
                <a:ext uri="{FF2B5EF4-FFF2-40B4-BE49-F238E27FC236}">
                  <a16:creationId xmlns:a16="http://schemas.microsoft.com/office/drawing/2014/main" id="{AB71F5CE-97C5-A826-E301-4FE92A7D312C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0" name="Google Shape;7934;p79">
              <a:extLst>
                <a:ext uri="{FF2B5EF4-FFF2-40B4-BE49-F238E27FC236}">
                  <a16:creationId xmlns:a16="http://schemas.microsoft.com/office/drawing/2014/main" id="{D06A0FE7-D3C9-567E-96B7-05C33D022BF7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1" name="Google Shape;7935;p79">
              <a:extLst>
                <a:ext uri="{FF2B5EF4-FFF2-40B4-BE49-F238E27FC236}">
                  <a16:creationId xmlns:a16="http://schemas.microsoft.com/office/drawing/2014/main" id="{52CB4DA8-E42B-4B5D-998F-A774A4A0F99C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2" name="Google Shape;7936;p79">
              <a:extLst>
                <a:ext uri="{FF2B5EF4-FFF2-40B4-BE49-F238E27FC236}">
                  <a16:creationId xmlns:a16="http://schemas.microsoft.com/office/drawing/2014/main" id="{F74B6112-7573-2928-C2C2-77A376084C92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3" name="Google Shape;7937;p79">
              <a:extLst>
                <a:ext uri="{FF2B5EF4-FFF2-40B4-BE49-F238E27FC236}">
                  <a16:creationId xmlns:a16="http://schemas.microsoft.com/office/drawing/2014/main" id="{8B19D8F8-CDDA-341F-FE9A-AB4CC2D72D94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4" name="Google Shape;7938;p79">
              <a:extLst>
                <a:ext uri="{FF2B5EF4-FFF2-40B4-BE49-F238E27FC236}">
                  <a16:creationId xmlns:a16="http://schemas.microsoft.com/office/drawing/2014/main" id="{7DABA6B9-1F0C-E6AD-F30F-AB3676F98531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5" name="Google Shape;7939;p79">
              <a:extLst>
                <a:ext uri="{FF2B5EF4-FFF2-40B4-BE49-F238E27FC236}">
                  <a16:creationId xmlns:a16="http://schemas.microsoft.com/office/drawing/2014/main" id="{376DA289-C753-CB1F-1EE5-E836C4AE1AA2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6" name="Google Shape;7940;p79">
              <a:extLst>
                <a:ext uri="{FF2B5EF4-FFF2-40B4-BE49-F238E27FC236}">
                  <a16:creationId xmlns:a16="http://schemas.microsoft.com/office/drawing/2014/main" id="{F436454E-2E0E-D76A-57E4-E6703B66A71B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7" name="Google Shape;7941;p79">
              <a:extLst>
                <a:ext uri="{FF2B5EF4-FFF2-40B4-BE49-F238E27FC236}">
                  <a16:creationId xmlns:a16="http://schemas.microsoft.com/office/drawing/2014/main" id="{C3FB6E77-F0DD-F1D8-7112-DD5D249F8A64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8" name="Google Shape;7942;p79">
              <a:extLst>
                <a:ext uri="{FF2B5EF4-FFF2-40B4-BE49-F238E27FC236}">
                  <a16:creationId xmlns:a16="http://schemas.microsoft.com/office/drawing/2014/main" id="{74199236-C891-E0A3-097C-3876200FE02B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9" name="Google Shape;7943;p79">
              <a:extLst>
                <a:ext uri="{FF2B5EF4-FFF2-40B4-BE49-F238E27FC236}">
                  <a16:creationId xmlns:a16="http://schemas.microsoft.com/office/drawing/2014/main" id="{77B2DEBC-6496-4BE6-F16E-601DA964CC4B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0" name="Google Shape;7944;p79">
              <a:extLst>
                <a:ext uri="{FF2B5EF4-FFF2-40B4-BE49-F238E27FC236}">
                  <a16:creationId xmlns:a16="http://schemas.microsoft.com/office/drawing/2014/main" id="{9F5C8F93-0E5D-9B3E-541C-121FBE4C4016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1" name="Google Shape;7945;p79">
              <a:extLst>
                <a:ext uri="{FF2B5EF4-FFF2-40B4-BE49-F238E27FC236}">
                  <a16:creationId xmlns:a16="http://schemas.microsoft.com/office/drawing/2014/main" id="{92F00F48-7662-B0DD-9A78-3E44E97D9475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2" name="Google Shape;7946;p79">
              <a:extLst>
                <a:ext uri="{FF2B5EF4-FFF2-40B4-BE49-F238E27FC236}">
                  <a16:creationId xmlns:a16="http://schemas.microsoft.com/office/drawing/2014/main" id="{AE47D822-0A59-90AB-D229-8C46FD921343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3" name="Google Shape;7947;p79">
              <a:extLst>
                <a:ext uri="{FF2B5EF4-FFF2-40B4-BE49-F238E27FC236}">
                  <a16:creationId xmlns:a16="http://schemas.microsoft.com/office/drawing/2014/main" id="{B2A809B5-8438-02DE-B85F-594954851A7B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4" name="Google Shape;7948;p79">
              <a:extLst>
                <a:ext uri="{FF2B5EF4-FFF2-40B4-BE49-F238E27FC236}">
                  <a16:creationId xmlns:a16="http://schemas.microsoft.com/office/drawing/2014/main" id="{C2893CD3-5F2D-EA92-28B1-6D1B7DB34C7B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5" name="Google Shape;7949;p79">
              <a:extLst>
                <a:ext uri="{FF2B5EF4-FFF2-40B4-BE49-F238E27FC236}">
                  <a16:creationId xmlns:a16="http://schemas.microsoft.com/office/drawing/2014/main" id="{FE0C2EDB-877F-D226-FA0B-7D3D357DD810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6" name="Google Shape;7950;p79">
              <a:extLst>
                <a:ext uri="{FF2B5EF4-FFF2-40B4-BE49-F238E27FC236}">
                  <a16:creationId xmlns:a16="http://schemas.microsoft.com/office/drawing/2014/main" id="{63B67CE5-F907-9119-63CD-CF41D89C65E8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7" name="Google Shape;7951;p79">
              <a:extLst>
                <a:ext uri="{FF2B5EF4-FFF2-40B4-BE49-F238E27FC236}">
                  <a16:creationId xmlns:a16="http://schemas.microsoft.com/office/drawing/2014/main" id="{C772FD9E-B53C-D2C8-1AE4-3BF23606E780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8" name="Google Shape;7952;p79">
              <a:extLst>
                <a:ext uri="{FF2B5EF4-FFF2-40B4-BE49-F238E27FC236}">
                  <a16:creationId xmlns:a16="http://schemas.microsoft.com/office/drawing/2014/main" id="{C3904C52-0177-0AF8-CAD5-B3C18A339EED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9" name="Google Shape;7953;p79">
              <a:extLst>
                <a:ext uri="{FF2B5EF4-FFF2-40B4-BE49-F238E27FC236}">
                  <a16:creationId xmlns:a16="http://schemas.microsoft.com/office/drawing/2014/main" id="{F9BD0C87-A3CE-7D5E-8AE4-6AA60E7E8442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0" name="Google Shape;7954;p79">
              <a:extLst>
                <a:ext uri="{FF2B5EF4-FFF2-40B4-BE49-F238E27FC236}">
                  <a16:creationId xmlns:a16="http://schemas.microsoft.com/office/drawing/2014/main" id="{333771C0-B2B2-37F6-8FB9-4B37557E3D40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1" name="Google Shape;7955;p79">
              <a:extLst>
                <a:ext uri="{FF2B5EF4-FFF2-40B4-BE49-F238E27FC236}">
                  <a16:creationId xmlns:a16="http://schemas.microsoft.com/office/drawing/2014/main" id="{8A5685ED-4765-BE4D-43DF-3A26F2A363DA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2" name="Google Shape;7956;p79">
              <a:extLst>
                <a:ext uri="{FF2B5EF4-FFF2-40B4-BE49-F238E27FC236}">
                  <a16:creationId xmlns:a16="http://schemas.microsoft.com/office/drawing/2014/main" id="{1FFD1FE4-0A56-2A4D-5266-3BBBCA48B2AB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3" name="Google Shape;7957;p79">
              <a:extLst>
                <a:ext uri="{FF2B5EF4-FFF2-40B4-BE49-F238E27FC236}">
                  <a16:creationId xmlns:a16="http://schemas.microsoft.com/office/drawing/2014/main" id="{1203D6B2-398B-3C7F-B572-A7B2DBAE8BEF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4" name="Google Shape;7958;p79">
              <a:extLst>
                <a:ext uri="{FF2B5EF4-FFF2-40B4-BE49-F238E27FC236}">
                  <a16:creationId xmlns:a16="http://schemas.microsoft.com/office/drawing/2014/main" id="{C51B7019-8206-B398-DBFC-5467FDA8F33A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5" name="Google Shape;7959;p79">
              <a:extLst>
                <a:ext uri="{FF2B5EF4-FFF2-40B4-BE49-F238E27FC236}">
                  <a16:creationId xmlns:a16="http://schemas.microsoft.com/office/drawing/2014/main" id="{901D7424-BE02-35C3-82BA-308E7DD9CCEC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6" name="Google Shape;7960;p79">
              <a:extLst>
                <a:ext uri="{FF2B5EF4-FFF2-40B4-BE49-F238E27FC236}">
                  <a16:creationId xmlns:a16="http://schemas.microsoft.com/office/drawing/2014/main" id="{9226EE98-A032-C34F-E8EE-F7CD43B8E800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7" name="Google Shape;7961;p79">
              <a:extLst>
                <a:ext uri="{FF2B5EF4-FFF2-40B4-BE49-F238E27FC236}">
                  <a16:creationId xmlns:a16="http://schemas.microsoft.com/office/drawing/2014/main" id="{A0C800FF-85DD-6408-E7E9-3DFFB17983E1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8" name="Google Shape;7962;p79">
              <a:extLst>
                <a:ext uri="{FF2B5EF4-FFF2-40B4-BE49-F238E27FC236}">
                  <a16:creationId xmlns:a16="http://schemas.microsoft.com/office/drawing/2014/main" id="{126DEC49-6688-8ECA-68B8-FA7F7F9A8350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9" name="Google Shape;7963;p79">
              <a:extLst>
                <a:ext uri="{FF2B5EF4-FFF2-40B4-BE49-F238E27FC236}">
                  <a16:creationId xmlns:a16="http://schemas.microsoft.com/office/drawing/2014/main" id="{9C19D8F2-B270-C1D3-0598-5596AAB0F2B6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0" name="Google Shape;7964;p79">
              <a:extLst>
                <a:ext uri="{FF2B5EF4-FFF2-40B4-BE49-F238E27FC236}">
                  <a16:creationId xmlns:a16="http://schemas.microsoft.com/office/drawing/2014/main" id="{DDF07DA7-C754-9370-B702-981F9314D4B2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1" name="Google Shape;7965;p79">
              <a:extLst>
                <a:ext uri="{FF2B5EF4-FFF2-40B4-BE49-F238E27FC236}">
                  <a16:creationId xmlns:a16="http://schemas.microsoft.com/office/drawing/2014/main" id="{1235E416-780C-38AA-90B4-12B48470B3D9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2" name="Google Shape;7966;p79">
              <a:extLst>
                <a:ext uri="{FF2B5EF4-FFF2-40B4-BE49-F238E27FC236}">
                  <a16:creationId xmlns:a16="http://schemas.microsoft.com/office/drawing/2014/main" id="{0C543DD2-AB8B-152E-F47F-007E234035BA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3" name="Google Shape;7967;p79">
              <a:extLst>
                <a:ext uri="{FF2B5EF4-FFF2-40B4-BE49-F238E27FC236}">
                  <a16:creationId xmlns:a16="http://schemas.microsoft.com/office/drawing/2014/main" id="{C5B14AF1-B5D1-524E-2ED0-554C62767E1A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4" name="Google Shape;7968;p79">
              <a:extLst>
                <a:ext uri="{FF2B5EF4-FFF2-40B4-BE49-F238E27FC236}">
                  <a16:creationId xmlns:a16="http://schemas.microsoft.com/office/drawing/2014/main" id="{4549A547-8B81-7FED-9303-5203808E46D8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5" name="Google Shape;7969;p79">
              <a:extLst>
                <a:ext uri="{FF2B5EF4-FFF2-40B4-BE49-F238E27FC236}">
                  <a16:creationId xmlns:a16="http://schemas.microsoft.com/office/drawing/2014/main" id="{1552EEB6-9510-BFD9-4E43-41A561806C06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6" name="Google Shape;7970;p79">
              <a:extLst>
                <a:ext uri="{FF2B5EF4-FFF2-40B4-BE49-F238E27FC236}">
                  <a16:creationId xmlns:a16="http://schemas.microsoft.com/office/drawing/2014/main" id="{FB504007-8F1F-0D6A-2797-61E48F0AC6D7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7" name="Google Shape;7971;p79">
              <a:extLst>
                <a:ext uri="{FF2B5EF4-FFF2-40B4-BE49-F238E27FC236}">
                  <a16:creationId xmlns:a16="http://schemas.microsoft.com/office/drawing/2014/main" id="{0AF037E4-2C7D-D9AC-279A-992991AFB234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8" name="Google Shape;7972;p79">
              <a:extLst>
                <a:ext uri="{FF2B5EF4-FFF2-40B4-BE49-F238E27FC236}">
                  <a16:creationId xmlns:a16="http://schemas.microsoft.com/office/drawing/2014/main" id="{91B9A554-CA22-6337-5F47-59E4FF2FB1A8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9" name="Google Shape;7973;p79">
              <a:extLst>
                <a:ext uri="{FF2B5EF4-FFF2-40B4-BE49-F238E27FC236}">
                  <a16:creationId xmlns:a16="http://schemas.microsoft.com/office/drawing/2014/main" id="{5316291D-5CA8-F7C6-698B-2E37F3CB97D0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0" name="Google Shape;7974;p79">
              <a:extLst>
                <a:ext uri="{FF2B5EF4-FFF2-40B4-BE49-F238E27FC236}">
                  <a16:creationId xmlns:a16="http://schemas.microsoft.com/office/drawing/2014/main" id="{3F79019A-1D81-10B6-C91F-EA2E0AFAAD03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1" name="Google Shape;7975;p79">
              <a:extLst>
                <a:ext uri="{FF2B5EF4-FFF2-40B4-BE49-F238E27FC236}">
                  <a16:creationId xmlns:a16="http://schemas.microsoft.com/office/drawing/2014/main" id="{DC561ECC-D59F-2C8B-BE35-8CA8BC6411B2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2" name="Google Shape;7976;p79">
              <a:extLst>
                <a:ext uri="{FF2B5EF4-FFF2-40B4-BE49-F238E27FC236}">
                  <a16:creationId xmlns:a16="http://schemas.microsoft.com/office/drawing/2014/main" id="{E0CB7E80-41CF-35E5-59F8-1BFBAEAA5FC5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3" name="Google Shape;7977;p79">
              <a:extLst>
                <a:ext uri="{FF2B5EF4-FFF2-40B4-BE49-F238E27FC236}">
                  <a16:creationId xmlns:a16="http://schemas.microsoft.com/office/drawing/2014/main" id="{460E8169-3DCF-319B-77D7-FA2337395A78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4" name="Google Shape;7978;p79">
              <a:extLst>
                <a:ext uri="{FF2B5EF4-FFF2-40B4-BE49-F238E27FC236}">
                  <a16:creationId xmlns:a16="http://schemas.microsoft.com/office/drawing/2014/main" id="{DC333473-D7A7-7467-833A-DAB9C5175556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5" name="Google Shape;7979;p79">
              <a:extLst>
                <a:ext uri="{FF2B5EF4-FFF2-40B4-BE49-F238E27FC236}">
                  <a16:creationId xmlns:a16="http://schemas.microsoft.com/office/drawing/2014/main" id="{32C89E2A-7EB6-ADC4-4E11-C8D6F8984C99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6" name="Google Shape;7980;p79">
              <a:extLst>
                <a:ext uri="{FF2B5EF4-FFF2-40B4-BE49-F238E27FC236}">
                  <a16:creationId xmlns:a16="http://schemas.microsoft.com/office/drawing/2014/main" id="{0453E6E5-3C32-70F0-65BB-4CB3D3002E7F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7" name="Google Shape;7981;p79">
              <a:extLst>
                <a:ext uri="{FF2B5EF4-FFF2-40B4-BE49-F238E27FC236}">
                  <a16:creationId xmlns:a16="http://schemas.microsoft.com/office/drawing/2014/main" id="{90D86F0A-442D-069B-4415-73E2666CA64E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8" name="Google Shape;7982;p79">
              <a:extLst>
                <a:ext uri="{FF2B5EF4-FFF2-40B4-BE49-F238E27FC236}">
                  <a16:creationId xmlns:a16="http://schemas.microsoft.com/office/drawing/2014/main" id="{6848BE31-5148-3084-B597-76DA7DA10DED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9" name="Google Shape;7983;p79">
              <a:extLst>
                <a:ext uri="{FF2B5EF4-FFF2-40B4-BE49-F238E27FC236}">
                  <a16:creationId xmlns:a16="http://schemas.microsoft.com/office/drawing/2014/main" id="{DAF41A19-C44F-169A-4B3C-7F9C70826F13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0" name="Google Shape;7984;p79">
              <a:extLst>
                <a:ext uri="{FF2B5EF4-FFF2-40B4-BE49-F238E27FC236}">
                  <a16:creationId xmlns:a16="http://schemas.microsoft.com/office/drawing/2014/main" id="{59CBE890-42D5-A20B-C8F5-A593659DE223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1" name="Google Shape;7985;p79">
              <a:extLst>
                <a:ext uri="{FF2B5EF4-FFF2-40B4-BE49-F238E27FC236}">
                  <a16:creationId xmlns:a16="http://schemas.microsoft.com/office/drawing/2014/main" id="{BF209D13-F106-9C82-30E8-823F554D2FD9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2" name="Google Shape;7986;p79">
              <a:extLst>
                <a:ext uri="{FF2B5EF4-FFF2-40B4-BE49-F238E27FC236}">
                  <a16:creationId xmlns:a16="http://schemas.microsoft.com/office/drawing/2014/main" id="{449E7C46-5571-FDB9-D234-76EECCD5BF22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3" name="Google Shape;7987;p79">
              <a:extLst>
                <a:ext uri="{FF2B5EF4-FFF2-40B4-BE49-F238E27FC236}">
                  <a16:creationId xmlns:a16="http://schemas.microsoft.com/office/drawing/2014/main" id="{66DB143B-6093-E607-65D3-8A639FD1CEEE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4" name="Google Shape;7988;p79">
              <a:extLst>
                <a:ext uri="{FF2B5EF4-FFF2-40B4-BE49-F238E27FC236}">
                  <a16:creationId xmlns:a16="http://schemas.microsoft.com/office/drawing/2014/main" id="{937253AC-70F4-F8FE-F817-80F3278AB92D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5" name="Google Shape;7989;p79">
              <a:extLst>
                <a:ext uri="{FF2B5EF4-FFF2-40B4-BE49-F238E27FC236}">
                  <a16:creationId xmlns:a16="http://schemas.microsoft.com/office/drawing/2014/main" id="{99D196DD-5A1F-47A2-4FD6-8BC9CDE338B2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6" name="Google Shape;7990;p79">
              <a:extLst>
                <a:ext uri="{FF2B5EF4-FFF2-40B4-BE49-F238E27FC236}">
                  <a16:creationId xmlns:a16="http://schemas.microsoft.com/office/drawing/2014/main" id="{0ECFC097-2F09-6970-91C2-D45637AAFA70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7" name="Google Shape;7991;p79">
              <a:extLst>
                <a:ext uri="{FF2B5EF4-FFF2-40B4-BE49-F238E27FC236}">
                  <a16:creationId xmlns:a16="http://schemas.microsoft.com/office/drawing/2014/main" id="{55A5E2AB-5177-CD7E-67C1-4B4E467B01E0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8" name="Google Shape;7992;p79">
              <a:extLst>
                <a:ext uri="{FF2B5EF4-FFF2-40B4-BE49-F238E27FC236}">
                  <a16:creationId xmlns:a16="http://schemas.microsoft.com/office/drawing/2014/main" id="{1FB47BC9-063D-F672-AA5D-08D391BD4B46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9" name="Google Shape;7993;p79">
              <a:extLst>
                <a:ext uri="{FF2B5EF4-FFF2-40B4-BE49-F238E27FC236}">
                  <a16:creationId xmlns:a16="http://schemas.microsoft.com/office/drawing/2014/main" id="{F064E647-03BB-5AE3-59CF-59F8F275DEFF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0" name="Google Shape;7994;p79">
              <a:extLst>
                <a:ext uri="{FF2B5EF4-FFF2-40B4-BE49-F238E27FC236}">
                  <a16:creationId xmlns:a16="http://schemas.microsoft.com/office/drawing/2014/main" id="{16CDFF38-CCA1-938C-BC9C-CAA65D6AADF2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1" name="Google Shape;7995;p79">
              <a:extLst>
                <a:ext uri="{FF2B5EF4-FFF2-40B4-BE49-F238E27FC236}">
                  <a16:creationId xmlns:a16="http://schemas.microsoft.com/office/drawing/2014/main" id="{ECFE94A1-4BD2-ECA8-C191-A9515E2D4480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2" name="Google Shape;7996;p79">
              <a:extLst>
                <a:ext uri="{FF2B5EF4-FFF2-40B4-BE49-F238E27FC236}">
                  <a16:creationId xmlns:a16="http://schemas.microsoft.com/office/drawing/2014/main" id="{4FA277B5-02DB-D3F0-DD6A-9568881440BC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3" name="Google Shape;7997;p79">
              <a:extLst>
                <a:ext uri="{FF2B5EF4-FFF2-40B4-BE49-F238E27FC236}">
                  <a16:creationId xmlns:a16="http://schemas.microsoft.com/office/drawing/2014/main" id="{0E237E4A-F27D-9CD8-3917-8892ABEE5890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4" name="Google Shape;7998;p79">
              <a:extLst>
                <a:ext uri="{FF2B5EF4-FFF2-40B4-BE49-F238E27FC236}">
                  <a16:creationId xmlns:a16="http://schemas.microsoft.com/office/drawing/2014/main" id="{6D885096-156C-DC8A-CF27-58F0F73F3239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5" name="Google Shape;7999;p79">
              <a:extLst>
                <a:ext uri="{FF2B5EF4-FFF2-40B4-BE49-F238E27FC236}">
                  <a16:creationId xmlns:a16="http://schemas.microsoft.com/office/drawing/2014/main" id="{844CA6E1-660F-A764-D0D6-D26AC0721AB9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6" name="Google Shape;8000;p79">
              <a:extLst>
                <a:ext uri="{FF2B5EF4-FFF2-40B4-BE49-F238E27FC236}">
                  <a16:creationId xmlns:a16="http://schemas.microsoft.com/office/drawing/2014/main" id="{41B301F5-7E24-F2E0-DAC5-6F4748485A89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7" name="Google Shape;8001;p79">
              <a:extLst>
                <a:ext uri="{FF2B5EF4-FFF2-40B4-BE49-F238E27FC236}">
                  <a16:creationId xmlns:a16="http://schemas.microsoft.com/office/drawing/2014/main" id="{EC0599B6-8A67-7A3E-D8AC-75E7D855E94A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8" name="Google Shape;8002;p79">
              <a:extLst>
                <a:ext uri="{FF2B5EF4-FFF2-40B4-BE49-F238E27FC236}">
                  <a16:creationId xmlns:a16="http://schemas.microsoft.com/office/drawing/2014/main" id="{6476F5CC-82B6-375F-DCC8-10AB0FAAF4AD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9" name="Google Shape;8003;p79">
              <a:extLst>
                <a:ext uri="{FF2B5EF4-FFF2-40B4-BE49-F238E27FC236}">
                  <a16:creationId xmlns:a16="http://schemas.microsoft.com/office/drawing/2014/main" id="{F3B54C77-6A65-A6AF-4962-29ABE7ADD65A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0" name="Google Shape;8004;p79">
              <a:extLst>
                <a:ext uri="{FF2B5EF4-FFF2-40B4-BE49-F238E27FC236}">
                  <a16:creationId xmlns:a16="http://schemas.microsoft.com/office/drawing/2014/main" id="{53D8E1DC-51C1-81D4-CD54-FC9FEDDC60F4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1" name="Google Shape;8005;p79">
              <a:extLst>
                <a:ext uri="{FF2B5EF4-FFF2-40B4-BE49-F238E27FC236}">
                  <a16:creationId xmlns:a16="http://schemas.microsoft.com/office/drawing/2014/main" id="{9EBDB76F-05D8-B6E6-0B1B-B850492F535E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2" name="Google Shape;8006;p79">
              <a:extLst>
                <a:ext uri="{FF2B5EF4-FFF2-40B4-BE49-F238E27FC236}">
                  <a16:creationId xmlns:a16="http://schemas.microsoft.com/office/drawing/2014/main" id="{79C09B9A-AE7E-897F-2F43-25D25FB7CFA2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3" name="Google Shape;8007;p79">
              <a:extLst>
                <a:ext uri="{FF2B5EF4-FFF2-40B4-BE49-F238E27FC236}">
                  <a16:creationId xmlns:a16="http://schemas.microsoft.com/office/drawing/2014/main" id="{4362CA46-77A2-8FED-231E-F8E604FA361F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4" name="Google Shape;8008;p79">
              <a:extLst>
                <a:ext uri="{FF2B5EF4-FFF2-40B4-BE49-F238E27FC236}">
                  <a16:creationId xmlns:a16="http://schemas.microsoft.com/office/drawing/2014/main" id="{714C5063-3296-E95A-1090-A3616E947864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5" name="Google Shape;8009;p79">
              <a:extLst>
                <a:ext uri="{FF2B5EF4-FFF2-40B4-BE49-F238E27FC236}">
                  <a16:creationId xmlns:a16="http://schemas.microsoft.com/office/drawing/2014/main" id="{4E77F570-5BA9-A042-8FAD-E95FBD8CBCA7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6" name="Google Shape;8010;p79">
              <a:extLst>
                <a:ext uri="{FF2B5EF4-FFF2-40B4-BE49-F238E27FC236}">
                  <a16:creationId xmlns:a16="http://schemas.microsoft.com/office/drawing/2014/main" id="{9811D926-1E60-C2F6-A454-0909163161A3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7" name="Google Shape;8011;p79">
              <a:extLst>
                <a:ext uri="{FF2B5EF4-FFF2-40B4-BE49-F238E27FC236}">
                  <a16:creationId xmlns:a16="http://schemas.microsoft.com/office/drawing/2014/main" id="{16862656-92D0-57E4-97E2-286FFC5D135F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8" name="Google Shape;8012;p79">
              <a:extLst>
                <a:ext uri="{FF2B5EF4-FFF2-40B4-BE49-F238E27FC236}">
                  <a16:creationId xmlns:a16="http://schemas.microsoft.com/office/drawing/2014/main" id="{4CB9EC51-A364-3815-4799-754448E87625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9" name="Google Shape;8013;p79">
              <a:extLst>
                <a:ext uri="{FF2B5EF4-FFF2-40B4-BE49-F238E27FC236}">
                  <a16:creationId xmlns:a16="http://schemas.microsoft.com/office/drawing/2014/main" id="{764C5BC3-BB8D-9784-4188-B1B56E80DE4F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0" name="Google Shape;8014;p79">
              <a:extLst>
                <a:ext uri="{FF2B5EF4-FFF2-40B4-BE49-F238E27FC236}">
                  <a16:creationId xmlns:a16="http://schemas.microsoft.com/office/drawing/2014/main" id="{CCF1FCAE-79AB-C854-F43C-E54B63B819B7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1" name="Google Shape;8015;p79">
              <a:extLst>
                <a:ext uri="{FF2B5EF4-FFF2-40B4-BE49-F238E27FC236}">
                  <a16:creationId xmlns:a16="http://schemas.microsoft.com/office/drawing/2014/main" id="{7D762D88-E8A2-1284-E705-C734FCD1CB07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2" name="Google Shape;8016;p79">
              <a:extLst>
                <a:ext uri="{FF2B5EF4-FFF2-40B4-BE49-F238E27FC236}">
                  <a16:creationId xmlns:a16="http://schemas.microsoft.com/office/drawing/2014/main" id="{803C8AE7-A0E4-DCDE-0063-47A09F8D930F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3" name="Google Shape;8017;p79">
              <a:extLst>
                <a:ext uri="{FF2B5EF4-FFF2-40B4-BE49-F238E27FC236}">
                  <a16:creationId xmlns:a16="http://schemas.microsoft.com/office/drawing/2014/main" id="{887E5338-287B-2A5C-D7A3-424C0D0DBFB4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4" name="Google Shape;8018;p79">
              <a:extLst>
                <a:ext uri="{FF2B5EF4-FFF2-40B4-BE49-F238E27FC236}">
                  <a16:creationId xmlns:a16="http://schemas.microsoft.com/office/drawing/2014/main" id="{5ED6D061-267D-00EF-D298-CBCBBD48CEDE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5" name="Google Shape;8019;p79">
              <a:extLst>
                <a:ext uri="{FF2B5EF4-FFF2-40B4-BE49-F238E27FC236}">
                  <a16:creationId xmlns:a16="http://schemas.microsoft.com/office/drawing/2014/main" id="{8FBE8C1A-CC70-978F-8B39-128553B7E9E9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6" name="Google Shape;8020;p79">
              <a:extLst>
                <a:ext uri="{FF2B5EF4-FFF2-40B4-BE49-F238E27FC236}">
                  <a16:creationId xmlns:a16="http://schemas.microsoft.com/office/drawing/2014/main" id="{7D432002-9F7F-9883-AA56-61194BCC2C72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7" name="Google Shape;8021;p79">
              <a:extLst>
                <a:ext uri="{FF2B5EF4-FFF2-40B4-BE49-F238E27FC236}">
                  <a16:creationId xmlns:a16="http://schemas.microsoft.com/office/drawing/2014/main" id="{07C6BE57-7DF1-BC42-5A99-F604AEAB03FF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8" name="Google Shape;8022;p79">
              <a:extLst>
                <a:ext uri="{FF2B5EF4-FFF2-40B4-BE49-F238E27FC236}">
                  <a16:creationId xmlns:a16="http://schemas.microsoft.com/office/drawing/2014/main" id="{76F921A7-9F71-F9D8-D60A-21EBB468514C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9" name="Google Shape;8023;p79">
              <a:extLst>
                <a:ext uri="{FF2B5EF4-FFF2-40B4-BE49-F238E27FC236}">
                  <a16:creationId xmlns:a16="http://schemas.microsoft.com/office/drawing/2014/main" id="{0C625490-7382-7948-C498-A3FFEE7260B0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0" name="Google Shape;8024;p79">
              <a:extLst>
                <a:ext uri="{FF2B5EF4-FFF2-40B4-BE49-F238E27FC236}">
                  <a16:creationId xmlns:a16="http://schemas.microsoft.com/office/drawing/2014/main" id="{9C481F59-C224-F7E9-C815-742E436C40C8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1" name="Google Shape;8025;p79">
              <a:extLst>
                <a:ext uri="{FF2B5EF4-FFF2-40B4-BE49-F238E27FC236}">
                  <a16:creationId xmlns:a16="http://schemas.microsoft.com/office/drawing/2014/main" id="{DCF649C8-DB43-64BF-0433-679D1BD664B4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2" name="Google Shape;8026;p79">
              <a:extLst>
                <a:ext uri="{FF2B5EF4-FFF2-40B4-BE49-F238E27FC236}">
                  <a16:creationId xmlns:a16="http://schemas.microsoft.com/office/drawing/2014/main" id="{51E14D05-5E6F-8D34-6B6F-17D9086175D9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3" name="Google Shape;8027;p79">
              <a:extLst>
                <a:ext uri="{FF2B5EF4-FFF2-40B4-BE49-F238E27FC236}">
                  <a16:creationId xmlns:a16="http://schemas.microsoft.com/office/drawing/2014/main" id="{BDD63479-BDF1-CB20-0764-6E5313BFE25F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4" name="Google Shape;8028;p79">
              <a:extLst>
                <a:ext uri="{FF2B5EF4-FFF2-40B4-BE49-F238E27FC236}">
                  <a16:creationId xmlns:a16="http://schemas.microsoft.com/office/drawing/2014/main" id="{D2E3BB3A-517D-D509-790D-3045B346998A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5" name="Google Shape;8029;p79">
              <a:extLst>
                <a:ext uri="{FF2B5EF4-FFF2-40B4-BE49-F238E27FC236}">
                  <a16:creationId xmlns:a16="http://schemas.microsoft.com/office/drawing/2014/main" id="{4C499E81-EAFA-829A-B038-FE54CFD2D3F2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6" name="Google Shape;8030;p79">
              <a:extLst>
                <a:ext uri="{FF2B5EF4-FFF2-40B4-BE49-F238E27FC236}">
                  <a16:creationId xmlns:a16="http://schemas.microsoft.com/office/drawing/2014/main" id="{6EF24F77-5312-0275-0979-C5DE7E318D37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7" name="Google Shape;8031;p79">
              <a:extLst>
                <a:ext uri="{FF2B5EF4-FFF2-40B4-BE49-F238E27FC236}">
                  <a16:creationId xmlns:a16="http://schemas.microsoft.com/office/drawing/2014/main" id="{E57ED46E-E237-9252-7114-F80766591976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8" name="Google Shape;8032;p79">
              <a:extLst>
                <a:ext uri="{FF2B5EF4-FFF2-40B4-BE49-F238E27FC236}">
                  <a16:creationId xmlns:a16="http://schemas.microsoft.com/office/drawing/2014/main" id="{E6CD0635-FD20-C6E1-D34D-537D3ECDBAFB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9" name="Google Shape;8033;p79">
              <a:extLst>
                <a:ext uri="{FF2B5EF4-FFF2-40B4-BE49-F238E27FC236}">
                  <a16:creationId xmlns:a16="http://schemas.microsoft.com/office/drawing/2014/main" id="{6F200FCD-A516-A021-EF8D-C89D85FFA5EC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0" name="Google Shape;8034;p79">
              <a:extLst>
                <a:ext uri="{FF2B5EF4-FFF2-40B4-BE49-F238E27FC236}">
                  <a16:creationId xmlns:a16="http://schemas.microsoft.com/office/drawing/2014/main" id="{2541AF1F-0EA9-06DE-4083-DCEFB2AD7B66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1" name="Google Shape;8035;p79">
              <a:extLst>
                <a:ext uri="{FF2B5EF4-FFF2-40B4-BE49-F238E27FC236}">
                  <a16:creationId xmlns:a16="http://schemas.microsoft.com/office/drawing/2014/main" id="{1873211F-120B-3057-63C3-A8420E612DBD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2" name="Google Shape;8036;p79">
              <a:extLst>
                <a:ext uri="{FF2B5EF4-FFF2-40B4-BE49-F238E27FC236}">
                  <a16:creationId xmlns:a16="http://schemas.microsoft.com/office/drawing/2014/main" id="{9C1E2189-BF4F-EA29-FB70-E63E15894E83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3" name="Google Shape;8037;p79">
              <a:extLst>
                <a:ext uri="{FF2B5EF4-FFF2-40B4-BE49-F238E27FC236}">
                  <a16:creationId xmlns:a16="http://schemas.microsoft.com/office/drawing/2014/main" id="{507E42F8-E45D-6526-A726-C42CC2927633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4" name="Google Shape;8038;p79">
              <a:extLst>
                <a:ext uri="{FF2B5EF4-FFF2-40B4-BE49-F238E27FC236}">
                  <a16:creationId xmlns:a16="http://schemas.microsoft.com/office/drawing/2014/main" id="{D1ACC474-A3C5-39EC-C6DF-8FDC04EF48CB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5" name="Google Shape;8039;p79">
              <a:extLst>
                <a:ext uri="{FF2B5EF4-FFF2-40B4-BE49-F238E27FC236}">
                  <a16:creationId xmlns:a16="http://schemas.microsoft.com/office/drawing/2014/main" id="{9F305452-42C9-4B30-25D6-23197D4CDC05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6" name="Google Shape;8040;p79">
              <a:extLst>
                <a:ext uri="{FF2B5EF4-FFF2-40B4-BE49-F238E27FC236}">
                  <a16:creationId xmlns:a16="http://schemas.microsoft.com/office/drawing/2014/main" id="{939058FE-3489-1144-78A3-DCF86B8DAE3B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7" name="Google Shape;8041;p79">
              <a:extLst>
                <a:ext uri="{FF2B5EF4-FFF2-40B4-BE49-F238E27FC236}">
                  <a16:creationId xmlns:a16="http://schemas.microsoft.com/office/drawing/2014/main" id="{44CAFBE2-3555-70BB-ADCB-0B0E5ECCAF5B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8" name="Google Shape;8042;p79">
              <a:extLst>
                <a:ext uri="{FF2B5EF4-FFF2-40B4-BE49-F238E27FC236}">
                  <a16:creationId xmlns:a16="http://schemas.microsoft.com/office/drawing/2014/main" id="{B33AE394-6EE0-1DC1-452A-FDB82A15E8EB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9" name="Google Shape;8043;p79">
              <a:extLst>
                <a:ext uri="{FF2B5EF4-FFF2-40B4-BE49-F238E27FC236}">
                  <a16:creationId xmlns:a16="http://schemas.microsoft.com/office/drawing/2014/main" id="{38C3D103-B35B-3E13-0B77-C9A2EF7670FE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0" name="Google Shape;8044;p79">
              <a:extLst>
                <a:ext uri="{FF2B5EF4-FFF2-40B4-BE49-F238E27FC236}">
                  <a16:creationId xmlns:a16="http://schemas.microsoft.com/office/drawing/2014/main" id="{81593B7C-E53C-32BE-6D33-0113D0AEE26E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1" name="Google Shape;8045;p79">
              <a:extLst>
                <a:ext uri="{FF2B5EF4-FFF2-40B4-BE49-F238E27FC236}">
                  <a16:creationId xmlns:a16="http://schemas.microsoft.com/office/drawing/2014/main" id="{A4516B32-1D37-108D-30EA-A5858A811F03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2" name="Google Shape;8046;p79">
              <a:extLst>
                <a:ext uri="{FF2B5EF4-FFF2-40B4-BE49-F238E27FC236}">
                  <a16:creationId xmlns:a16="http://schemas.microsoft.com/office/drawing/2014/main" id="{DDEC5E7F-E3A0-1BF1-83AD-901B9E626967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3" name="Google Shape;8047;p79">
              <a:extLst>
                <a:ext uri="{FF2B5EF4-FFF2-40B4-BE49-F238E27FC236}">
                  <a16:creationId xmlns:a16="http://schemas.microsoft.com/office/drawing/2014/main" id="{9439F0B7-6E9E-61D7-3DEE-4EE8548B138C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4" name="Google Shape;8048;p79">
              <a:extLst>
                <a:ext uri="{FF2B5EF4-FFF2-40B4-BE49-F238E27FC236}">
                  <a16:creationId xmlns:a16="http://schemas.microsoft.com/office/drawing/2014/main" id="{E2E96F6A-FEF1-CB1D-7A35-89BD37507B27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5" name="Google Shape;8049;p79">
              <a:extLst>
                <a:ext uri="{FF2B5EF4-FFF2-40B4-BE49-F238E27FC236}">
                  <a16:creationId xmlns:a16="http://schemas.microsoft.com/office/drawing/2014/main" id="{BB884A64-2083-42DE-CA53-5AAE17D40523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6" name="Google Shape;8050;p79">
              <a:extLst>
                <a:ext uri="{FF2B5EF4-FFF2-40B4-BE49-F238E27FC236}">
                  <a16:creationId xmlns:a16="http://schemas.microsoft.com/office/drawing/2014/main" id="{4003AF7B-008A-0DCE-300B-78DB88C4FE75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7" name="Google Shape;8051;p79">
              <a:extLst>
                <a:ext uri="{FF2B5EF4-FFF2-40B4-BE49-F238E27FC236}">
                  <a16:creationId xmlns:a16="http://schemas.microsoft.com/office/drawing/2014/main" id="{DCA1EB13-DC25-4FDB-3BBD-CC9A2BFEC92E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8" name="Google Shape;8052;p79">
              <a:extLst>
                <a:ext uri="{FF2B5EF4-FFF2-40B4-BE49-F238E27FC236}">
                  <a16:creationId xmlns:a16="http://schemas.microsoft.com/office/drawing/2014/main" id="{94799875-0E61-2562-89AF-E42C4A4F1FF8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9" name="Google Shape;8053;p79">
              <a:extLst>
                <a:ext uri="{FF2B5EF4-FFF2-40B4-BE49-F238E27FC236}">
                  <a16:creationId xmlns:a16="http://schemas.microsoft.com/office/drawing/2014/main" id="{024E7298-9AEC-5A2E-7FAB-3EFCC102A1B9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0" name="Google Shape;8054;p79">
              <a:extLst>
                <a:ext uri="{FF2B5EF4-FFF2-40B4-BE49-F238E27FC236}">
                  <a16:creationId xmlns:a16="http://schemas.microsoft.com/office/drawing/2014/main" id="{E1ACDAE3-3B97-51E5-16ED-828668C97566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1" name="Google Shape;8055;p79">
              <a:extLst>
                <a:ext uri="{FF2B5EF4-FFF2-40B4-BE49-F238E27FC236}">
                  <a16:creationId xmlns:a16="http://schemas.microsoft.com/office/drawing/2014/main" id="{D8135514-ACE3-A480-C4AC-96882C5869F2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2" name="Google Shape;8056;p79">
              <a:extLst>
                <a:ext uri="{FF2B5EF4-FFF2-40B4-BE49-F238E27FC236}">
                  <a16:creationId xmlns:a16="http://schemas.microsoft.com/office/drawing/2014/main" id="{297C56DD-51E9-ABC3-726A-0F2CC32DCABA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3" name="Google Shape;8057;p79">
              <a:extLst>
                <a:ext uri="{FF2B5EF4-FFF2-40B4-BE49-F238E27FC236}">
                  <a16:creationId xmlns:a16="http://schemas.microsoft.com/office/drawing/2014/main" id="{5C348C02-2295-1DA6-43F3-194F24608612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4" name="Google Shape;8058;p79">
              <a:extLst>
                <a:ext uri="{FF2B5EF4-FFF2-40B4-BE49-F238E27FC236}">
                  <a16:creationId xmlns:a16="http://schemas.microsoft.com/office/drawing/2014/main" id="{9D63BB8B-9991-F932-4AA3-EB3FAE107F36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5" name="Google Shape;8059;p79">
              <a:extLst>
                <a:ext uri="{FF2B5EF4-FFF2-40B4-BE49-F238E27FC236}">
                  <a16:creationId xmlns:a16="http://schemas.microsoft.com/office/drawing/2014/main" id="{9A1FF9F1-1903-3897-4C0C-EB53B2ECADB8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6" name="Google Shape;8060;p79">
              <a:extLst>
                <a:ext uri="{FF2B5EF4-FFF2-40B4-BE49-F238E27FC236}">
                  <a16:creationId xmlns:a16="http://schemas.microsoft.com/office/drawing/2014/main" id="{1FF463D9-2524-0B48-C046-914CAB4B8693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7" name="Google Shape;8061;p79">
              <a:extLst>
                <a:ext uri="{FF2B5EF4-FFF2-40B4-BE49-F238E27FC236}">
                  <a16:creationId xmlns:a16="http://schemas.microsoft.com/office/drawing/2014/main" id="{9135BC4C-D31F-C707-BE87-E54986466889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8" name="Google Shape;8062;p79">
              <a:extLst>
                <a:ext uri="{FF2B5EF4-FFF2-40B4-BE49-F238E27FC236}">
                  <a16:creationId xmlns:a16="http://schemas.microsoft.com/office/drawing/2014/main" id="{DE5D71EC-7341-0963-9FB1-CEBB2DDD53BC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9" name="Google Shape;8063;p79">
              <a:extLst>
                <a:ext uri="{FF2B5EF4-FFF2-40B4-BE49-F238E27FC236}">
                  <a16:creationId xmlns:a16="http://schemas.microsoft.com/office/drawing/2014/main" id="{3274CEF7-2BAA-73F1-E909-FC44683254B7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0" name="Google Shape;8064;p79">
              <a:extLst>
                <a:ext uri="{FF2B5EF4-FFF2-40B4-BE49-F238E27FC236}">
                  <a16:creationId xmlns:a16="http://schemas.microsoft.com/office/drawing/2014/main" id="{43F31360-274D-75A6-2619-6CCAF25EBCC0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1" name="Google Shape;8065;p79">
              <a:extLst>
                <a:ext uri="{FF2B5EF4-FFF2-40B4-BE49-F238E27FC236}">
                  <a16:creationId xmlns:a16="http://schemas.microsoft.com/office/drawing/2014/main" id="{3A1D373D-2116-BE0E-84EF-E41E68BDE295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2" name="Google Shape;8066;p79">
              <a:extLst>
                <a:ext uri="{FF2B5EF4-FFF2-40B4-BE49-F238E27FC236}">
                  <a16:creationId xmlns:a16="http://schemas.microsoft.com/office/drawing/2014/main" id="{A27A2B0C-8F59-0849-A6A2-8E5E5B4ACD74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3" name="Google Shape;8067;p79">
              <a:extLst>
                <a:ext uri="{FF2B5EF4-FFF2-40B4-BE49-F238E27FC236}">
                  <a16:creationId xmlns:a16="http://schemas.microsoft.com/office/drawing/2014/main" id="{419EA726-7873-A586-2C23-2BBD9B4FB12F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4" name="Google Shape;8068;p79">
              <a:extLst>
                <a:ext uri="{FF2B5EF4-FFF2-40B4-BE49-F238E27FC236}">
                  <a16:creationId xmlns:a16="http://schemas.microsoft.com/office/drawing/2014/main" id="{26579798-2024-3503-BB61-5FFA6A107CB2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5" name="Google Shape;8069;p79">
              <a:extLst>
                <a:ext uri="{FF2B5EF4-FFF2-40B4-BE49-F238E27FC236}">
                  <a16:creationId xmlns:a16="http://schemas.microsoft.com/office/drawing/2014/main" id="{03305D10-27D6-DDAD-5A80-0BD3EB6B9B9B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6" name="Google Shape;8070;p79">
              <a:extLst>
                <a:ext uri="{FF2B5EF4-FFF2-40B4-BE49-F238E27FC236}">
                  <a16:creationId xmlns:a16="http://schemas.microsoft.com/office/drawing/2014/main" id="{F159BD2F-5D78-402B-664D-AACD275FF08D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7" name="Google Shape;8071;p79">
              <a:extLst>
                <a:ext uri="{FF2B5EF4-FFF2-40B4-BE49-F238E27FC236}">
                  <a16:creationId xmlns:a16="http://schemas.microsoft.com/office/drawing/2014/main" id="{DBB12123-427C-5B1F-0017-B1BA3F7B44DA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8" name="Google Shape;8072;p79">
              <a:extLst>
                <a:ext uri="{FF2B5EF4-FFF2-40B4-BE49-F238E27FC236}">
                  <a16:creationId xmlns:a16="http://schemas.microsoft.com/office/drawing/2014/main" id="{FA85D65A-B7A6-1FAF-1197-68343A8A4A0B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9" name="Google Shape;8073;p79">
              <a:extLst>
                <a:ext uri="{FF2B5EF4-FFF2-40B4-BE49-F238E27FC236}">
                  <a16:creationId xmlns:a16="http://schemas.microsoft.com/office/drawing/2014/main" id="{6DE60790-8910-0378-560E-9C158BFB94F5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0" name="Google Shape;8074;p79">
              <a:extLst>
                <a:ext uri="{FF2B5EF4-FFF2-40B4-BE49-F238E27FC236}">
                  <a16:creationId xmlns:a16="http://schemas.microsoft.com/office/drawing/2014/main" id="{11C0A3D0-84CF-F00D-934B-A774264DC0FB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11" name="Google Shape;7862;p79">
            <a:extLst>
              <a:ext uri="{FF2B5EF4-FFF2-40B4-BE49-F238E27FC236}">
                <a16:creationId xmlns:a16="http://schemas.microsoft.com/office/drawing/2014/main" id="{958F6BEF-ACD6-B791-D0F2-F930E441F53C}"/>
              </a:ext>
            </a:extLst>
          </p:cNvPr>
          <p:cNvGrpSpPr/>
          <p:nvPr/>
        </p:nvGrpSpPr>
        <p:grpSpPr>
          <a:xfrm>
            <a:off x="6677669" y="2375714"/>
            <a:ext cx="510172" cy="478267"/>
            <a:chOff x="1406450" y="1457600"/>
            <a:chExt cx="1017675" cy="1094400"/>
          </a:xfrm>
        </p:grpSpPr>
        <p:sp>
          <p:nvSpPr>
            <p:cNvPr id="5112" name="Google Shape;7863;p79">
              <a:extLst>
                <a:ext uri="{FF2B5EF4-FFF2-40B4-BE49-F238E27FC236}">
                  <a16:creationId xmlns:a16="http://schemas.microsoft.com/office/drawing/2014/main" id="{EEBDC0DF-D1A7-6C53-61F6-827952CD6238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3" name="Google Shape;7864;p79">
              <a:extLst>
                <a:ext uri="{FF2B5EF4-FFF2-40B4-BE49-F238E27FC236}">
                  <a16:creationId xmlns:a16="http://schemas.microsoft.com/office/drawing/2014/main" id="{11973A66-8BA1-5937-D1D3-1FF804D28CED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4" name="Google Shape;7865;p79">
              <a:extLst>
                <a:ext uri="{FF2B5EF4-FFF2-40B4-BE49-F238E27FC236}">
                  <a16:creationId xmlns:a16="http://schemas.microsoft.com/office/drawing/2014/main" id="{33B9DD66-19BF-633E-6E79-0DD5888FB84E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5" name="Google Shape;7866;p79">
              <a:extLst>
                <a:ext uri="{FF2B5EF4-FFF2-40B4-BE49-F238E27FC236}">
                  <a16:creationId xmlns:a16="http://schemas.microsoft.com/office/drawing/2014/main" id="{074BA138-9A24-83B3-F645-52F4C95F63D1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6" name="Google Shape;7867;p79">
              <a:extLst>
                <a:ext uri="{FF2B5EF4-FFF2-40B4-BE49-F238E27FC236}">
                  <a16:creationId xmlns:a16="http://schemas.microsoft.com/office/drawing/2014/main" id="{3ECB93F4-F95A-CCC5-7228-1D854A29794F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7" name="Google Shape;7868;p79">
              <a:extLst>
                <a:ext uri="{FF2B5EF4-FFF2-40B4-BE49-F238E27FC236}">
                  <a16:creationId xmlns:a16="http://schemas.microsoft.com/office/drawing/2014/main" id="{D2A43361-1029-0465-D242-ABD64C08395C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8" name="Google Shape;7869;p79">
              <a:extLst>
                <a:ext uri="{FF2B5EF4-FFF2-40B4-BE49-F238E27FC236}">
                  <a16:creationId xmlns:a16="http://schemas.microsoft.com/office/drawing/2014/main" id="{CB26F645-6C4B-1817-79CA-88AD1C3FFB45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9" name="Google Shape;7870;p79">
              <a:extLst>
                <a:ext uri="{FF2B5EF4-FFF2-40B4-BE49-F238E27FC236}">
                  <a16:creationId xmlns:a16="http://schemas.microsoft.com/office/drawing/2014/main" id="{7C6F2313-5AE7-A2B7-1E23-CF6833CA1880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0" name="Google Shape;7871;p79">
              <a:extLst>
                <a:ext uri="{FF2B5EF4-FFF2-40B4-BE49-F238E27FC236}">
                  <a16:creationId xmlns:a16="http://schemas.microsoft.com/office/drawing/2014/main" id="{D9469C35-372F-797A-F57D-5457A2F9A909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1" name="Google Shape;7872;p79">
              <a:extLst>
                <a:ext uri="{FF2B5EF4-FFF2-40B4-BE49-F238E27FC236}">
                  <a16:creationId xmlns:a16="http://schemas.microsoft.com/office/drawing/2014/main" id="{12B44B74-79A9-1C58-85DB-1BFBA9ED0B51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2" name="Google Shape;7873;p79">
              <a:extLst>
                <a:ext uri="{FF2B5EF4-FFF2-40B4-BE49-F238E27FC236}">
                  <a16:creationId xmlns:a16="http://schemas.microsoft.com/office/drawing/2014/main" id="{0F57B46A-D06A-409B-F6B9-57E786CC9CB7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3" name="Google Shape;7874;p79">
              <a:extLst>
                <a:ext uri="{FF2B5EF4-FFF2-40B4-BE49-F238E27FC236}">
                  <a16:creationId xmlns:a16="http://schemas.microsoft.com/office/drawing/2014/main" id="{2359F210-BBA8-FB2D-D6D3-D778F9E9643C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4" name="Google Shape;7875;p79">
              <a:extLst>
                <a:ext uri="{FF2B5EF4-FFF2-40B4-BE49-F238E27FC236}">
                  <a16:creationId xmlns:a16="http://schemas.microsoft.com/office/drawing/2014/main" id="{86F2BB5B-B614-BCAC-42D4-CC8A15743523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5" name="Google Shape;7876;p79">
              <a:extLst>
                <a:ext uri="{FF2B5EF4-FFF2-40B4-BE49-F238E27FC236}">
                  <a16:creationId xmlns:a16="http://schemas.microsoft.com/office/drawing/2014/main" id="{264E40D9-6FFC-05C8-3525-388DB604FBF5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6" name="Google Shape;7877;p79">
              <a:extLst>
                <a:ext uri="{FF2B5EF4-FFF2-40B4-BE49-F238E27FC236}">
                  <a16:creationId xmlns:a16="http://schemas.microsoft.com/office/drawing/2014/main" id="{37674840-0B20-FBF5-C844-ACBC899033C4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7" name="Google Shape;7878;p79">
              <a:extLst>
                <a:ext uri="{FF2B5EF4-FFF2-40B4-BE49-F238E27FC236}">
                  <a16:creationId xmlns:a16="http://schemas.microsoft.com/office/drawing/2014/main" id="{FFFA2130-E6E9-E03F-412F-0E846AD2BC83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8" name="Google Shape;7879;p79">
              <a:extLst>
                <a:ext uri="{FF2B5EF4-FFF2-40B4-BE49-F238E27FC236}">
                  <a16:creationId xmlns:a16="http://schemas.microsoft.com/office/drawing/2014/main" id="{5CFB46D4-1673-4AE3-0D9D-9540C190691D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9" name="Google Shape;7880;p79">
              <a:extLst>
                <a:ext uri="{FF2B5EF4-FFF2-40B4-BE49-F238E27FC236}">
                  <a16:creationId xmlns:a16="http://schemas.microsoft.com/office/drawing/2014/main" id="{6688C013-0A86-07E8-59B4-6963F90579A8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0" name="Google Shape;7881;p79">
              <a:extLst>
                <a:ext uri="{FF2B5EF4-FFF2-40B4-BE49-F238E27FC236}">
                  <a16:creationId xmlns:a16="http://schemas.microsoft.com/office/drawing/2014/main" id="{0007D2CD-59A2-7141-F475-8D14F58B81E6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1" name="Google Shape;7882;p79">
              <a:extLst>
                <a:ext uri="{FF2B5EF4-FFF2-40B4-BE49-F238E27FC236}">
                  <a16:creationId xmlns:a16="http://schemas.microsoft.com/office/drawing/2014/main" id="{804F4004-30D8-F986-AE6B-20F6BB7E7780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2" name="Google Shape;7883;p79">
              <a:extLst>
                <a:ext uri="{FF2B5EF4-FFF2-40B4-BE49-F238E27FC236}">
                  <a16:creationId xmlns:a16="http://schemas.microsoft.com/office/drawing/2014/main" id="{418D4E9A-0532-12DF-9C38-E323BABCE147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3" name="Google Shape;7884;p79">
              <a:extLst>
                <a:ext uri="{FF2B5EF4-FFF2-40B4-BE49-F238E27FC236}">
                  <a16:creationId xmlns:a16="http://schemas.microsoft.com/office/drawing/2014/main" id="{4D8D70A8-C2C8-B444-403E-67A7CA2BF849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4" name="Google Shape;7885;p79">
              <a:extLst>
                <a:ext uri="{FF2B5EF4-FFF2-40B4-BE49-F238E27FC236}">
                  <a16:creationId xmlns:a16="http://schemas.microsoft.com/office/drawing/2014/main" id="{308CC224-0AB6-4015-A535-710117F845BD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5" name="Google Shape;7886;p79">
              <a:extLst>
                <a:ext uri="{FF2B5EF4-FFF2-40B4-BE49-F238E27FC236}">
                  <a16:creationId xmlns:a16="http://schemas.microsoft.com/office/drawing/2014/main" id="{04E4FE34-9EE1-3B66-FBDF-440B41C1D69D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6" name="Google Shape;7887;p79">
              <a:extLst>
                <a:ext uri="{FF2B5EF4-FFF2-40B4-BE49-F238E27FC236}">
                  <a16:creationId xmlns:a16="http://schemas.microsoft.com/office/drawing/2014/main" id="{26639354-0FE6-1A2C-46C9-6039DB791966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7" name="Google Shape;7888;p79">
              <a:extLst>
                <a:ext uri="{FF2B5EF4-FFF2-40B4-BE49-F238E27FC236}">
                  <a16:creationId xmlns:a16="http://schemas.microsoft.com/office/drawing/2014/main" id="{C7FBA69B-47A1-B830-C7CD-57EF071EC9B9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8" name="Google Shape;7889;p79">
              <a:extLst>
                <a:ext uri="{FF2B5EF4-FFF2-40B4-BE49-F238E27FC236}">
                  <a16:creationId xmlns:a16="http://schemas.microsoft.com/office/drawing/2014/main" id="{C22AF6FC-410C-F1EA-C54F-1E72977E738C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9" name="Google Shape;7890;p79">
              <a:extLst>
                <a:ext uri="{FF2B5EF4-FFF2-40B4-BE49-F238E27FC236}">
                  <a16:creationId xmlns:a16="http://schemas.microsoft.com/office/drawing/2014/main" id="{8B2B9D03-151C-6DCA-0944-BE5F726C55E8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0" name="Google Shape;7891;p79">
              <a:extLst>
                <a:ext uri="{FF2B5EF4-FFF2-40B4-BE49-F238E27FC236}">
                  <a16:creationId xmlns:a16="http://schemas.microsoft.com/office/drawing/2014/main" id="{FE24C553-621A-E117-7E7C-83857985A97F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1" name="Google Shape;7892;p79">
              <a:extLst>
                <a:ext uri="{FF2B5EF4-FFF2-40B4-BE49-F238E27FC236}">
                  <a16:creationId xmlns:a16="http://schemas.microsoft.com/office/drawing/2014/main" id="{D3DF3DAC-0D00-EC2D-609C-8FC1D7A507F4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2" name="Google Shape;7893;p79">
              <a:extLst>
                <a:ext uri="{FF2B5EF4-FFF2-40B4-BE49-F238E27FC236}">
                  <a16:creationId xmlns:a16="http://schemas.microsoft.com/office/drawing/2014/main" id="{B3F12036-5ABB-1172-0920-AAD8747253D7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3" name="Google Shape;7894;p79">
              <a:extLst>
                <a:ext uri="{FF2B5EF4-FFF2-40B4-BE49-F238E27FC236}">
                  <a16:creationId xmlns:a16="http://schemas.microsoft.com/office/drawing/2014/main" id="{1F5073B7-D2D5-AB65-BE5C-20C79532D486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4" name="Google Shape;7895;p79">
              <a:extLst>
                <a:ext uri="{FF2B5EF4-FFF2-40B4-BE49-F238E27FC236}">
                  <a16:creationId xmlns:a16="http://schemas.microsoft.com/office/drawing/2014/main" id="{73D1FAA3-C5CD-4103-4225-5199DAA2AAE5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5" name="Google Shape;7896;p79">
              <a:extLst>
                <a:ext uri="{FF2B5EF4-FFF2-40B4-BE49-F238E27FC236}">
                  <a16:creationId xmlns:a16="http://schemas.microsoft.com/office/drawing/2014/main" id="{E01D9F8E-6101-3E74-1AD8-FE4E00C3CF0E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6" name="Google Shape;7897;p79">
              <a:extLst>
                <a:ext uri="{FF2B5EF4-FFF2-40B4-BE49-F238E27FC236}">
                  <a16:creationId xmlns:a16="http://schemas.microsoft.com/office/drawing/2014/main" id="{93B04B7C-501E-ED65-ED30-4D07EDBA5F06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7" name="Google Shape;7898;p79">
              <a:extLst>
                <a:ext uri="{FF2B5EF4-FFF2-40B4-BE49-F238E27FC236}">
                  <a16:creationId xmlns:a16="http://schemas.microsoft.com/office/drawing/2014/main" id="{A3530483-AF64-1EB9-43EF-FC0FC5901E46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8" name="Google Shape;7899;p79">
              <a:extLst>
                <a:ext uri="{FF2B5EF4-FFF2-40B4-BE49-F238E27FC236}">
                  <a16:creationId xmlns:a16="http://schemas.microsoft.com/office/drawing/2014/main" id="{0ABA6A93-AC0A-A2BA-4C0A-557864B94398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9" name="Google Shape;7900;p79">
              <a:extLst>
                <a:ext uri="{FF2B5EF4-FFF2-40B4-BE49-F238E27FC236}">
                  <a16:creationId xmlns:a16="http://schemas.microsoft.com/office/drawing/2014/main" id="{2A8DC5CC-C630-35B9-7A64-4E8CAEA3D826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0" name="Google Shape;7901;p79">
              <a:extLst>
                <a:ext uri="{FF2B5EF4-FFF2-40B4-BE49-F238E27FC236}">
                  <a16:creationId xmlns:a16="http://schemas.microsoft.com/office/drawing/2014/main" id="{00C82C89-22FA-46BB-B911-E9AC8B6B796F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1" name="Google Shape;7902;p79">
              <a:extLst>
                <a:ext uri="{FF2B5EF4-FFF2-40B4-BE49-F238E27FC236}">
                  <a16:creationId xmlns:a16="http://schemas.microsoft.com/office/drawing/2014/main" id="{1CF898A5-FF46-E305-D59B-9D502BA2063B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2" name="Google Shape;7903;p79">
              <a:extLst>
                <a:ext uri="{FF2B5EF4-FFF2-40B4-BE49-F238E27FC236}">
                  <a16:creationId xmlns:a16="http://schemas.microsoft.com/office/drawing/2014/main" id="{DAD31543-EE1A-0349-60FE-FD4F75791345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3" name="Google Shape;7904;p79">
              <a:extLst>
                <a:ext uri="{FF2B5EF4-FFF2-40B4-BE49-F238E27FC236}">
                  <a16:creationId xmlns:a16="http://schemas.microsoft.com/office/drawing/2014/main" id="{04FAFB54-3CE7-158D-CA89-102DE668E26C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4" name="Google Shape;7905;p79">
              <a:extLst>
                <a:ext uri="{FF2B5EF4-FFF2-40B4-BE49-F238E27FC236}">
                  <a16:creationId xmlns:a16="http://schemas.microsoft.com/office/drawing/2014/main" id="{912792B6-3D1C-7488-426B-030276C6D513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5" name="Google Shape;7906;p79">
              <a:extLst>
                <a:ext uri="{FF2B5EF4-FFF2-40B4-BE49-F238E27FC236}">
                  <a16:creationId xmlns:a16="http://schemas.microsoft.com/office/drawing/2014/main" id="{92A665D5-578C-7D54-6F2F-955449532392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6" name="Google Shape;7907;p79">
              <a:extLst>
                <a:ext uri="{FF2B5EF4-FFF2-40B4-BE49-F238E27FC236}">
                  <a16:creationId xmlns:a16="http://schemas.microsoft.com/office/drawing/2014/main" id="{52CB2399-724A-5EC7-8C84-9F921A320C2C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7" name="Google Shape;7908;p79">
              <a:extLst>
                <a:ext uri="{FF2B5EF4-FFF2-40B4-BE49-F238E27FC236}">
                  <a16:creationId xmlns:a16="http://schemas.microsoft.com/office/drawing/2014/main" id="{D0C5C1B7-FD8C-6012-02FE-1A4474D6B42C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8" name="Google Shape;7909;p79">
              <a:extLst>
                <a:ext uri="{FF2B5EF4-FFF2-40B4-BE49-F238E27FC236}">
                  <a16:creationId xmlns:a16="http://schemas.microsoft.com/office/drawing/2014/main" id="{2F4035AF-FD21-4634-D46D-625292B86EC0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9" name="Google Shape;7910;p79">
              <a:extLst>
                <a:ext uri="{FF2B5EF4-FFF2-40B4-BE49-F238E27FC236}">
                  <a16:creationId xmlns:a16="http://schemas.microsoft.com/office/drawing/2014/main" id="{76EB24EA-C068-2D00-E632-04080AF79018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0" name="Google Shape;7911;p79">
              <a:extLst>
                <a:ext uri="{FF2B5EF4-FFF2-40B4-BE49-F238E27FC236}">
                  <a16:creationId xmlns:a16="http://schemas.microsoft.com/office/drawing/2014/main" id="{AD11D901-6E7D-7316-FBE9-82469D73FC45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1" name="Google Shape;7912;p79">
              <a:extLst>
                <a:ext uri="{FF2B5EF4-FFF2-40B4-BE49-F238E27FC236}">
                  <a16:creationId xmlns:a16="http://schemas.microsoft.com/office/drawing/2014/main" id="{1C4B5665-1491-477E-D310-D207D669DB95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2" name="Google Shape;7913;p79">
              <a:extLst>
                <a:ext uri="{FF2B5EF4-FFF2-40B4-BE49-F238E27FC236}">
                  <a16:creationId xmlns:a16="http://schemas.microsoft.com/office/drawing/2014/main" id="{98EF0479-AFE8-D838-92F8-6CEA11F907C9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3" name="Google Shape;7914;p79">
              <a:extLst>
                <a:ext uri="{FF2B5EF4-FFF2-40B4-BE49-F238E27FC236}">
                  <a16:creationId xmlns:a16="http://schemas.microsoft.com/office/drawing/2014/main" id="{EA341D39-C90F-A07B-E579-2FCC1F2053E5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4" name="Google Shape;7915;p79">
              <a:extLst>
                <a:ext uri="{FF2B5EF4-FFF2-40B4-BE49-F238E27FC236}">
                  <a16:creationId xmlns:a16="http://schemas.microsoft.com/office/drawing/2014/main" id="{A550C60B-3D18-4F33-2C37-4B685CCAFA37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5" name="Google Shape;7916;p79">
              <a:extLst>
                <a:ext uri="{FF2B5EF4-FFF2-40B4-BE49-F238E27FC236}">
                  <a16:creationId xmlns:a16="http://schemas.microsoft.com/office/drawing/2014/main" id="{5E76F460-61DD-C1DF-8957-7A88364CE069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6" name="Google Shape;7917;p79">
              <a:extLst>
                <a:ext uri="{FF2B5EF4-FFF2-40B4-BE49-F238E27FC236}">
                  <a16:creationId xmlns:a16="http://schemas.microsoft.com/office/drawing/2014/main" id="{CA99F254-6AEB-3B79-A858-CF86BA852804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7" name="Google Shape;7918;p79">
              <a:extLst>
                <a:ext uri="{FF2B5EF4-FFF2-40B4-BE49-F238E27FC236}">
                  <a16:creationId xmlns:a16="http://schemas.microsoft.com/office/drawing/2014/main" id="{C6101829-FAF9-1802-C750-44AA8FD944BC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8" name="Google Shape;7919;p79">
              <a:extLst>
                <a:ext uri="{FF2B5EF4-FFF2-40B4-BE49-F238E27FC236}">
                  <a16:creationId xmlns:a16="http://schemas.microsoft.com/office/drawing/2014/main" id="{2F95B719-5504-BEBC-AB1F-E21C46A23153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9" name="Google Shape;7920;p79">
              <a:extLst>
                <a:ext uri="{FF2B5EF4-FFF2-40B4-BE49-F238E27FC236}">
                  <a16:creationId xmlns:a16="http://schemas.microsoft.com/office/drawing/2014/main" id="{F3A77575-34BD-4132-2431-FBB1925FFCB9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0" name="Google Shape;7921;p79">
              <a:extLst>
                <a:ext uri="{FF2B5EF4-FFF2-40B4-BE49-F238E27FC236}">
                  <a16:creationId xmlns:a16="http://schemas.microsoft.com/office/drawing/2014/main" id="{66AAA665-4760-1D9C-1689-A2C62BBBFA8B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1" name="Google Shape;7922;p79">
              <a:extLst>
                <a:ext uri="{FF2B5EF4-FFF2-40B4-BE49-F238E27FC236}">
                  <a16:creationId xmlns:a16="http://schemas.microsoft.com/office/drawing/2014/main" id="{4ADD2CA0-CE8C-A07B-3E1A-F1C11B9D5906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2" name="Google Shape;7923;p79">
              <a:extLst>
                <a:ext uri="{FF2B5EF4-FFF2-40B4-BE49-F238E27FC236}">
                  <a16:creationId xmlns:a16="http://schemas.microsoft.com/office/drawing/2014/main" id="{85AE9C6A-EF50-FCE1-80A3-DC135B17A253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3" name="Google Shape;7924;p79">
              <a:extLst>
                <a:ext uri="{FF2B5EF4-FFF2-40B4-BE49-F238E27FC236}">
                  <a16:creationId xmlns:a16="http://schemas.microsoft.com/office/drawing/2014/main" id="{05ABEC9B-CE7C-CB3D-1A09-39AF11C2B3A6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4" name="Google Shape;7925;p79">
              <a:extLst>
                <a:ext uri="{FF2B5EF4-FFF2-40B4-BE49-F238E27FC236}">
                  <a16:creationId xmlns:a16="http://schemas.microsoft.com/office/drawing/2014/main" id="{8E6C854E-348A-8AC1-C184-362A9C2D3738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5" name="Google Shape;7926;p79">
              <a:extLst>
                <a:ext uri="{FF2B5EF4-FFF2-40B4-BE49-F238E27FC236}">
                  <a16:creationId xmlns:a16="http://schemas.microsoft.com/office/drawing/2014/main" id="{11970221-F60F-6A39-5BEB-5FDF0856DF2F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6" name="Google Shape;7927;p79">
              <a:extLst>
                <a:ext uri="{FF2B5EF4-FFF2-40B4-BE49-F238E27FC236}">
                  <a16:creationId xmlns:a16="http://schemas.microsoft.com/office/drawing/2014/main" id="{9E2070C9-A378-B524-99E8-6144EAE24600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7" name="Google Shape;7928;p79">
              <a:extLst>
                <a:ext uri="{FF2B5EF4-FFF2-40B4-BE49-F238E27FC236}">
                  <a16:creationId xmlns:a16="http://schemas.microsoft.com/office/drawing/2014/main" id="{50EF3D55-C368-4AB0-5020-FCB370203957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8" name="Google Shape;7929;p79">
              <a:extLst>
                <a:ext uri="{FF2B5EF4-FFF2-40B4-BE49-F238E27FC236}">
                  <a16:creationId xmlns:a16="http://schemas.microsoft.com/office/drawing/2014/main" id="{CCC36084-A1FD-0282-294B-24C7C45DA04F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9" name="Google Shape;7930;p79">
              <a:extLst>
                <a:ext uri="{FF2B5EF4-FFF2-40B4-BE49-F238E27FC236}">
                  <a16:creationId xmlns:a16="http://schemas.microsoft.com/office/drawing/2014/main" id="{3A0F1EE8-3385-CB94-AFF3-117CF7450B3A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0" name="Google Shape;7931;p79">
              <a:extLst>
                <a:ext uri="{FF2B5EF4-FFF2-40B4-BE49-F238E27FC236}">
                  <a16:creationId xmlns:a16="http://schemas.microsoft.com/office/drawing/2014/main" id="{E05EC4BF-B46A-64CE-A496-74C0E9E59A80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1" name="Google Shape;7932;p79">
              <a:extLst>
                <a:ext uri="{FF2B5EF4-FFF2-40B4-BE49-F238E27FC236}">
                  <a16:creationId xmlns:a16="http://schemas.microsoft.com/office/drawing/2014/main" id="{1D654A3E-EAE2-B118-F318-93F4C03267A8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2" name="Google Shape;7933;p79">
              <a:extLst>
                <a:ext uri="{FF2B5EF4-FFF2-40B4-BE49-F238E27FC236}">
                  <a16:creationId xmlns:a16="http://schemas.microsoft.com/office/drawing/2014/main" id="{1E1E9DA0-BD6E-207F-9FB7-80223BC5C06D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3" name="Google Shape;7934;p79">
              <a:extLst>
                <a:ext uri="{FF2B5EF4-FFF2-40B4-BE49-F238E27FC236}">
                  <a16:creationId xmlns:a16="http://schemas.microsoft.com/office/drawing/2014/main" id="{927D1D61-5C85-B28C-846C-99FD70AF37F2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4" name="Google Shape;7935;p79">
              <a:extLst>
                <a:ext uri="{FF2B5EF4-FFF2-40B4-BE49-F238E27FC236}">
                  <a16:creationId xmlns:a16="http://schemas.microsoft.com/office/drawing/2014/main" id="{50A8BE8F-125A-BBD1-DAF2-654076B8D3AD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5" name="Google Shape;7936;p79">
              <a:extLst>
                <a:ext uri="{FF2B5EF4-FFF2-40B4-BE49-F238E27FC236}">
                  <a16:creationId xmlns:a16="http://schemas.microsoft.com/office/drawing/2014/main" id="{7F6661BE-5E02-A0BD-5CDE-6E4B6232F194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6" name="Google Shape;7937;p79">
              <a:extLst>
                <a:ext uri="{FF2B5EF4-FFF2-40B4-BE49-F238E27FC236}">
                  <a16:creationId xmlns:a16="http://schemas.microsoft.com/office/drawing/2014/main" id="{45F3627A-5668-3064-DEDE-18508D6B6018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7" name="Google Shape;7938;p79">
              <a:extLst>
                <a:ext uri="{FF2B5EF4-FFF2-40B4-BE49-F238E27FC236}">
                  <a16:creationId xmlns:a16="http://schemas.microsoft.com/office/drawing/2014/main" id="{52A3A730-ABA2-A7C3-D647-8E326D6CE153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8" name="Google Shape;7939;p79">
              <a:extLst>
                <a:ext uri="{FF2B5EF4-FFF2-40B4-BE49-F238E27FC236}">
                  <a16:creationId xmlns:a16="http://schemas.microsoft.com/office/drawing/2014/main" id="{8728BF8A-06B8-C1C2-96B0-AA7CA97A4678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9" name="Google Shape;7940;p79">
              <a:extLst>
                <a:ext uri="{FF2B5EF4-FFF2-40B4-BE49-F238E27FC236}">
                  <a16:creationId xmlns:a16="http://schemas.microsoft.com/office/drawing/2014/main" id="{CE8B15CF-5438-107D-72CD-749E691F9025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0" name="Google Shape;7941;p79">
              <a:extLst>
                <a:ext uri="{FF2B5EF4-FFF2-40B4-BE49-F238E27FC236}">
                  <a16:creationId xmlns:a16="http://schemas.microsoft.com/office/drawing/2014/main" id="{632A60D7-9E20-AE3D-9285-EAD5B2B23143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1" name="Google Shape;7942;p79">
              <a:extLst>
                <a:ext uri="{FF2B5EF4-FFF2-40B4-BE49-F238E27FC236}">
                  <a16:creationId xmlns:a16="http://schemas.microsoft.com/office/drawing/2014/main" id="{C6CE0346-42A5-78A7-463E-0F5670A4E5DB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2" name="Google Shape;7943;p79">
              <a:extLst>
                <a:ext uri="{FF2B5EF4-FFF2-40B4-BE49-F238E27FC236}">
                  <a16:creationId xmlns:a16="http://schemas.microsoft.com/office/drawing/2014/main" id="{7BFF5B0C-A73A-591B-F514-A47E87ABC5BF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3" name="Google Shape;7944;p79">
              <a:extLst>
                <a:ext uri="{FF2B5EF4-FFF2-40B4-BE49-F238E27FC236}">
                  <a16:creationId xmlns:a16="http://schemas.microsoft.com/office/drawing/2014/main" id="{1C1C79BD-207A-3705-51B4-FCB3790ED013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4" name="Google Shape;7945;p79">
              <a:extLst>
                <a:ext uri="{FF2B5EF4-FFF2-40B4-BE49-F238E27FC236}">
                  <a16:creationId xmlns:a16="http://schemas.microsoft.com/office/drawing/2014/main" id="{B9EC13E1-FAD1-18BB-CD60-3D84825005EC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5" name="Google Shape;7946;p79">
              <a:extLst>
                <a:ext uri="{FF2B5EF4-FFF2-40B4-BE49-F238E27FC236}">
                  <a16:creationId xmlns:a16="http://schemas.microsoft.com/office/drawing/2014/main" id="{543C9F49-1CDA-FBE9-81FA-A5C4B4416939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6" name="Google Shape;7947;p79">
              <a:extLst>
                <a:ext uri="{FF2B5EF4-FFF2-40B4-BE49-F238E27FC236}">
                  <a16:creationId xmlns:a16="http://schemas.microsoft.com/office/drawing/2014/main" id="{81A101D5-CE1A-7F0F-6863-E09EC32682FB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7" name="Google Shape;7948;p79">
              <a:extLst>
                <a:ext uri="{FF2B5EF4-FFF2-40B4-BE49-F238E27FC236}">
                  <a16:creationId xmlns:a16="http://schemas.microsoft.com/office/drawing/2014/main" id="{150BE513-5247-E232-2DA4-0D06A90023B6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8" name="Google Shape;7949;p79">
              <a:extLst>
                <a:ext uri="{FF2B5EF4-FFF2-40B4-BE49-F238E27FC236}">
                  <a16:creationId xmlns:a16="http://schemas.microsoft.com/office/drawing/2014/main" id="{8CBB8F6A-8BA0-B2AA-F98B-3DEE6C776794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9" name="Google Shape;7950;p79">
              <a:extLst>
                <a:ext uri="{FF2B5EF4-FFF2-40B4-BE49-F238E27FC236}">
                  <a16:creationId xmlns:a16="http://schemas.microsoft.com/office/drawing/2014/main" id="{3E78132A-44CB-5077-8096-B835FBCEBEC2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0" name="Google Shape;7951;p79">
              <a:extLst>
                <a:ext uri="{FF2B5EF4-FFF2-40B4-BE49-F238E27FC236}">
                  <a16:creationId xmlns:a16="http://schemas.microsoft.com/office/drawing/2014/main" id="{7CE65CC1-11AA-66A4-7AE6-4BB5245C0CEC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1" name="Google Shape;7952;p79">
              <a:extLst>
                <a:ext uri="{FF2B5EF4-FFF2-40B4-BE49-F238E27FC236}">
                  <a16:creationId xmlns:a16="http://schemas.microsoft.com/office/drawing/2014/main" id="{D1D113E0-28BA-BDEA-26D5-1FB8EDD45E7C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2" name="Google Shape;7953;p79">
              <a:extLst>
                <a:ext uri="{FF2B5EF4-FFF2-40B4-BE49-F238E27FC236}">
                  <a16:creationId xmlns:a16="http://schemas.microsoft.com/office/drawing/2014/main" id="{77AC7E42-B4BB-3011-7C79-90A3341D7A44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3" name="Google Shape;7954;p79">
              <a:extLst>
                <a:ext uri="{FF2B5EF4-FFF2-40B4-BE49-F238E27FC236}">
                  <a16:creationId xmlns:a16="http://schemas.microsoft.com/office/drawing/2014/main" id="{87A0005D-1B41-E1AD-EF1B-A98E6F41E6B2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4" name="Google Shape;7955;p79">
              <a:extLst>
                <a:ext uri="{FF2B5EF4-FFF2-40B4-BE49-F238E27FC236}">
                  <a16:creationId xmlns:a16="http://schemas.microsoft.com/office/drawing/2014/main" id="{0461E0B8-6A3D-2DB8-D6F3-EDA5F27CE201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5" name="Google Shape;7956;p79">
              <a:extLst>
                <a:ext uri="{FF2B5EF4-FFF2-40B4-BE49-F238E27FC236}">
                  <a16:creationId xmlns:a16="http://schemas.microsoft.com/office/drawing/2014/main" id="{0C9A5E75-CA44-91DE-C38A-7A8CEA8A0FCF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6" name="Google Shape;7957;p79">
              <a:extLst>
                <a:ext uri="{FF2B5EF4-FFF2-40B4-BE49-F238E27FC236}">
                  <a16:creationId xmlns:a16="http://schemas.microsoft.com/office/drawing/2014/main" id="{3ED7FCFC-9691-06C3-C7A1-2E4CC50F19B1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7" name="Google Shape;7958;p79">
              <a:extLst>
                <a:ext uri="{FF2B5EF4-FFF2-40B4-BE49-F238E27FC236}">
                  <a16:creationId xmlns:a16="http://schemas.microsoft.com/office/drawing/2014/main" id="{E1514E91-B28F-385F-2560-346E786A4770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8" name="Google Shape;7959;p79">
              <a:extLst>
                <a:ext uri="{FF2B5EF4-FFF2-40B4-BE49-F238E27FC236}">
                  <a16:creationId xmlns:a16="http://schemas.microsoft.com/office/drawing/2014/main" id="{B6D2D405-74E4-3251-02C9-6ED085A88BB8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9" name="Google Shape;7960;p79">
              <a:extLst>
                <a:ext uri="{FF2B5EF4-FFF2-40B4-BE49-F238E27FC236}">
                  <a16:creationId xmlns:a16="http://schemas.microsoft.com/office/drawing/2014/main" id="{2F6F743F-420B-362E-B814-D2F98B3A21CE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0" name="Google Shape;7961;p79">
              <a:extLst>
                <a:ext uri="{FF2B5EF4-FFF2-40B4-BE49-F238E27FC236}">
                  <a16:creationId xmlns:a16="http://schemas.microsoft.com/office/drawing/2014/main" id="{088D6EEA-34BF-5A97-32B0-72F186B31986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1" name="Google Shape;7962;p79">
              <a:extLst>
                <a:ext uri="{FF2B5EF4-FFF2-40B4-BE49-F238E27FC236}">
                  <a16:creationId xmlns:a16="http://schemas.microsoft.com/office/drawing/2014/main" id="{70881B33-102A-BF63-D30F-83AA6C04BA9B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2" name="Google Shape;7963;p79">
              <a:extLst>
                <a:ext uri="{FF2B5EF4-FFF2-40B4-BE49-F238E27FC236}">
                  <a16:creationId xmlns:a16="http://schemas.microsoft.com/office/drawing/2014/main" id="{CF020DEF-469B-00C5-6A78-EE84015594B5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3" name="Google Shape;7964;p79">
              <a:extLst>
                <a:ext uri="{FF2B5EF4-FFF2-40B4-BE49-F238E27FC236}">
                  <a16:creationId xmlns:a16="http://schemas.microsoft.com/office/drawing/2014/main" id="{959A88B2-605C-044A-241C-3E824B9DBD4C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4" name="Google Shape;7965;p79">
              <a:extLst>
                <a:ext uri="{FF2B5EF4-FFF2-40B4-BE49-F238E27FC236}">
                  <a16:creationId xmlns:a16="http://schemas.microsoft.com/office/drawing/2014/main" id="{16F7CC7F-B49C-2A62-CA9C-F20BC5E5A352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5" name="Google Shape;7966;p79">
              <a:extLst>
                <a:ext uri="{FF2B5EF4-FFF2-40B4-BE49-F238E27FC236}">
                  <a16:creationId xmlns:a16="http://schemas.microsoft.com/office/drawing/2014/main" id="{27636C56-B515-28E4-FE64-D6B6C81041EC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6" name="Google Shape;7967;p79">
              <a:extLst>
                <a:ext uri="{FF2B5EF4-FFF2-40B4-BE49-F238E27FC236}">
                  <a16:creationId xmlns:a16="http://schemas.microsoft.com/office/drawing/2014/main" id="{1A1828F8-AD62-EF11-732B-97FB3A532240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7" name="Google Shape;7968;p79">
              <a:extLst>
                <a:ext uri="{FF2B5EF4-FFF2-40B4-BE49-F238E27FC236}">
                  <a16:creationId xmlns:a16="http://schemas.microsoft.com/office/drawing/2014/main" id="{0FA5B1ED-B0A9-00F3-5BD7-369BF3AFBDAA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8" name="Google Shape;7969;p79">
              <a:extLst>
                <a:ext uri="{FF2B5EF4-FFF2-40B4-BE49-F238E27FC236}">
                  <a16:creationId xmlns:a16="http://schemas.microsoft.com/office/drawing/2014/main" id="{2CE3814C-25CF-E10E-D290-AB763EFE2638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9" name="Google Shape;7970;p79">
              <a:extLst>
                <a:ext uri="{FF2B5EF4-FFF2-40B4-BE49-F238E27FC236}">
                  <a16:creationId xmlns:a16="http://schemas.microsoft.com/office/drawing/2014/main" id="{0ADB5E3D-C84B-4F89-0A95-8A7D9F1D7517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0" name="Google Shape;7971;p79">
              <a:extLst>
                <a:ext uri="{FF2B5EF4-FFF2-40B4-BE49-F238E27FC236}">
                  <a16:creationId xmlns:a16="http://schemas.microsoft.com/office/drawing/2014/main" id="{3255CD94-CADB-B968-A9A4-E8E584D04B3E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1" name="Google Shape;7972;p79">
              <a:extLst>
                <a:ext uri="{FF2B5EF4-FFF2-40B4-BE49-F238E27FC236}">
                  <a16:creationId xmlns:a16="http://schemas.microsoft.com/office/drawing/2014/main" id="{CFD12310-E85E-7FA2-B81E-9AB59BE5E50C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2" name="Google Shape;7973;p79">
              <a:extLst>
                <a:ext uri="{FF2B5EF4-FFF2-40B4-BE49-F238E27FC236}">
                  <a16:creationId xmlns:a16="http://schemas.microsoft.com/office/drawing/2014/main" id="{1A35B502-1E3D-668C-2D94-1278751EBD43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3" name="Google Shape;7974;p79">
              <a:extLst>
                <a:ext uri="{FF2B5EF4-FFF2-40B4-BE49-F238E27FC236}">
                  <a16:creationId xmlns:a16="http://schemas.microsoft.com/office/drawing/2014/main" id="{6BC7D93E-E953-CE7B-9B25-74217F57089C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4" name="Google Shape;7975;p79">
              <a:extLst>
                <a:ext uri="{FF2B5EF4-FFF2-40B4-BE49-F238E27FC236}">
                  <a16:creationId xmlns:a16="http://schemas.microsoft.com/office/drawing/2014/main" id="{3D07208F-AA98-F791-3D15-0217FFCBC015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5" name="Google Shape;7976;p79">
              <a:extLst>
                <a:ext uri="{FF2B5EF4-FFF2-40B4-BE49-F238E27FC236}">
                  <a16:creationId xmlns:a16="http://schemas.microsoft.com/office/drawing/2014/main" id="{2109B5EC-785A-D3B4-95A2-517008FA11C8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6" name="Google Shape;7977;p79">
              <a:extLst>
                <a:ext uri="{FF2B5EF4-FFF2-40B4-BE49-F238E27FC236}">
                  <a16:creationId xmlns:a16="http://schemas.microsoft.com/office/drawing/2014/main" id="{1C08A9A0-8082-25EB-B8B1-F15FE83D939F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7" name="Google Shape;7978;p79">
              <a:extLst>
                <a:ext uri="{FF2B5EF4-FFF2-40B4-BE49-F238E27FC236}">
                  <a16:creationId xmlns:a16="http://schemas.microsoft.com/office/drawing/2014/main" id="{62B9E7BF-A711-B2EE-0726-7771DC5D2D27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8" name="Google Shape;7979;p79">
              <a:extLst>
                <a:ext uri="{FF2B5EF4-FFF2-40B4-BE49-F238E27FC236}">
                  <a16:creationId xmlns:a16="http://schemas.microsoft.com/office/drawing/2014/main" id="{DFCAA690-48E0-F309-86A0-C2D4462CEE47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9" name="Google Shape;7980;p79">
              <a:extLst>
                <a:ext uri="{FF2B5EF4-FFF2-40B4-BE49-F238E27FC236}">
                  <a16:creationId xmlns:a16="http://schemas.microsoft.com/office/drawing/2014/main" id="{9121E580-4F89-B067-510D-9CE3E54CEB34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0" name="Google Shape;7981;p79">
              <a:extLst>
                <a:ext uri="{FF2B5EF4-FFF2-40B4-BE49-F238E27FC236}">
                  <a16:creationId xmlns:a16="http://schemas.microsoft.com/office/drawing/2014/main" id="{973704A8-1AAB-B1D8-285F-4CD86B109445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1" name="Google Shape;7982;p79">
              <a:extLst>
                <a:ext uri="{FF2B5EF4-FFF2-40B4-BE49-F238E27FC236}">
                  <a16:creationId xmlns:a16="http://schemas.microsoft.com/office/drawing/2014/main" id="{1D5F6A77-90C8-9B25-9C66-0937C5E52932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2" name="Google Shape;7983;p79">
              <a:extLst>
                <a:ext uri="{FF2B5EF4-FFF2-40B4-BE49-F238E27FC236}">
                  <a16:creationId xmlns:a16="http://schemas.microsoft.com/office/drawing/2014/main" id="{6A30AAD0-2C90-7473-3F3E-B250CFC8D1FA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3" name="Google Shape;7984;p79">
              <a:extLst>
                <a:ext uri="{FF2B5EF4-FFF2-40B4-BE49-F238E27FC236}">
                  <a16:creationId xmlns:a16="http://schemas.microsoft.com/office/drawing/2014/main" id="{7500DBB9-B874-E02D-6EF0-2A7CD82FF9BF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4" name="Google Shape;7985;p79">
              <a:extLst>
                <a:ext uri="{FF2B5EF4-FFF2-40B4-BE49-F238E27FC236}">
                  <a16:creationId xmlns:a16="http://schemas.microsoft.com/office/drawing/2014/main" id="{D8572DA1-B8EC-FA68-FC82-624264937837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5" name="Google Shape;7986;p79">
              <a:extLst>
                <a:ext uri="{FF2B5EF4-FFF2-40B4-BE49-F238E27FC236}">
                  <a16:creationId xmlns:a16="http://schemas.microsoft.com/office/drawing/2014/main" id="{F8444C22-02B9-6748-A098-0C156828F3BB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6" name="Google Shape;7987;p79">
              <a:extLst>
                <a:ext uri="{FF2B5EF4-FFF2-40B4-BE49-F238E27FC236}">
                  <a16:creationId xmlns:a16="http://schemas.microsoft.com/office/drawing/2014/main" id="{0B24B7FA-AE96-A7AE-35D9-B8757E6E85F4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7" name="Google Shape;7988;p79">
              <a:extLst>
                <a:ext uri="{FF2B5EF4-FFF2-40B4-BE49-F238E27FC236}">
                  <a16:creationId xmlns:a16="http://schemas.microsoft.com/office/drawing/2014/main" id="{65065F72-362E-949D-77FB-9E39F8E5FDC5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8" name="Google Shape;7989;p79">
              <a:extLst>
                <a:ext uri="{FF2B5EF4-FFF2-40B4-BE49-F238E27FC236}">
                  <a16:creationId xmlns:a16="http://schemas.microsoft.com/office/drawing/2014/main" id="{3FE77258-3F8E-99B9-572C-D3084BA9E190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9" name="Google Shape;7990;p79">
              <a:extLst>
                <a:ext uri="{FF2B5EF4-FFF2-40B4-BE49-F238E27FC236}">
                  <a16:creationId xmlns:a16="http://schemas.microsoft.com/office/drawing/2014/main" id="{D2005887-9CEF-D72F-3436-FF60403B4015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0" name="Google Shape;7991;p79">
              <a:extLst>
                <a:ext uri="{FF2B5EF4-FFF2-40B4-BE49-F238E27FC236}">
                  <a16:creationId xmlns:a16="http://schemas.microsoft.com/office/drawing/2014/main" id="{47C840EC-1FA1-F1C3-29D4-C5074A3F27E4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1" name="Google Shape;7992;p79">
              <a:extLst>
                <a:ext uri="{FF2B5EF4-FFF2-40B4-BE49-F238E27FC236}">
                  <a16:creationId xmlns:a16="http://schemas.microsoft.com/office/drawing/2014/main" id="{8E0C6A54-E914-A055-F916-991B6064FECA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2" name="Google Shape;7993;p79">
              <a:extLst>
                <a:ext uri="{FF2B5EF4-FFF2-40B4-BE49-F238E27FC236}">
                  <a16:creationId xmlns:a16="http://schemas.microsoft.com/office/drawing/2014/main" id="{306A1071-6914-ABBE-C5B6-63CF3F399871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3" name="Google Shape;7994;p79">
              <a:extLst>
                <a:ext uri="{FF2B5EF4-FFF2-40B4-BE49-F238E27FC236}">
                  <a16:creationId xmlns:a16="http://schemas.microsoft.com/office/drawing/2014/main" id="{48ADCFA8-A72F-3DC5-89C0-2F6B71D099F0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4" name="Google Shape;7995;p79">
              <a:extLst>
                <a:ext uri="{FF2B5EF4-FFF2-40B4-BE49-F238E27FC236}">
                  <a16:creationId xmlns:a16="http://schemas.microsoft.com/office/drawing/2014/main" id="{4A6E73CA-489E-A496-6800-278E75E048ED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5" name="Google Shape;7996;p79">
              <a:extLst>
                <a:ext uri="{FF2B5EF4-FFF2-40B4-BE49-F238E27FC236}">
                  <a16:creationId xmlns:a16="http://schemas.microsoft.com/office/drawing/2014/main" id="{6D678586-3363-9840-2653-2C0FA6B061A5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6" name="Google Shape;7997;p79">
              <a:extLst>
                <a:ext uri="{FF2B5EF4-FFF2-40B4-BE49-F238E27FC236}">
                  <a16:creationId xmlns:a16="http://schemas.microsoft.com/office/drawing/2014/main" id="{D3701E7D-2368-C5E8-B78B-2C8E7D0DF491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7" name="Google Shape;7998;p79">
              <a:extLst>
                <a:ext uri="{FF2B5EF4-FFF2-40B4-BE49-F238E27FC236}">
                  <a16:creationId xmlns:a16="http://schemas.microsoft.com/office/drawing/2014/main" id="{B965DBA0-B1E1-31E9-5809-321B9FA49A6D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8" name="Google Shape;7999;p79">
              <a:extLst>
                <a:ext uri="{FF2B5EF4-FFF2-40B4-BE49-F238E27FC236}">
                  <a16:creationId xmlns:a16="http://schemas.microsoft.com/office/drawing/2014/main" id="{2209EB0F-4592-2116-9115-B545B46664C2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9" name="Google Shape;8000;p79">
              <a:extLst>
                <a:ext uri="{FF2B5EF4-FFF2-40B4-BE49-F238E27FC236}">
                  <a16:creationId xmlns:a16="http://schemas.microsoft.com/office/drawing/2014/main" id="{1D52F51D-6B0D-B669-B33B-F7290B585006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0" name="Google Shape;8001;p79">
              <a:extLst>
                <a:ext uri="{FF2B5EF4-FFF2-40B4-BE49-F238E27FC236}">
                  <a16:creationId xmlns:a16="http://schemas.microsoft.com/office/drawing/2014/main" id="{2AF98237-61FB-C385-2525-75DBE71DB376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1" name="Google Shape;8002;p79">
              <a:extLst>
                <a:ext uri="{FF2B5EF4-FFF2-40B4-BE49-F238E27FC236}">
                  <a16:creationId xmlns:a16="http://schemas.microsoft.com/office/drawing/2014/main" id="{737DC5AC-9A1E-80DC-2805-2E2E797C816F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2" name="Google Shape;8003;p79">
              <a:extLst>
                <a:ext uri="{FF2B5EF4-FFF2-40B4-BE49-F238E27FC236}">
                  <a16:creationId xmlns:a16="http://schemas.microsoft.com/office/drawing/2014/main" id="{F09CDB34-0C29-289C-C361-24AADC8443D6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3" name="Google Shape;8004;p79">
              <a:extLst>
                <a:ext uri="{FF2B5EF4-FFF2-40B4-BE49-F238E27FC236}">
                  <a16:creationId xmlns:a16="http://schemas.microsoft.com/office/drawing/2014/main" id="{EF8980FB-03BA-58E9-03E1-560BED56F705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4" name="Google Shape;8005;p79">
              <a:extLst>
                <a:ext uri="{FF2B5EF4-FFF2-40B4-BE49-F238E27FC236}">
                  <a16:creationId xmlns:a16="http://schemas.microsoft.com/office/drawing/2014/main" id="{A16F36BF-5FD3-C461-F9F1-0459BC2C53D7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5" name="Google Shape;8006;p79">
              <a:extLst>
                <a:ext uri="{FF2B5EF4-FFF2-40B4-BE49-F238E27FC236}">
                  <a16:creationId xmlns:a16="http://schemas.microsoft.com/office/drawing/2014/main" id="{0C0BAD0E-A976-4D38-430F-A4AC018D4432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6" name="Google Shape;8007;p79">
              <a:extLst>
                <a:ext uri="{FF2B5EF4-FFF2-40B4-BE49-F238E27FC236}">
                  <a16:creationId xmlns:a16="http://schemas.microsoft.com/office/drawing/2014/main" id="{3C9514F1-3E68-113C-6562-24D1C1071A0A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7" name="Google Shape;8008;p79">
              <a:extLst>
                <a:ext uri="{FF2B5EF4-FFF2-40B4-BE49-F238E27FC236}">
                  <a16:creationId xmlns:a16="http://schemas.microsoft.com/office/drawing/2014/main" id="{660BD890-02A7-FD1D-53D9-BBB7118FCBAE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8" name="Google Shape;8009;p79">
              <a:extLst>
                <a:ext uri="{FF2B5EF4-FFF2-40B4-BE49-F238E27FC236}">
                  <a16:creationId xmlns:a16="http://schemas.microsoft.com/office/drawing/2014/main" id="{D5528A90-DBAB-1731-41F4-8B85A500E6D3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9" name="Google Shape;8010;p79">
              <a:extLst>
                <a:ext uri="{FF2B5EF4-FFF2-40B4-BE49-F238E27FC236}">
                  <a16:creationId xmlns:a16="http://schemas.microsoft.com/office/drawing/2014/main" id="{8EBBA1A1-B179-F6AF-1B59-C86B0C044005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0" name="Google Shape;8011;p79">
              <a:extLst>
                <a:ext uri="{FF2B5EF4-FFF2-40B4-BE49-F238E27FC236}">
                  <a16:creationId xmlns:a16="http://schemas.microsoft.com/office/drawing/2014/main" id="{0A784C42-CDDF-CF77-BD39-BA822EE5F079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1" name="Google Shape;8012;p79">
              <a:extLst>
                <a:ext uri="{FF2B5EF4-FFF2-40B4-BE49-F238E27FC236}">
                  <a16:creationId xmlns:a16="http://schemas.microsoft.com/office/drawing/2014/main" id="{616EF550-DAB3-52A2-00A9-D49C6C5BBDF3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2" name="Google Shape;8013;p79">
              <a:extLst>
                <a:ext uri="{FF2B5EF4-FFF2-40B4-BE49-F238E27FC236}">
                  <a16:creationId xmlns:a16="http://schemas.microsoft.com/office/drawing/2014/main" id="{7E91F7AD-D936-C0CC-F354-1D3168489EC3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3" name="Google Shape;8014;p79">
              <a:extLst>
                <a:ext uri="{FF2B5EF4-FFF2-40B4-BE49-F238E27FC236}">
                  <a16:creationId xmlns:a16="http://schemas.microsoft.com/office/drawing/2014/main" id="{792EF5BC-7029-CD1E-BF60-35624A14FF85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4" name="Google Shape;8015;p79">
              <a:extLst>
                <a:ext uri="{FF2B5EF4-FFF2-40B4-BE49-F238E27FC236}">
                  <a16:creationId xmlns:a16="http://schemas.microsoft.com/office/drawing/2014/main" id="{076A0444-61C2-DAD7-5FAE-FC268EDB98E9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5" name="Google Shape;8016;p79">
              <a:extLst>
                <a:ext uri="{FF2B5EF4-FFF2-40B4-BE49-F238E27FC236}">
                  <a16:creationId xmlns:a16="http://schemas.microsoft.com/office/drawing/2014/main" id="{7CB5D4D2-8CE0-5D93-B2F1-56559C311A01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6" name="Google Shape;8017;p79">
              <a:extLst>
                <a:ext uri="{FF2B5EF4-FFF2-40B4-BE49-F238E27FC236}">
                  <a16:creationId xmlns:a16="http://schemas.microsoft.com/office/drawing/2014/main" id="{900B64AE-5A85-43F7-3F1E-EB4556EFAF1B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7" name="Google Shape;8018;p79">
              <a:extLst>
                <a:ext uri="{FF2B5EF4-FFF2-40B4-BE49-F238E27FC236}">
                  <a16:creationId xmlns:a16="http://schemas.microsoft.com/office/drawing/2014/main" id="{49D2DFCA-ADE1-3330-8DDB-4FEFA521AD5B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8" name="Google Shape;8019;p79">
              <a:extLst>
                <a:ext uri="{FF2B5EF4-FFF2-40B4-BE49-F238E27FC236}">
                  <a16:creationId xmlns:a16="http://schemas.microsoft.com/office/drawing/2014/main" id="{FCDF612A-31F5-C6DF-5931-EC7CAD05DF1D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9" name="Google Shape;8020;p79">
              <a:extLst>
                <a:ext uri="{FF2B5EF4-FFF2-40B4-BE49-F238E27FC236}">
                  <a16:creationId xmlns:a16="http://schemas.microsoft.com/office/drawing/2014/main" id="{7B27021C-3030-91B7-6CF8-263856CE858C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0" name="Google Shape;8021;p79">
              <a:extLst>
                <a:ext uri="{FF2B5EF4-FFF2-40B4-BE49-F238E27FC236}">
                  <a16:creationId xmlns:a16="http://schemas.microsoft.com/office/drawing/2014/main" id="{0456D829-7C0B-69DE-B80F-009CAC10D9D1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1" name="Google Shape;8022;p79">
              <a:extLst>
                <a:ext uri="{FF2B5EF4-FFF2-40B4-BE49-F238E27FC236}">
                  <a16:creationId xmlns:a16="http://schemas.microsoft.com/office/drawing/2014/main" id="{47F80B2D-AF02-4617-8397-17617193BD7C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2" name="Google Shape;8023;p79">
              <a:extLst>
                <a:ext uri="{FF2B5EF4-FFF2-40B4-BE49-F238E27FC236}">
                  <a16:creationId xmlns:a16="http://schemas.microsoft.com/office/drawing/2014/main" id="{4D9B45F6-20D4-A503-628C-3ED7F4D9D8C4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3" name="Google Shape;8024;p79">
              <a:extLst>
                <a:ext uri="{FF2B5EF4-FFF2-40B4-BE49-F238E27FC236}">
                  <a16:creationId xmlns:a16="http://schemas.microsoft.com/office/drawing/2014/main" id="{CF829A00-8BB5-2390-4AE0-EDECF868A58D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4" name="Google Shape;8025;p79">
              <a:extLst>
                <a:ext uri="{FF2B5EF4-FFF2-40B4-BE49-F238E27FC236}">
                  <a16:creationId xmlns:a16="http://schemas.microsoft.com/office/drawing/2014/main" id="{C854A900-5386-AA0F-DEE9-4B4E3A54569C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5" name="Google Shape;8026;p79">
              <a:extLst>
                <a:ext uri="{FF2B5EF4-FFF2-40B4-BE49-F238E27FC236}">
                  <a16:creationId xmlns:a16="http://schemas.microsoft.com/office/drawing/2014/main" id="{2DBF54C9-04B2-9BC7-F2F5-0E4CC482984F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6" name="Google Shape;8027;p79">
              <a:extLst>
                <a:ext uri="{FF2B5EF4-FFF2-40B4-BE49-F238E27FC236}">
                  <a16:creationId xmlns:a16="http://schemas.microsoft.com/office/drawing/2014/main" id="{A7A884C8-35C9-A1B7-47E8-15C38DBD3AB6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7" name="Google Shape;8028;p79">
              <a:extLst>
                <a:ext uri="{FF2B5EF4-FFF2-40B4-BE49-F238E27FC236}">
                  <a16:creationId xmlns:a16="http://schemas.microsoft.com/office/drawing/2014/main" id="{D6FCDBBE-F824-6312-5D7D-29DD10B4730A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8" name="Google Shape;8029;p79">
              <a:extLst>
                <a:ext uri="{FF2B5EF4-FFF2-40B4-BE49-F238E27FC236}">
                  <a16:creationId xmlns:a16="http://schemas.microsoft.com/office/drawing/2014/main" id="{DED57577-190D-2FB9-38AA-A5E3B09B59B6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9" name="Google Shape;8030;p79">
              <a:extLst>
                <a:ext uri="{FF2B5EF4-FFF2-40B4-BE49-F238E27FC236}">
                  <a16:creationId xmlns:a16="http://schemas.microsoft.com/office/drawing/2014/main" id="{5ECDB7E1-8300-50B6-BF41-3EF366F4995B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0" name="Google Shape;8031;p79">
              <a:extLst>
                <a:ext uri="{FF2B5EF4-FFF2-40B4-BE49-F238E27FC236}">
                  <a16:creationId xmlns:a16="http://schemas.microsoft.com/office/drawing/2014/main" id="{4A5DEE38-3B02-812E-31C2-AC8AECAAA435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1" name="Google Shape;8032;p79">
              <a:extLst>
                <a:ext uri="{FF2B5EF4-FFF2-40B4-BE49-F238E27FC236}">
                  <a16:creationId xmlns:a16="http://schemas.microsoft.com/office/drawing/2014/main" id="{0DBF5043-90A2-D1DD-932C-18943C5A5FDD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2" name="Google Shape;8033;p79">
              <a:extLst>
                <a:ext uri="{FF2B5EF4-FFF2-40B4-BE49-F238E27FC236}">
                  <a16:creationId xmlns:a16="http://schemas.microsoft.com/office/drawing/2014/main" id="{FD10FAA7-BE57-ED32-E31F-47C2BB2835F5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3" name="Google Shape;8034;p79">
              <a:extLst>
                <a:ext uri="{FF2B5EF4-FFF2-40B4-BE49-F238E27FC236}">
                  <a16:creationId xmlns:a16="http://schemas.microsoft.com/office/drawing/2014/main" id="{E8F26456-8043-B6E4-7D58-B72EE8802C4B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4" name="Google Shape;8035;p79">
              <a:extLst>
                <a:ext uri="{FF2B5EF4-FFF2-40B4-BE49-F238E27FC236}">
                  <a16:creationId xmlns:a16="http://schemas.microsoft.com/office/drawing/2014/main" id="{9C3D3A55-537A-9CF4-1578-B1D680C4CA85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5" name="Google Shape;8036;p79">
              <a:extLst>
                <a:ext uri="{FF2B5EF4-FFF2-40B4-BE49-F238E27FC236}">
                  <a16:creationId xmlns:a16="http://schemas.microsoft.com/office/drawing/2014/main" id="{00C54614-AFD4-B8B1-42FE-90EEA41710BF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6" name="Google Shape;8037;p79">
              <a:extLst>
                <a:ext uri="{FF2B5EF4-FFF2-40B4-BE49-F238E27FC236}">
                  <a16:creationId xmlns:a16="http://schemas.microsoft.com/office/drawing/2014/main" id="{85E58D71-67BB-A32F-3597-F149812324BD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7" name="Google Shape;8038;p79">
              <a:extLst>
                <a:ext uri="{FF2B5EF4-FFF2-40B4-BE49-F238E27FC236}">
                  <a16:creationId xmlns:a16="http://schemas.microsoft.com/office/drawing/2014/main" id="{12650F70-266B-D58C-4601-EDCCCC54CABE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8" name="Google Shape;8039;p79">
              <a:extLst>
                <a:ext uri="{FF2B5EF4-FFF2-40B4-BE49-F238E27FC236}">
                  <a16:creationId xmlns:a16="http://schemas.microsoft.com/office/drawing/2014/main" id="{CD9261AF-1CBC-3F91-9979-239BE9EC65D7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9" name="Google Shape;8040;p79">
              <a:extLst>
                <a:ext uri="{FF2B5EF4-FFF2-40B4-BE49-F238E27FC236}">
                  <a16:creationId xmlns:a16="http://schemas.microsoft.com/office/drawing/2014/main" id="{B44764C7-70E3-8266-E65C-2C6D148DA03E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0" name="Google Shape;8041;p79">
              <a:extLst>
                <a:ext uri="{FF2B5EF4-FFF2-40B4-BE49-F238E27FC236}">
                  <a16:creationId xmlns:a16="http://schemas.microsoft.com/office/drawing/2014/main" id="{464FD004-0F3B-03A1-6E26-7CFC3A8D6130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1" name="Google Shape;8042;p79">
              <a:extLst>
                <a:ext uri="{FF2B5EF4-FFF2-40B4-BE49-F238E27FC236}">
                  <a16:creationId xmlns:a16="http://schemas.microsoft.com/office/drawing/2014/main" id="{8A8D206C-45E9-B0A9-BBBC-12721CAE9B8D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2" name="Google Shape;8043;p79">
              <a:extLst>
                <a:ext uri="{FF2B5EF4-FFF2-40B4-BE49-F238E27FC236}">
                  <a16:creationId xmlns:a16="http://schemas.microsoft.com/office/drawing/2014/main" id="{82E51F0C-3002-0070-9337-00CC55581479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3" name="Google Shape;8044;p79">
              <a:extLst>
                <a:ext uri="{FF2B5EF4-FFF2-40B4-BE49-F238E27FC236}">
                  <a16:creationId xmlns:a16="http://schemas.microsoft.com/office/drawing/2014/main" id="{0E6789FD-ADFC-9458-E1CA-E86C24FA24F8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4" name="Google Shape;8045;p79">
              <a:extLst>
                <a:ext uri="{FF2B5EF4-FFF2-40B4-BE49-F238E27FC236}">
                  <a16:creationId xmlns:a16="http://schemas.microsoft.com/office/drawing/2014/main" id="{0794F7AC-4B3D-4D28-4716-5F3D9B6A6E82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5" name="Google Shape;8046;p79">
              <a:extLst>
                <a:ext uri="{FF2B5EF4-FFF2-40B4-BE49-F238E27FC236}">
                  <a16:creationId xmlns:a16="http://schemas.microsoft.com/office/drawing/2014/main" id="{5612A4F8-B74D-7FD4-0C14-40FB1D48AC4A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6" name="Google Shape;8047;p79">
              <a:extLst>
                <a:ext uri="{FF2B5EF4-FFF2-40B4-BE49-F238E27FC236}">
                  <a16:creationId xmlns:a16="http://schemas.microsoft.com/office/drawing/2014/main" id="{35E7502F-DCEE-A1CF-8DB0-593DB6B7A7F6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7" name="Google Shape;8048;p79">
              <a:extLst>
                <a:ext uri="{FF2B5EF4-FFF2-40B4-BE49-F238E27FC236}">
                  <a16:creationId xmlns:a16="http://schemas.microsoft.com/office/drawing/2014/main" id="{6D742606-7ADD-C99E-DFE0-C6B9799D2AA2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8" name="Google Shape;8049;p79">
              <a:extLst>
                <a:ext uri="{FF2B5EF4-FFF2-40B4-BE49-F238E27FC236}">
                  <a16:creationId xmlns:a16="http://schemas.microsoft.com/office/drawing/2014/main" id="{D709FD16-74BE-EBE8-AA05-2B7746673520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9" name="Google Shape;8050;p79">
              <a:extLst>
                <a:ext uri="{FF2B5EF4-FFF2-40B4-BE49-F238E27FC236}">
                  <a16:creationId xmlns:a16="http://schemas.microsoft.com/office/drawing/2014/main" id="{4EBDD161-8031-F163-F59B-22019D8C32BB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0" name="Google Shape;8051;p79">
              <a:extLst>
                <a:ext uri="{FF2B5EF4-FFF2-40B4-BE49-F238E27FC236}">
                  <a16:creationId xmlns:a16="http://schemas.microsoft.com/office/drawing/2014/main" id="{4FCBD4BF-62D0-6EE7-486F-05D75839B161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1" name="Google Shape;8052;p79">
              <a:extLst>
                <a:ext uri="{FF2B5EF4-FFF2-40B4-BE49-F238E27FC236}">
                  <a16:creationId xmlns:a16="http://schemas.microsoft.com/office/drawing/2014/main" id="{9BD286A7-DEEE-42B1-3C25-7D8DA386C87F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2" name="Google Shape;8053;p79">
              <a:extLst>
                <a:ext uri="{FF2B5EF4-FFF2-40B4-BE49-F238E27FC236}">
                  <a16:creationId xmlns:a16="http://schemas.microsoft.com/office/drawing/2014/main" id="{3177BEAA-A825-E394-D35C-5943151BA142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3" name="Google Shape;8054;p79">
              <a:extLst>
                <a:ext uri="{FF2B5EF4-FFF2-40B4-BE49-F238E27FC236}">
                  <a16:creationId xmlns:a16="http://schemas.microsoft.com/office/drawing/2014/main" id="{E09117D4-E5C3-F658-CF0A-C3563C197FEB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4" name="Google Shape;8055;p79">
              <a:extLst>
                <a:ext uri="{FF2B5EF4-FFF2-40B4-BE49-F238E27FC236}">
                  <a16:creationId xmlns:a16="http://schemas.microsoft.com/office/drawing/2014/main" id="{3AFC431C-E3A8-8129-5BF8-272C22644115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5" name="Google Shape;8056;p79">
              <a:extLst>
                <a:ext uri="{FF2B5EF4-FFF2-40B4-BE49-F238E27FC236}">
                  <a16:creationId xmlns:a16="http://schemas.microsoft.com/office/drawing/2014/main" id="{FE2116E9-4DDC-1295-8924-FB0E4E1A5CA9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6" name="Google Shape;8057;p79">
              <a:extLst>
                <a:ext uri="{FF2B5EF4-FFF2-40B4-BE49-F238E27FC236}">
                  <a16:creationId xmlns:a16="http://schemas.microsoft.com/office/drawing/2014/main" id="{D2CB7367-BCD7-ECD9-3357-B470E1E7D5AC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7" name="Google Shape;8058;p79">
              <a:extLst>
                <a:ext uri="{FF2B5EF4-FFF2-40B4-BE49-F238E27FC236}">
                  <a16:creationId xmlns:a16="http://schemas.microsoft.com/office/drawing/2014/main" id="{3D25432B-703B-6764-54D3-FEE7E53C31E7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8" name="Google Shape;8059;p79">
              <a:extLst>
                <a:ext uri="{FF2B5EF4-FFF2-40B4-BE49-F238E27FC236}">
                  <a16:creationId xmlns:a16="http://schemas.microsoft.com/office/drawing/2014/main" id="{12D63FF7-3CAD-7843-0D28-E169E1D98A5D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9" name="Google Shape;8060;p79">
              <a:extLst>
                <a:ext uri="{FF2B5EF4-FFF2-40B4-BE49-F238E27FC236}">
                  <a16:creationId xmlns:a16="http://schemas.microsoft.com/office/drawing/2014/main" id="{A7FD9F1F-7C33-02E6-8D1C-836A544E7A7C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0" name="Google Shape;8061;p79">
              <a:extLst>
                <a:ext uri="{FF2B5EF4-FFF2-40B4-BE49-F238E27FC236}">
                  <a16:creationId xmlns:a16="http://schemas.microsoft.com/office/drawing/2014/main" id="{BC44FE73-15CF-F908-7578-D7FBCE2587EA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1" name="Google Shape;8062;p79">
              <a:extLst>
                <a:ext uri="{FF2B5EF4-FFF2-40B4-BE49-F238E27FC236}">
                  <a16:creationId xmlns:a16="http://schemas.microsoft.com/office/drawing/2014/main" id="{8AE5DBC5-893E-A098-BD39-9CC42077FF63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2" name="Google Shape;8063;p79">
              <a:extLst>
                <a:ext uri="{FF2B5EF4-FFF2-40B4-BE49-F238E27FC236}">
                  <a16:creationId xmlns:a16="http://schemas.microsoft.com/office/drawing/2014/main" id="{4172428E-AF34-BA25-67F9-6F8B8EBD1667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3" name="Google Shape;8064;p79">
              <a:extLst>
                <a:ext uri="{FF2B5EF4-FFF2-40B4-BE49-F238E27FC236}">
                  <a16:creationId xmlns:a16="http://schemas.microsoft.com/office/drawing/2014/main" id="{D23DD80D-7F76-F906-698E-C8A69E609126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4" name="Google Shape;8065;p79">
              <a:extLst>
                <a:ext uri="{FF2B5EF4-FFF2-40B4-BE49-F238E27FC236}">
                  <a16:creationId xmlns:a16="http://schemas.microsoft.com/office/drawing/2014/main" id="{35003018-1D21-0579-F400-4EEDB52DCC65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5" name="Google Shape;8066;p79">
              <a:extLst>
                <a:ext uri="{FF2B5EF4-FFF2-40B4-BE49-F238E27FC236}">
                  <a16:creationId xmlns:a16="http://schemas.microsoft.com/office/drawing/2014/main" id="{5E34DC9D-C862-49BD-9F9E-61B0D957BA1C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6" name="Google Shape;8067;p79">
              <a:extLst>
                <a:ext uri="{FF2B5EF4-FFF2-40B4-BE49-F238E27FC236}">
                  <a16:creationId xmlns:a16="http://schemas.microsoft.com/office/drawing/2014/main" id="{03C7B154-79F8-D6A8-54C3-2CC770FB809B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7" name="Google Shape;8068;p79">
              <a:extLst>
                <a:ext uri="{FF2B5EF4-FFF2-40B4-BE49-F238E27FC236}">
                  <a16:creationId xmlns:a16="http://schemas.microsoft.com/office/drawing/2014/main" id="{39E9DD0F-3DAA-8823-D726-CEE6B29C2AF8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8" name="Google Shape;8069;p79">
              <a:extLst>
                <a:ext uri="{FF2B5EF4-FFF2-40B4-BE49-F238E27FC236}">
                  <a16:creationId xmlns:a16="http://schemas.microsoft.com/office/drawing/2014/main" id="{E4BED0B4-57D3-5DC3-346A-5EC2DA6FB916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9" name="Google Shape;8070;p79">
              <a:extLst>
                <a:ext uri="{FF2B5EF4-FFF2-40B4-BE49-F238E27FC236}">
                  <a16:creationId xmlns:a16="http://schemas.microsoft.com/office/drawing/2014/main" id="{5FEC5EA1-49D0-DDA8-97A2-0B466DFD50EB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0" name="Google Shape;8071;p79">
              <a:extLst>
                <a:ext uri="{FF2B5EF4-FFF2-40B4-BE49-F238E27FC236}">
                  <a16:creationId xmlns:a16="http://schemas.microsoft.com/office/drawing/2014/main" id="{6B2B4D20-B357-C884-40FA-2CDF7452F6BA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1" name="Google Shape;8072;p79">
              <a:extLst>
                <a:ext uri="{FF2B5EF4-FFF2-40B4-BE49-F238E27FC236}">
                  <a16:creationId xmlns:a16="http://schemas.microsoft.com/office/drawing/2014/main" id="{797EF4A4-1D73-B2C8-F3C6-CB318CA7C88A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2" name="Google Shape;8073;p79">
              <a:extLst>
                <a:ext uri="{FF2B5EF4-FFF2-40B4-BE49-F238E27FC236}">
                  <a16:creationId xmlns:a16="http://schemas.microsoft.com/office/drawing/2014/main" id="{C28E179C-8B26-FB06-07A7-D248ADA60024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3" name="Google Shape;8074;p79">
              <a:extLst>
                <a:ext uri="{FF2B5EF4-FFF2-40B4-BE49-F238E27FC236}">
                  <a16:creationId xmlns:a16="http://schemas.microsoft.com/office/drawing/2014/main" id="{A7A79B1B-47DF-0AF9-D739-14665601F4DD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24" name="Google Shape;7862;p79">
            <a:extLst>
              <a:ext uri="{FF2B5EF4-FFF2-40B4-BE49-F238E27FC236}">
                <a16:creationId xmlns:a16="http://schemas.microsoft.com/office/drawing/2014/main" id="{5060180F-EF8C-0D97-00D0-ED23E4BBC706}"/>
              </a:ext>
            </a:extLst>
          </p:cNvPr>
          <p:cNvGrpSpPr/>
          <p:nvPr/>
        </p:nvGrpSpPr>
        <p:grpSpPr>
          <a:xfrm>
            <a:off x="3319396" y="2870246"/>
            <a:ext cx="619219" cy="478267"/>
            <a:chOff x="1406450" y="1457600"/>
            <a:chExt cx="1017675" cy="1094400"/>
          </a:xfrm>
        </p:grpSpPr>
        <p:sp>
          <p:nvSpPr>
            <p:cNvPr id="5325" name="Google Shape;7863;p79">
              <a:extLst>
                <a:ext uri="{FF2B5EF4-FFF2-40B4-BE49-F238E27FC236}">
                  <a16:creationId xmlns:a16="http://schemas.microsoft.com/office/drawing/2014/main" id="{D396039A-D19D-FA08-95AF-A7DBD831E996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6" name="Google Shape;7864;p79">
              <a:extLst>
                <a:ext uri="{FF2B5EF4-FFF2-40B4-BE49-F238E27FC236}">
                  <a16:creationId xmlns:a16="http://schemas.microsoft.com/office/drawing/2014/main" id="{960441B8-8431-5CDF-959F-D78466AE6D6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7" name="Google Shape;7865;p79">
              <a:extLst>
                <a:ext uri="{FF2B5EF4-FFF2-40B4-BE49-F238E27FC236}">
                  <a16:creationId xmlns:a16="http://schemas.microsoft.com/office/drawing/2014/main" id="{EEF4AE14-43C8-652D-62F4-3E3931678A26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8" name="Google Shape;7866;p79">
              <a:extLst>
                <a:ext uri="{FF2B5EF4-FFF2-40B4-BE49-F238E27FC236}">
                  <a16:creationId xmlns:a16="http://schemas.microsoft.com/office/drawing/2014/main" id="{56B74650-F761-ECC1-8649-F0E7803A39F8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9" name="Google Shape;7867;p79">
              <a:extLst>
                <a:ext uri="{FF2B5EF4-FFF2-40B4-BE49-F238E27FC236}">
                  <a16:creationId xmlns:a16="http://schemas.microsoft.com/office/drawing/2014/main" id="{40C891C2-2E13-242F-8880-EEB2FD4500A5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0" name="Google Shape;7868;p79">
              <a:extLst>
                <a:ext uri="{FF2B5EF4-FFF2-40B4-BE49-F238E27FC236}">
                  <a16:creationId xmlns:a16="http://schemas.microsoft.com/office/drawing/2014/main" id="{A6CBBEE3-4A6F-56F7-2546-04A3B6A273EE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1" name="Google Shape;7869;p79">
              <a:extLst>
                <a:ext uri="{FF2B5EF4-FFF2-40B4-BE49-F238E27FC236}">
                  <a16:creationId xmlns:a16="http://schemas.microsoft.com/office/drawing/2014/main" id="{46354B0B-9B88-4BC8-4BED-1416F6D5BAA9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2" name="Google Shape;7870;p79">
              <a:extLst>
                <a:ext uri="{FF2B5EF4-FFF2-40B4-BE49-F238E27FC236}">
                  <a16:creationId xmlns:a16="http://schemas.microsoft.com/office/drawing/2014/main" id="{5A8F6292-C9DC-8388-600A-C79E361C14C6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3" name="Google Shape;7871;p79">
              <a:extLst>
                <a:ext uri="{FF2B5EF4-FFF2-40B4-BE49-F238E27FC236}">
                  <a16:creationId xmlns:a16="http://schemas.microsoft.com/office/drawing/2014/main" id="{B8BD9440-03F3-A1D6-CBDC-5788A22B2F3E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4" name="Google Shape;7872;p79">
              <a:extLst>
                <a:ext uri="{FF2B5EF4-FFF2-40B4-BE49-F238E27FC236}">
                  <a16:creationId xmlns:a16="http://schemas.microsoft.com/office/drawing/2014/main" id="{95EAE872-B6B8-217F-D57D-4F52177C9D6F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5" name="Google Shape;7873;p79">
              <a:extLst>
                <a:ext uri="{FF2B5EF4-FFF2-40B4-BE49-F238E27FC236}">
                  <a16:creationId xmlns:a16="http://schemas.microsoft.com/office/drawing/2014/main" id="{41DAF069-C1F0-FF67-AE1A-283F28317CC9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6" name="Google Shape;7874;p79">
              <a:extLst>
                <a:ext uri="{FF2B5EF4-FFF2-40B4-BE49-F238E27FC236}">
                  <a16:creationId xmlns:a16="http://schemas.microsoft.com/office/drawing/2014/main" id="{592C75C8-F6C9-7AC1-3278-F7C6AB108D4D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7" name="Google Shape;7875;p79">
              <a:extLst>
                <a:ext uri="{FF2B5EF4-FFF2-40B4-BE49-F238E27FC236}">
                  <a16:creationId xmlns:a16="http://schemas.microsoft.com/office/drawing/2014/main" id="{BA5FF5F7-CB37-1392-7E3B-4DFD36C3F9D0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8" name="Google Shape;7876;p79">
              <a:extLst>
                <a:ext uri="{FF2B5EF4-FFF2-40B4-BE49-F238E27FC236}">
                  <a16:creationId xmlns:a16="http://schemas.microsoft.com/office/drawing/2014/main" id="{484CBDE3-6AEA-321A-56D7-6E91B743C6A5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9" name="Google Shape;7877;p79">
              <a:extLst>
                <a:ext uri="{FF2B5EF4-FFF2-40B4-BE49-F238E27FC236}">
                  <a16:creationId xmlns:a16="http://schemas.microsoft.com/office/drawing/2014/main" id="{4BB67160-1083-3C64-87E9-263F62FBEE41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0" name="Google Shape;7878;p79">
              <a:extLst>
                <a:ext uri="{FF2B5EF4-FFF2-40B4-BE49-F238E27FC236}">
                  <a16:creationId xmlns:a16="http://schemas.microsoft.com/office/drawing/2014/main" id="{A9DDC0FA-7DA8-E3BD-4199-8765522D903B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1" name="Google Shape;7879;p79">
              <a:extLst>
                <a:ext uri="{FF2B5EF4-FFF2-40B4-BE49-F238E27FC236}">
                  <a16:creationId xmlns:a16="http://schemas.microsoft.com/office/drawing/2014/main" id="{D6AFC563-14D8-98F1-797C-684AE4B6E440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2" name="Google Shape;7880;p79">
              <a:extLst>
                <a:ext uri="{FF2B5EF4-FFF2-40B4-BE49-F238E27FC236}">
                  <a16:creationId xmlns:a16="http://schemas.microsoft.com/office/drawing/2014/main" id="{FA1BACF0-16DA-5B21-3688-AD65DDC1AE3B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3" name="Google Shape;7881;p79">
              <a:extLst>
                <a:ext uri="{FF2B5EF4-FFF2-40B4-BE49-F238E27FC236}">
                  <a16:creationId xmlns:a16="http://schemas.microsoft.com/office/drawing/2014/main" id="{3ACFBAEB-F616-4AA5-A18A-BE1C705E0412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4" name="Google Shape;7882;p79">
              <a:extLst>
                <a:ext uri="{FF2B5EF4-FFF2-40B4-BE49-F238E27FC236}">
                  <a16:creationId xmlns:a16="http://schemas.microsoft.com/office/drawing/2014/main" id="{FFA2720A-2A10-4791-748C-32952AEE6285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5" name="Google Shape;7883;p79">
              <a:extLst>
                <a:ext uri="{FF2B5EF4-FFF2-40B4-BE49-F238E27FC236}">
                  <a16:creationId xmlns:a16="http://schemas.microsoft.com/office/drawing/2014/main" id="{98BEA4EA-7E96-3C7C-E537-4FEF2A514EFF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6" name="Google Shape;7884;p79">
              <a:extLst>
                <a:ext uri="{FF2B5EF4-FFF2-40B4-BE49-F238E27FC236}">
                  <a16:creationId xmlns:a16="http://schemas.microsoft.com/office/drawing/2014/main" id="{30081122-E646-DC0A-64E9-03AE2F44A36B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7" name="Google Shape;7885;p79">
              <a:extLst>
                <a:ext uri="{FF2B5EF4-FFF2-40B4-BE49-F238E27FC236}">
                  <a16:creationId xmlns:a16="http://schemas.microsoft.com/office/drawing/2014/main" id="{146C9095-91FD-67D8-EB17-8FAA963DBA4E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8" name="Google Shape;7886;p79">
              <a:extLst>
                <a:ext uri="{FF2B5EF4-FFF2-40B4-BE49-F238E27FC236}">
                  <a16:creationId xmlns:a16="http://schemas.microsoft.com/office/drawing/2014/main" id="{684D91C2-73F8-05BF-8A1A-12D2B7CFC048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9" name="Google Shape;7887;p79">
              <a:extLst>
                <a:ext uri="{FF2B5EF4-FFF2-40B4-BE49-F238E27FC236}">
                  <a16:creationId xmlns:a16="http://schemas.microsoft.com/office/drawing/2014/main" id="{E5135303-B92E-C72E-0497-45F0FBC74879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0" name="Google Shape;7888;p79">
              <a:extLst>
                <a:ext uri="{FF2B5EF4-FFF2-40B4-BE49-F238E27FC236}">
                  <a16:creationId xmlns:a16="http://schemas.microsoft.com/office/drawing/2014/main" id="{FD2FFC7C-2999-C00E-A912-DB3C06E7251E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1" name="Google Shape;7889;p79">
              <a:extLst>
                <a:ext uri="{FF2B5EF4-FFF2-40B4-BE49-F238E27FC236}">
                  <a16:creationId xmlns:a16="http://schemas.microsoft.com/office/drawing/2014/main" id="{73342C35-2549-1352-D357-AD231A26CFEF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2" name="Google Shape;7890;p79">
              <a:extLst>
                <a:ext uri="{FF2B5EF4-FFF2-40B4-BE49-F238E27FC236}">
                  <a16:creationId xmlns:a16="http://schemas.microsoft.com/office/drawing/2014/main" id="{70C4DF62-C246-2D8C-51B3-8C25513D1F4F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3" name="Google Shape;7891;p79">
              <a:extLst>
                <a:ext uri="{FF2B5EF4-FFF2-40B4-BE49-F238E27FC236}">
                  <a16:creationId xmlns:a16="http://schemas.microsoft.com/office/drawing/2014/main" id="{4DEFFC60-B9CB-01D2-27C8-0A3A1276AB55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4" name="Google Shape;7892;p79">
              <a:extLst>
                <a:ext uri="{FF2B5EF4-FFF2-40B4-BE49-F238E27FC236}">
                  <a16:creationId xmlns:a16="http://schemas.microsoft.com/office/drawing/2014/main" id="{D98BE54A-772C-1E1C-4C7A-612C66E5722D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5" name="Google Shape;7893;p79">
              <a:extLst>
                <a:ext uri="{FF2B5EF4-FFF2-40B4-BE49-F238E27FC236}">
                  <a16:creationId xmlns:a16="http://schemas.microsoft.com/office/drawing/2014/main" id="{CEEE9F02-2DCC-9C2E-D623-8555509A9105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6" name="Google Shape;7894;p79">
              <a:extLst>
                <a:ext uri="{FF2B5EF4-FFF2-40B4-BE49-F238E27FC236}">
                  <a16:creationId xmlns:a16="http://schemas.microsoft.com/office/drawing/2014/main" id="{878D44DD-5BC5-6E74-0A27-118E064C679F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7" name="Google Shape;7895;p79">
              <a:extLst>
                <a:ext uri="{FF2B5EF4-FFF2-40B4-BE49-F238E27FC236}">
                  <a16:creationId xmlns:a16="http://schemas.microsoft.com/office/drawing/2014/main" id="{7F5A227D-FA7A-453F-1A35-619B612DA3F9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8" name="Google Shape;7896;p79">
              <a:extLst>
                <a:ext uri="{FF2B5EF4-FFF2-40B4-BE49-F238E27FC236}">
                  <a16:creationId xmlns:a16="http://schemas.microsoft.com/office/drawing/2014/main" id="{62214606-3F6E-DB89-34DA-B40F94B60C42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9" name="Google Shape;7897;p79">
              <a:extLst>
                <a:ext uri="{FF2B5EF4-FFF2-40B4-BE49-F238E27FC236}">
                  <a16:creationId xmlns:a16="http://schemas.microsoft.com/office/drawing/2014/main" id="{EA3F0586-1B18-F93D-D3FA-F7D9D6035BD7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0" name="Google Shape;7898;p79">
              <a:extLst>
                <a:ext uri="{FF2B5EF4-FFF2-40B4-BE49-F238E27FC236}">
                  <a16:creationId xmlns:a16="http://schemas.microsoft.com/office/drawing/2014/main" id="{B5D51409-E38E-CD21-310A-5C25C266E113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1" name="Google Shape;7899;p79">
              <a:extLst>
                <a:ext uri="{FF2B5EF4-FFF2-40B4-BE49-F238E27FC236}">
                  <a16:creationId xmlns:a16="http://schemas.microsoft.com/office/drawing/2014/main" id="{350AFB63-BE58-5E8A-9364-13295178FA8D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2" name="Google Shape;7900;p79">
              <a:extLst>
                <a:ext uri="{FF2B5EF4-FFF2-40B4-BE49-F238E27FC236}">
                  <a16:creationId xmlns:a16="http://schemas.microsoft.com/office/drawing/2014/main" id="{FF9F6231-BBD4-E475-4FE5-497DFAF7E7BF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3" name="Google Shape;7901;p79">
              <a:extLst>
                <a:ext uri="{FF2B5EF4-FFF2-40B4-BE49-F238E27FC236}">
                  <a16:creationId xmlns:a16="http://schemas.microsoft.com/office/drawing/2014/main" id="{A7FFD7C9-F145-59A1-1D8C-7ED7483AB741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4" name="Google Shape;7902;p79">
              <a:extLst>
                <a:ext uri="{FF2B5EF4-FFF2-40B4-BE49-F238E27FC236}">
                  <a16:creationId xmlns:a16="http://schemas.microsoft.com/office/drawing/2014/main" id="{449008B8-8AB8-B127-521D-E4ED9C1FF3A6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5" name="Google Shape;7903;p79">
              <a:extLst>
                <a:ext uri="{FF2B5EF4-FFF2-40B4-BE49-F238E27FC236}">
                  <a16:creationId xmlns:a16="http://schemas.microsoft.com/office/drawing/2014/main" id="{C70F76B5-D67F-34F7-5131-EF927AF6566A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6" name="Google Shape;7904;p79">
              <a:extLst>
                <a:ext uri="{FF2B5EF4-FFF2-40B4-BE49-F238E27FC236}">
                  <a16:creationId xmlns:a16="http://schemas.microsoft.com/office/drawing/2014/main" id="{DBDC5DE1-999D-D934-CDCA-55FB1D866D34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7" name="Google Shape;7905;p79">
              <a:extLst>
                <a:ext uri="{FF2B5EF4-FFF2-40B4-BE49-F238E27FC236}">
                  <a16:creationId xmlns:a16="http://schemas.microsoft.com/office/drawing/2014/main" id="{C166FCC5-A562-EDD0-E19E-EA30DD1AD35A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8" name="Google Shape;7906;p79">
              <a:extLst>
                <a:ext uri="{FF2B5EF4-FFF2-40B4-BE49-F238E27FC236}">
                  <a16:creationId xmlns:a16="http://schemas.microsoft.com/office/drawing/2014/main" id="{7A6E7ABA-7CAF-0D07-0C1C-5FC44D3207E2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9" name="Google Shape;7907;p79">
              <a:extLst>
                <a:ext uri="{FF2B5EF4-FFF2-40B4-BE49-F238E27FC236}">
                  <a16:creationId xmlns:a16="http://schemas.microsoft.com/office/drawing/2014/main" id="{EECC1A98-540C-3DF0-4E72-FABF7391E67D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0" name="Google Shape;7908;p79">
              <a:extLst>
                <a:ext uri="{FF2B5EF4-FFF2-40B4-BE49-F238E27FC236}">
                  <a16:creationId xmlns:a16="http://schemas.microsoft.com/office/drawing/2014/main" id="{D9AEA44E-D4C1-AF80-40BF-D30A2EE7D698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1" name="Google Shape;7909;p79">
              <a:extLst>
                <a:ext uri="{FF2B5EF4-FFF2-40B4-BE49-F238E27FC236}">
                  <a16:creationId xmlns:a16="http://schemas.microsoft.com/office/drawing/2014/main" id="{BF7C8D11-0BC0-A2C7-E9B2-13077AB4C4AD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2" name="Google Shape;7910;p79">
              <a:extLst>
                <a:ext uri="{FF2B5EF4-FFF2-40B4-BE49-F238E27FC236}">
                  <a16:creationId xmlns:a16="http://schemas.microsoft.com/office/drawing/2014/main" id="{7B817095-93E1-65FF-E949-A297F1334D11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3" name="Google Shape;7911;p79">
              <a:extLst>
                <a:ext uri="{FF2B5EF4-FFF2-40B4-BE49-F238E27FC236}">
                  <a16:creationId xmlns:a16="http://schemas.microsoft.com/office/drawing/2014/main" id="{02DECE94-9DF2-EB8A-AA09-FDA001AC0EA5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4" name="Google Shape;7912;p79">
              <a:extLst>
                <a:ext uri="{FF2B5EF4-FFF2-40B4-BE49-F238E27FC236}">
                  <a16:creationId xmlns:a16="http://schemas.microsoft.com/office/drawing/2014/main" id="{B5AD0B24-5150-9139-59E2-5A860D1F1E5B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5" name="Google Shape;7913;p79">
              <a:extLst>
                <a:ext uri="{FF2B5EF4-FFF2-40B4-BE49-F238E27FC236}">
                  <a16:creationId xmlns:a16="http://schemas.microsoft.com/office/drawing/2014/main" id="{4886C678-FC3F-5DC1-9D9E-1198DA57C4F0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6" name="Google Shape;7914;p79">
              <a:extLst>
                <a:ext uri="{FF2B5EF4-FFF2-40B4-BE49-F238E27FC236}">
                  <a16:creationId xmlns:a16="http://schemas.microsoft.com/office/drawing/2014/main" id="{B49C7F46-BA9F-5F63-5E16-DE9F55871238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7" name="Google Shape;7915;p79">
              <a:extLst>
                <a:ext uri="{FF2B5EF4-FFF2-40B4-BE49-F238E27FC236}">
                  <a16:creationId xmlns:a16="http://schemas.microsoft.com/office/drawing/2014/main" id="{DABFC995-0B50-8DEA-483A-5F97ACCEEB33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8" name="Google Shape;7916;p79">
              <a:extLst>
                <a:ext uri="{FF2B5EF4-FFF2-40B4-BE49-F238E27FC236}">
                  <a16:creationId xmlns:a16="http://schemas.microsoft.com/office/drawing/2014/main" id="{6C2F0606-B989-E000-E2AF-C5EAB14AF69A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9" name="Google Shape;7917;p79">
              <a:extLst>
                <a:ext uri="{FF2B5EF4-FFF2-40B4-BE49-F238E27FC236}">
                  <a16:creationId xmlns:a16="http://schemas.microsoft.com/office/drawing/2014/main" id="{1F438326-E23A-4955-5FD5-B20445A6B68B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0" name="Google Shape;7918;p79">
              <a:extLst>
                <a:ext uri="{FF2B5EF4-FFF2-40B4-BE49-F238E27FC236}">
                  <a16:creationId xmlns:a16="http://schemas.microsoft.com/office/drawing/2014/main" id="{DBD5C981-2DA2-A8A6-0A0D-6268EB3B24A3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1" name="Google Shape;7919;p79">
              <a:extLst>
                <a:ext uri="{FF2B5EF4-FFF2-40B4-BE49-F238E27FC236}">
                  <a16:creationId xmlns:a16="http://schemas.microsoft.com/office/drawing/2014/main" id="{718D9990-40BA-9FDF-3ED6-55F5F5F81622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2" name="Google Shape;7920;p79">
              <a:extLst>
                <a:ext uri="{FF2B5EF4-FFF2-40B4-BE49-F238E27FC236}">
                  <a16:creationId xmlns:a16="http://schemas.microsoft.com/office/drawing/2014/main" id="{CC47343B-ABB9-4500-896D-A7DC1BAC5959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3" name="Google Shape;7921;p79">
              <a:extLst>
                <a:ext uri="{FF2B5EF4-FFF2-40B4-BE49-F238E27FC236}">
                  <a16:creationId xmlns:a16="http://schemas.microsoft.com/office/drawing/2014/main" id="{F81FAF23-EE7A-9A1B-A765-98C95C8A227E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4" name="Google Shape;7922;p79">
              <a:extLst>
                <a:ext uri="{FF2B5EF4-FFF2-40B4-BE49-F238E27FC236}">
                  <a16:creationId xmlns:a16="http://schemas.microsoft.com/office/drawing/2014/main" id="{90F66FA8-0BAB-1DE6-7EC6-236C2C66BEDE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5" name="Google Shape;7923;p79">
              <a:extLst>
                <a:ext uri="{FF2B5EF4-FFF2-40B4-BE49-F238E27FC236}">
                  <a16:creationId xmlns:a16="http://schemas.microsoft.com/office/drawing/2014/main" id="{4DF0D0EB-5192-CE25-130C-B5F67795145E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6" name="Google Shape;7924;p79">
              <a:extLst>
                <a:ext uri="{FF2B5EF4-FFF2-40B4-BE49-F238E27FC236}">
                  <a16:creationId xmlns:a16="http://schemas.microsoft.com/office/drawing/2014/main" id="{E96BF4A9-D827-3DA7-C630-58CA88FDE410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7" name="Google Shape;7925;p79">
              <a:extLst>
                <a:ext uri="{FF2B5EF4-FFF2-40B4-BE49-F238E27FC236}">
                  <a16:creationId xmlns:a16="http://schemas.microsoft.com/office/drawing/2014/main" id="{469D477E-A8D3-DFBF-D866-FBC501ECFB8E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8" name="Google Shape;7926;p79">
              <a:extLst>
                <a:ext uri="{FF2B5EF4-FFF2-40B4-BE49-F238E27FC236}">
                  <a16:creationId xmlns:a16="http://schemas.microsoft.com/office/drawing/2014/main" id="{42F0BD58-1E0A-E81F-E730-07C5637FCF51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9" name="Google Shape;7927;p79">
              <a:extLst>
                <a:ext uri="{FF2B5EF4-FFF2-40B4-BE49-F238E27FC236}">
                  <a16:creationId xmlns:a16="http://schemas.microsoft.com/office/drawing/2014/main" id="{8ECC7DA2-9DB3-1D6C-1025-9B48F14B6AC0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0" name="Google Shape;7928;p79">
              <a:extLst>
                <a:ext uri="{FF2B5EF4-FFF2-40B4-BE49-F238E27FC236}">
                  <a16:creationId xmlns:a16="http://schemas.microsoft.com/office/drawing/2014/main" id="{C6F6E7BC-1DB4-0286-4884-CAB66FE2DC0C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1" name="Google Shape;7929;p79">
              <a:extLst>
                <a:ext uri="{FF2B5EF4-FFF2-40B4-BE49-F238E27FC236}">
                  <a16:creationId xmlns:a16="http://schemas.microsoft.com/office/drawing/2014/main" id="{47A974F4-104A-A01F-F7F2-BCC16B20F069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2" name="Google Shape;7930;p79">
              <a:extLst>
                <a:ext uri="{FF2B5EF4-FFF2-40B4-BE49-F238E27FC236}">
                  <a16:creationId xmlns:a16="http://schemas.microsoft.com/office/drawing/2014/main" id="{0A093452-90DD-4AAD-EFBB-76CBE574B2C7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3" name="Google Shape;7931;p79">
              <a:extLst>
                <a:ext uri="{FF2B5EF4-FFF2-40B4-BE49-F238E27FC236}">
                  <a16:creationId xmlns:a16="http://schemas.microsoft.com/office/drawing/2014/main" id="{2F61D615-052A-B5C0-A840-0A59F2444AC1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4" name="Google Shape;7932;p79">
              <a:extLst>
                <a:ext uri="{FF2B5EF4-FFF2-40B4-BE49-F238E27FC236}">
                  <a16:creationId xmlns:a16="http://schemas.microsoft.com/office/drawing/2014/main" id="{B6545E5B-CDE2-B2A5-7D2B-350993A4A457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5" name="Google Shape;7933;p79">
              <a:extLst>
                <a:ext uri="{FF2B5EF4-FFF2-40B4-BE49-F238E27FC236}">
                  <a16:creationId xmlns:a16="http://schemas.microsoft.com/office/drawing/2014/main" id="{F8C0BD8C-D75C-3BC4-2B18-48B986C51C3B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6" name="Google Shape;7934;p79">
              <a:extLst>
                <a:ext uri="{FF2B5EF4-FFF2-40B4-BE49-F238E27FC236}">
                  <a16:creationId xmlns:a16="http://schemas.microsoft.com/office/drawing/2014/main" id="{D311D575-F1CD-1313-2C1B-83DCF2E2EE5E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7" name="Google Shape;7935;p79">
              <a:extLst>
                <a:ext uri="{FF2B5EF4-FFF2-40B4-BE49-F238E27FC236}">
                  <a16:creationId xmlns:a16="http://schemas.microsoft.com/office/drawing/2014/main" id="{B8EC4804-1B61-A015-36B5-B46B64D87BF1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8" name="Google Shape;7936;p79">
              <a:extLst>
                <a:ext uri="{FF2B5EF4-FFF2-40B4-BE49-F238E27FC236}">
                  <a16:creationId xmlns:a16="http://schemas.microsoft.com/office/drawing/2014/main" id="{9EA1DCA5-106B-8E40-89EE-36E9B52E8C0E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9" name="Google Shape;7937;p79">
              <a:extLst>
                <a:ext uri="{FF2B5EF4-FFF2-40B4-BE49-F238E27FC236}">
                  <a16:creationId xmlns:a16="http://schemas.microsoft.com/office/drawing/2014/main" id="{4BF5159A-C167-4B5D-7E20-D38703450A94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0" name="Google Shape;7938;p79">
              <a:extLst>
                <a:ext uri="{FF2B5EF4-FFF2-40B4-BE49-F238E27FC236}">
                  <a16:creationId xmlns:a16="http://schemas.microsoft.com/office/drawing/2014/main" id="{50B684BC-3BC4-931D-BAC3-5AD612336A5B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1" name="Google Shape;7939;p79">
              <a:extLst>
                <a:ext uri="{FF2B5EF4-FFF2-40B4-BE49-F238E27FC236}">
                  <a16:creationId xmlns:a16="http://schemas.microsoft.com/office/drawing/2014/main" id="{A91149BC-6018-B595-A3BB-68A06B98DB13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2" name="Google Shape;7940;p79">
              <a:extLst>
                <a:ext uri="{FF2B5EF4-FFF2-40B4-BE49-F238E27FC236}">
                  <a16:creationId xmlns:a16="http://schemas.microsoft.com/office/drawing/2014/main" id="{2A29DE9D-D337-1910-2850-84255F1E1259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3" name="Google Shape;7941;p79">
              <a:extLst>
                <a:ext uri="{FF2B5EF4-FFF2-40B4-BE49-F238E27FC236}">
                  <a16:creationId xmlns:a16="http://schemas.microsoft.com/office/drawing/2014/main" id="{92223107-134D-EFAC-1E34-2415AF13C392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4" name="Google Shape;7942;p79">
              <a:extLst>
                <a:ext uri="{FF2B5EF4-FFF2-40B4-BE49-F238E27FC236}">
                  <a16:creationId xmlns:a16="http://schemas.microsoft.com/office/drawing/2014/main" id="{7788FFA2-4F7D-BCA1-DC69-D6D8593CA42F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5" name="Google Shape;7943;p79">
              <a:extLst>
                <a:ext uri="{FF2B5EF4-FFF2-40B4-BE49-F238E27FC236}">
                  <a16:creationId xmlns:a16="http://schemas.microsoft.com/office/drawing/2014/main" id="{90276284-BD3A-3AEA-07AA-79CA2B8BC7EC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6" name="Google Shape;7944;p79">
              <a:extLst>
                <a:ext uri="{FF2B5EF4-FFF2-40B4-BE49-F238E27FC236}">
                  <a16:creationId xmlns:a16="http://schemas.microsoft.com/office/drawing/2014/main" id="{A7F9C9A9-F234-AC6F-6E4B-3ECDD8D741C5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7" name="Google Shape;7945;p79">
              <a:extLst>
                <a:ext uri="{FF2B5EF4-FFF2-40B4-BE49-F238E27FC236}">
                  <a16:creationId xmlns:a16="http://schemas.microsoft.com/office/drawing/2014/main" id="{1A69E40F-3904-3B72-5103-E166A8B3FC9E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8" name="Google Shape;7946;p79">
              <a:extLst>
                <a:ext uri="{FF2B5EF4-FFF2-40B4-BE49-F238E27FC236}">
                  <a16:creationId xmlns:a16="http://schemas.microsoft.com/office/drawing/2014/main" id="{D78372BE-1E16-5D22-5405-24F23D314FC9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9" name="Google Shape;7947;p79">
              <a:extLst>
                <a:ext uri="{FF2B5EF4-FFF2-40B4-BE49-F238E27FC236}">
                  <a16:creationId xmlns:a16="http://schemas.microsoft.com/office/drawing/2014/main" id="{8089E822-273F-94C1-1290-64FBEFABAC49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0" name="Google Shape;7948;p79">
              <a:extLst>
                <a:ext uri="{FF2B5EF4-FFF2-40B4-BE49-F238E27FC236}">
                  <a16:creationId xmlns:a16="http://schemas.microsoft.com/office/drawing/2014/main" id="{1CF9C707-CF8B-4DA1-1212-1CC305BD5853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1" name="Google Shape;7949;p79">
              <a:extLst>
                <a:ext uri="{FF2B5EF4-FFF2-40B4-BE49-F238E27FC236}">
                  <a16:creationId xmlns:a16="http://schemas.microsoft.com/office/drawing/2014/main" id="{0DCF5124-06BC-C018-6F17-8122157F0F23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2" name="Google Shape;7950;p79">
              <a:extLst>
                <a:ext uri="{FF2B5EF4-FFF2-40B4-BE49-F238E27FC236}">
                  <a16:creationId xmlns:a16="http://schemas.microsoft.com/office/drawing/2014/main" id="{283A185B-D0AA-5291-D03E-198BFF8C260D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3" name="Google Shape;7951;p79">
              <a:extLst>
                <a:ext uri="{FF2B5EF4-FFF2-40B4-BE49-F238E27FC236}">
                  <a16:creationId xmlns:a16="http://schemas.microsoft.com/office/drawing/2014/main" id="{59AD8E9B-151A-D881-9506-BAB9536E3887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4" name="Google Shape;7952;p79">
              <a:extLst>
                <a:ext uri="{FF2B5EF4-FFF2-40B4-BE49-F238E27FC236}">
                  <a16:creationId xmlns:a16="http://schemas.microsoft.com/office/drawing/2014/main" id="{72F9F7E5-28C0-440A-9C79-CF04EF269DE7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5" name="Google Shape;7953;p79">
              <a:extLst>
                <a:ext uri="{FF2B5EF4-FFF2-40B4-BE49-F238E27FC236}">
                  <a16:creationId xmlns:a16="http://schemas.microsoft.com/office/drawing/2014/main" id="{7451ACF9-4BB9-DCAB-135C-F97A57B5D2E1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6" name="Google Shape;7954;p79">
              <a:extLst>
                <a:ext uri="{FF2B5EF4-FFF2-40B4-BE49-F238E27FC236}">
                  <a16:creationId xmlns:a16="http://schemas.microsoft.com/office/drawing/2014/main" id="{FC4D078A-E3D3-7781-7CC7-62C61FDC4E62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7" name="Google Shape;7955;p79">
              <a:extLst>
                <a:ext uri="{FF2B5EF4-FFF2-40B4-BE49-F238E27FC236}">
                  <a16:creationId xmlns:a16="http://schemas.microsoft.com/office/drawing/2014/main" id="{D8A79CDE-0FD3-9A75-D7DE-8F28CAC547C4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8" name="Google Shape;7956;p79">
              <a:extLst>
                <a:ext uri="{FF2B5EF4-FFF2-40B4-BE49-F238E27FC236}">
                  <a16:creationId xmlns:a16="http://schemas.microsoft.com/office/drawing/2014/main" id="{745244F8-B290-077D-1A59-6C87D6CCAF70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9" name="Google Shape;7957;p79">
              <a:extLst>
                <a:ext uri="{FF2B5EF4-FFF2-40B4-BE49-F238E27FC236}">
                  <a16:creationId xmlns:a16="http://schemas.microsoft.com/office/drawing/2014/main" id="{F6FD1884-637F-DB3B-5F72-3010D6D911FB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0" name="Google Shape;7958;p79">
              <a:extLst>
                <a:ext uri="{FF2B5EF4-FFF2-40B4-BE49-F238E27FC236}">
                  <a16:creationId xmlns:a16="http://schemas.microsoft.com/office/drawing/2014/main" id="{758862F0-0F73-A9FA-D90F-122960DD72F6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1" name="Google Shape;7959;p79">
              <a:extLst>
                <a:ext uri="{FF2B5EF4-FFF2-40B4-BE49-F238E27FC236}">
                  <a16:creationId xmlns:a16="http://schemas.microsoft.com/office/drawing/2014/main" id="{2D82BC1B-783A-951D-0447-8CCDB5BBF3CA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2" name="Google Shape;7960;p79">
              <a:extLst>
                <a:ext uri="{FF2B5EF4-FFF2-40B4-BE49-F238E27FC236}">
                  <a16:creationId xmlns:a16="http://schemas.microsoft.com/office/drawing/2014/main" id="{F307ABC8-2215-9FC0-06AA-4AE927D1A489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3" name="Google Shape;7961;p79">
              <a:extLst>
                <a:ext uri="{FF2B5EF4-FFF2-40B4-BE49-F238E27FC236}">
                  <a16:creationId xmlns:a16="http://schemas.microsoft.com/office/drawing/2014/main" id="{0928406A-8819-0EE0-D551-1419A061B5E6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4" name="Google Shape;7962;p79">
              <a:extLst>
                <a:ext uri="{FF2B5EF4-FFF2-40B4-BE49-F238E27FC236}">
                  <a16:creationId xmlns:a16="http://schemas.microsoft.com/office/drawing/2014/main" id="{5ECE01E0-C1B9-2FD5-B9B2-3E2FF71FD153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5" name="Google Shape;7963;p79">
              <a:extLst>
                <a:ext uri="{FF2B5EF4-FFF2-40B4-BE49-F238E27FC236}">
                  <a16:creationId xmlns:a16="http://schemas.microsoft.com/office/drawing/2014/main" id="{E5F52E06-9A9E-3168-A65B-210CD92BC4D5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6" name="Google Shape;7964;p79">
              <a:extLst>
                <a:ext uri="{FF2B5EF4-FFF2-40B4-BE49-F238E27FC236}">
                  <a16:creationId xmlns:a16="http://schemas.microsoft.com/office/drawing/2014/main" id="{BFE2D052-08A3-E0A2-4D4D-595FA94FDF05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7" name="Google Shape;7965;p79">
              <a:extLst>
                <a:ext uri="{FF2B5EF4-FFF2-40B4-BE49-F238E27FC236}">
                  <a16:creationId xmlns:a16="http://schemas.microsoft.com/office/drawing/2014/main" id="{724E683B-05FA-631C-0D7F-CBA8660958DB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8" name="Google Shape;7966;p79">
              <a:extLst>
                <a:ext uri="{FF2B5EF4-FFF2-40B4-BE49-F238E27FC236}">
                  <a16:creationId xmlns:a16="http://schemas.microsoft.com/office/drawing/2014/main" id="{BD283120-04FA-B6DF-16CB-7000429680F2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9" name="Google Shape;7967;p79">
              <a:extLst>
                <a:ext uri="{FF2B5EF4-FFF2-40B4-BE49-F238E27FC236}">
                  <a16:creationId xmlns:a16="http://schemas.microsoft.com/office/drawing/2014/main" id="{343B3377-C964-9088-948D-A374E5D69D23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0" name="Google Shape;7968;p79">
              <a:extLst>
                <a:ext uri="{FF2B5EF4-FFF2-40B4-BE49-F238E27FC236}">
                  <a16:creationId xmlns:a16="http://schemas.microsoft.com/office/drawing/2014/main" id="{574ED1A2-C9F9-6525-36A1-929E0DA52DD9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1" name="Google Shape;7969;p79">
              <a:extLst>
                <a:ext uri="{FF2B5EF4-FFF2-40B4-BE49-F238E27FC236}">
                  <a16:creationId xmlns:a16="http://schemas.microsoft.com/office/drawing/2014/main" id="{CF047DF2-02F5-9834-1555-277B3E9DF5BD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2" name="Google Shape;7970;p79">
              <a:extLst>
                <a:ext uri="{FF2B5EF4-FFF2-40B4-BE49-F238E27FC236}">
                  <a16:creationId xmlns:a16="http://schemas.microsoft.com/office/drawing/2014/main" id="{74311AB3-21DC-4608-DEEA-D7E0B447C172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3" name="Google Shape;7971;p79">
              <a:extLst>
                <a:ext uri="{FF2B5EF4-FFF2-40B4-BE49-F238E27FC236}">
                  <a16:creationId xmlns:a16="http://schemas.microsoft.com/office/drawing/2014/main" id="{3B5AAD75-5331-52D0-466C-2754393884F6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4" name="Google Shape;7972;p79">
              <a:extLst>
                <a:ext uri="{FF2B5EF4-FFF2-40B4-BE49-F238E27FC236}">
                  <a16:creationId xmlns:a16="http://schemas.microsoft.com/office/drawing/2014/main" id="{2A3712CB-66F8-932A-D05D-1ADB7A95F2D8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5" name="Google Shape;7973;p79">
              <a:extLst>
                <a:ext uri="{FF2B5EF4-FFF2-40B4-BE49-F238E27FC236}">
                  <a16:creationId xmlns:a16="http://schemas.microsoft.com/office/drawing/2014/main" id="{06D39998-F8A7-0D15-F1E7-D18143FAB45B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6" name="Google Shape;7974;p79">
              <a:extLst>
                <a:ext uri="{FF2B5EF4-FFF2-40B4-BE49-F238E27FC236}">
                  <a16:creationId xmlns:a16="http://schemas.microsoft.com/office/drawing/2014/main" id="{732442F9-9562-199B-4E0B-B62AD84DC565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7" name="Google Shape;7975;p79">
              <a:extLst>
                <a:ext uri="{FF2B5EF4-FFF2-40B4-BE49-F238E27FC236}">
                  <a16:creationId xmlns:a16="http://schemas.microsoft.com/office/drawing/2014/main" id="{5D67C6CE-73C3-9C73-0D8E-10FFF5959937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8" name="Google Shape;7976;p79">
              <a:extLst>
                <a:ext uri="{FF2B5EF4-FFF2-40B4-BE49-F238E27FC236}">
                  <a16:creationId xmlns:a16="http://schemas.microsoft.com/office/drawing/2014/main" id="{793AF4C2-7FAA-0A82-7022-00558818CEE4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9" name="Google Shape;7977;p79">
              <a:extLst>
                <a:ext uri="{FF2B5EF4-FFF2-40B4-BE49-F238E27FC236}">
                  <a16:creationId xmlns:a16="http://schemas.microsoft.com/office/drawing/2014/main" id="{099C6085-3555-5F6A-3C37-680A2B72DC88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0" name="Google Shape;7978;p79">
              <a:extLst>
                <a:ext uri="{FF2B5EF4-FFF2-40B4-BE49-F238E27FC236}">
                  <a16:creationId xmlns:a16="http://schemas.microsoft.com/office/drawing/2014/main" id="{929D4449-AFA1-A2BC-FC74-9D8607C845CD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1" name="Google Shape;7979;p79">
              <a:extLst>
                <a:ext uri="{FF2B5EF4-FFF2-40B4-BE49-F238E27FC236}">
                  <a16:creationId xmlns:a16="http://schemas.microsoft.com/office/drawing/2014/main" id="{F9EC1DB5-19CE-5E45-E8ED-AB6DA024DFAB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2" name="Google Shape;7980;p79">
              <a:extLst>
                <a:ext uri="{FF2B5EF4-FFF2-40B4-BE49-F238E27FC236}">
                  <a16:creationId xmlns:a16="http://schemas.microsoft.com/office/drawing/2014/main" id="{1842CC04-F454-F5DB-2BE6-89C104717A26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3" name="Google Shape;7981;p79">
              <a:extLst>
                <a:ext uri="{FF2B5EF4-FFF2-40B4-BE49-F238E27FC236}">
                  <a16:creationId xmlns:a16="http://schemas.microsoft.com/office/drawing/2014/main" id="{705E9ECE-5FE6-6A64-809A-89B801A54C24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4" name="Google Shape;7982;p79">
              <a:extLst>
                <a:ext uri="{FF2B5EF4-FFF2-40B4-BE49-F238E27FC236}">
                  <a16:creationId xmlns:a16="http://schemas.microsoft.com/office/drawing/2014/main" id="{5EA3D401-0803-B793-E898-2B88B7219A78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5" name="Google Shape;7983;p79">
              <a:extLst>
                <a:ext uri="{FF2B5EF4-FFF2-40B4-BE49-F238E27FC236}">
                  <a16:creationId xmlns:a16="http://schemas.microsoft.com/office/drawing/2014/main" id="{9A903985-80D2-0F63-3846-527E3B46E0EB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6" name="Google Shape;7984;p79">
              <a:extLst>
                <a:ext uri="{FF2B5EF4-FFF2-40B4-BE49-F238E27FC236}">
                  <a16:creationId xmlns:a16="http://schemas.microsoft.com/office/drawing/2014/main" id="{086DBC19-AC61-F6B0-846C-6A761FEA4CF8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7" name="Google Shape;7985;p79">
              <a:extLst>
                <a:ext uri="{FF2B5EF4-FFF2-40B4-BE49-F238E27FC236}">
                  <a16:creationId xmlns:a16="http://schemas.microsoft.com/office/drawing/2014/main" id="{EEB63759-2FE6-1C88-D750-BFD3E0A357B9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8" name="Google Shape;7986;p79">
              <a:extLst>
                <a:ext uri="{FF2B5EF4-FFF2-40B4-BE49-F238E27FC236}">
                  <a16:creationId xmlns:a16="http://schemas.microsoft.com/office/drawing/2014/main" id="{A1C4C98B-831C-46A3-48F6-35111B97813D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9" name="Google Shape;7987;p79">
              <a:extLst>
                <a:ext uri="{FF2B5EF4-FFF2-40B4-BE49-F238E27FC236}">
                  <a16:creationId xmlns:a16="http://schemas.microsoft.com/office/drawing/2014/main" id="{748E5EEE-8EED-81D9-0429-884ACCD211E4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0" name="Google Shape;7988;p79">
              <a:extLst>
                <a:ext uri="{FF2B5EF4-FFF2-40B4-BE49-F238E27FC236}">
                  <a16:creationId xmlns:a16="http://schemas.microsoft.com/office/drawing/2014/main" id="{0DCCF2ED-4697-7C92-D941-CBD592AA9369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1" name="Google Shape;7989;p79">
              <a:extLst>
                <a:ext uri="{FF2B5EF4-FFF2-40B4-BE49-F238E27FC236}">
                  <a16:creationId xmlns:a16="http://schemas.microsoft.com/office/drawing/2014/main" id="{AB877648-8406-4BDC-90CC-745DBA033965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2" name="Google Shape;7990;p79">
              <a:extLst>
                <a:ext uri="{FF2B5EF4-FFF2-40B4-BE49-F238E27FC236}">
                  <a16:creationId xmlns:a16="http://schemas.microsoft.com/office/drawing/2014/main" id="{0D50605B-BF76-26B1-D7BF-461295CD1FEB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3" name="Google Shape;7991;p79">
              <a:extLst>
                <a:ext uri="{FF2B5EF4-FFF2-40B4-BE49-F238E27FC236}">
                  <a16:creationId xmlns:a16="http://schemas.microsoft.com/office/drawing/2014/main" id="{6DA137AA-71C0-8C91-25BB-7D9F76610316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4" name="Google Shape;7992;p79">
              <a:extLst>
                <a:ext uri="{FF2B5EF4-FFF2-40B4-BE49-F238E27FC236}">
                  <a16:creationId xmlns:a16="http://schemas.microsoft.com/office/drawing/2014/main" id="{19CA7934-2FED-78FB-E7A0-C1B0B6301A9C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5" name="Google Shape;7993;p79">
              <a:extLst>
                <a:ext uri="{FF2B5EF4-FFF2-40B4-BE49-F238E27FC236}">
                  <a16:creationId xmlns:a16="http://schemas.microsoft.com/office/drawing/2014/main" id="{C840DAA9-5785-EA10-E16D-6E0C04D4D687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6" name="Google Shape;7994;p79">
              <a:extLst>
                <a:ext uri="{FF2B5EF4-FFF2-40B4-BE49-F238E27FC236}">
                  <a16:creationId xmlns:a16="http://schemas.microsoft.com/office/drawing/2014/main" id="{17BBE977-6E68-1D91-5ED9-101260B270B1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7" name="Google Shape;7995;p79">
              <a:extLst>
                <a:ext uri="{FF2B5EF4-FFF2-40B4-BE49-F238E27FC236}">
                  <a16:creationId xmlns:a16="http://schemas.microsoft.com/office/drawing/2014/main" id="{9FB0C775-4B74-9DEA-9D62-0969D0A30DDC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8" name="Google Shape;7996;p79">
              <a:extLst>
                <a:ext uri="{FF2B5EF4-FFF2-40B4-BE49-F238E27FC236}">
                  <a16:creationId xmlns:a16="http://schemas.microsoft.com/office/drawing/2014/main" id="{1739DC76-5245-0748-D54E-D856EE13970F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9" name="Google Shape;7997;p79">
              <a:extLst>
                <a:ext uri="{FF2B5EF4-FFF2-40B4-BE49-F238E27FC236}">
                  <a16:creationId xmlns:a16="http://schemas.microsoft.com/office/drawing/2014/main" id="{F16A87FE-5FAC-3801-DE4B-723AC572B68E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0" name="Google Shape;7998;p79">
              <a:extLst>
                <a:ext uri="{FF2B5EF4-FFF2-40B4-BE49-F238E27FC236}">
                  <a16:creationId xmlns:a16="http://schemas.microsoft.com/office/drawing/2014/main" id="{C64C9F8B-2B22-D8BA-3C93-5D99AA4D51CE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1" name="Google Shape;7999;p79">
              <a:extLst>
                <a:ext uri="{FF2B5EF4-FFF2-40B4-BE49-F238E27FC236}">
                  <a16:creationId xmlns:a16="http://schemas.microsoft.com/office/drawing/2014/main" id="{047626D3-BE30-879B-7A34-B51CFF5C9430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2" name="Google Shape;8000;p79">
              <a:extLst>
                <a:ext uri="{FF2B5EF4-FFF2-40B4-BE49-F238E27FC236}">
                  <a16:creationId xmlns:a16="http://schemas.microsoft.com/office/drawing/2014/main" id="{68692B54-7B9C-AF28-C13E-A8F163ED4F22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3" name="Google Shape;8001;p79">
              <a:extLst>
                <a:ext uri="{FF2B5EF4-FFF2-40B4-BE49-F238E27FC236}">
                  <a16:creationId xmlns:a16="http://schemas.microsoft.com/office/drawing/2014/main" id="{A655840F-68A4-7D92-9FC3-34D2C8C4D9F4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4" name="Google Shape;8002;p79">
              <a:extLst>
                <a:ext uri="{FF2B5EF4-FFF2-40B4-BE49-F238E27FC236}">
                  <a16:creationId xmlns:a16="http://schemas.microsoft.com/office/drawing/2014/main" id="{6CA0B9C1-C0A1-1A39-63D5-5CEB7A9238ED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5" name="Google Shape;8003;p79">
              <a:extLst>
                <a:ext uri="{FF2B5EF4-FFF2-40B4-BE49-F238E27FC236}">
                  <a16:creationId xmlns:a16="http://schemas.microsoft.com/office/drawing/2014/main" id="{81E5CFE8-8F5C-7DFB-87AB-1B54E66EEF72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6" name="Google Shape;8004;p79">
              <a:extLst>
                <a:ext uri="{FF2B5EF4-FFF2-40B4-BE49-F238E27FC236}">
                  <a16:creationId xmlns:a16="http://schemas.microsoft.com/office/drawing/2014/main" id="{6CC3D2F6-CC2D-9C15-21F7-06A71DDE1C67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7" name="Google Shape;8005;p79">
              <a:extLst>
                <a:ext uri="{FF2B5EF4-FFF2-40B4-BE49-F238E27FC236}">
                  <a16:creationId xmlns:a16="http://schemas.microsoft.com/office/drawing/2014/main" id="{06A78992-65DF-8310-CF90-1A1EEB03D562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8" name="Google Shape;8006;p79">
              <a:extLst>
                <a:ext uri="{FF2B5EF4-FFF2-40B4-BE49-F238E27FC236}">
                  <a16:creationId xmlns:a16="http://schemas.microsoft.com/office/drawing/2014/main" id="{8B41BEEF-07EB-C33C-1A3A-50A9FE0374C5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9" name="Google Shape;8007;p79">
              <a:extLst>
                <a:ext uri="{FF2B5EF4-FFF2-40B4-BE49-F238E27FC236}">
                  <a16:creationId xmlns:a16="http://schemas.microsoft.com/office/drawing/2014/main" id="{92E97D6F-550E-E539-E178-20496C567FB5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0" name="Google Shape;8008;p79">
              <a:extLst>
                <a:ext uri="{FF2B5EF4-FFF2-40B4-BE49-F238E27FC236}">
                  <a16:creationId xmlns:a16="http://schemas.microsoft.com/office/drawing/2014/main" id="{C0B46D82-144F-E1CC-E6E2-4C926A45D804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1" name="Google Shape;8009;p79">
              <a:extLst>
                <a:ext uri="{FF2B5EF4-FFF2-40B4-BE49-F238E27FC236}">
                  <a16:creationId xmlns:a16="http://schemas.microsoft.com/office/drawing/2014/main" id="{376722DF-0D38-C669-6873-5F85D377A982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2" name="Google Shape;8010;p79">
              <a:extLst>
                <a:ext uri="{FF2B5EF4-FFF2-40B4-BE49-F238E27FC236}">
                  <a16:creationId xmlns:a16="http://schemas.microsoft.com/office/drawing/2014/main" id="{F4062F3C-FD33-8E55-E131-899B6C04486F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3" name="Google Shape;8011;p79">
              <a:extLst>
                <a:ext uri="{FF2B5EF4-FFF2-40B4-BE49-F238E27FC236}">
                  <a16:creationId xmlns:a16="http://schemas.microsoft.com/office/drawing/2014/main" id="{3C20A1C1-C595-EEF3-C522-381CA1D17602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4" name="Google Shape;8012;p79">
              <a:extLst>
                <a:ext uri="{FF2B5EF4-FFF2-40B4-BE49-F238E27FC236}">
                  <a16:creationId xmlns:a16="http://schemas.microsoft.com/office/drawing/2014/main" id="{1B7296E0-60E1-1BB5-69B8-576D2106B9DD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5" name="Google Shape;8013;p79">
              <a:extLst>
                <a:ext uri="{FF2B5EF4-FFF2-40B4-BE49-F238E27FC236}">
                  <a16:creationId xmlns:a16="http://schemas.microsoft.com/office/drawing/2014/main" id="{C7F630FB-B5F5-267D-E2EA-A6AD5E4F82AC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6" name="Google Shape;8014;p79">
              <a:extLst>
                <a:ext uri="{FF2B5EF4-FFF2-40B4-BE49-F238E27FC236}">
                  <a16:creationId xmlns:a16="http://schemas.microsoft.com/office/drawing/2014/main" id="{5A15F9E7-FD1C-E3CE-B531-ED57F8EEE8F6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7" name="Google Shape;8015;p79">
              <a:extLst>
                <a:ext uri="{FF2B5EF4-FFF2-40B4-BE49-F238E27FC236}">
                  <a16:creationId xmlns:a16="http://schemas.microsoft.com/office/drawing/2014/main" id="{02509A71-882E-33C8-A409-6301B58F4CA0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8" name="Google Shape;8016;p79">
              <a:extLst>
                <a:ext uri="{FF2B5EF4-FFF2-40B4-BE49-F238E27FC236}">
                  <a16:creationId xmlns:a16="http://schemas.microsoft.com/office/drawing/2014/main" id="{D891E751-A9E1-7BC6-C19E-E71C803E449A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9" name="Google Shape;8017;p79">
              <a:extLst>
                <a:ext uri="{FF2B5EF4-FFF2-40B4-BE49-F238E27FC236}">
                  <a16:creationId xmlns:a16="http://schemas.microsoft.com/office/drawing/2014/main" id="{1F012CDF-8D94-27F3-1290-55BCF3335289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0" name="Google Shape;8018;p79">
              <a:extLst>
                <a:ext uri="{FF2B5EF4-FFF2-40B4-BE49-F238E27FC236}">
                  <a16:creationId xmlns:a16="http://schemas.microsoft.com/office/drawing/2014/main" id="{2532D732-CD63-57E1-232A-6B3DB491BB10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1" name="Google Shape;8019;p79">
              <a:extLst>
                <a:ext uri="{FF2B5EF4-FFF2-40B4-BE49-F238E27FC236}">
                  <a16:creationId xmlns:a16="http://schemas.microsoft.com/office/drawing/2014/main" id="{D4234E5B-68FB-7DD0-3A16-6C7A06511BDC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2" name="Google Shape;8020;p79">
              <a:extLst>
                <a:ext uri="{FF2B5EF4-FFF2-40B4-BE49-F238E27FC236}">
                  <a16:creationId xmlns:a16="http://schemas.microsoft.com/office/drawing/2014/main" id="{84259052-B3BE-19B0-7F00-64BBB3CC1E9C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3" name="Google Shape;8021;p79">
              <a:extLst>
                <a:ext uri="{FF2B5EF4-FFF2-40B4-BE49-F238E27FC236}">
                  <a16:creationId xmlns:a16="http://schemas.microsoft.com/office/drawing/2014/main" id="{2EEC90CB-F2BC-CEE5-EBC3-09E4600DA71A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4" name="Google Shape;8022;p79">
              <a:extLst>
                <a:ext uri="{FF2B5EF4-FFF2-40B4-BE49-F238E27FC236}">
                  <a16:creationId xmlns:a16="http://schemas.microsoft.com/office/drawing/2014/main" id="{3B326D1A-DCA6-77BE-4354-08E09F90E513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5" name="Google Shape;8023;p79">
              <a:extLst>
                <a:ext uri="{FF2B5EF4-FFF2-40B4-BE49-F238E27FC236}">
                  <a16:creationId xmlns:a16="http://schemas.microsoft.com/office/drawing/2014/main" id="{12F606DB-8FF4-78F2-DF24-E04339355EE4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6" name="Google Shape;8024;p79">
              <a:extLst>
                <a:ext uri="{FF2B5EF4-FFF2-40B4-BE49-F238E27FC236}">
                  <a16:creationId xmlns:a16="http://schemas.microsoft.com/office/drawing/2014/main" id="{F90E2308-C078-F5C2-1E11-D4006FA0C8D3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7" name="Google Shape;8025;p79">
              <a:extLst>
                <a:ext uri="{FF2B5EF4-FFF2-40B4-BE49-F238E27FC236}">
                  <a16:creationId xmlns:a16="http://schemas.microsoft.com/office/drawing/2014/main" id="{723449D8-F7F7-BD70-E649-0E0100923EAE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8" name="Google Shape;8026;p79">
              <a:extLst>
                <a:ext uri="{FF2B5EF4-FFF2-40B4-BE49-F238E27FC236}">
                  <a16:creationId xmlns:a16="http://schemas.microsoft.com/office/drawing/2014/main" id="{40C8F78E-7645-188A-7938-85EC022A6E45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9" name="Google Shape;8027;p79">
              <a:extLst>
                <a:ext uri="{FF2B5EF4-FFF2-40B4-BE49-F238E27FC236}">
                  <a16:creationId xmlns:a16="http://schemas.microsoft.com/office/drawing/2014/main" id="{01FB7DF2-1FFD-04DE-79E8-C406F4203243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0" name="Google Shape;8028;p79">
              <a:extLst>
                <a:ext uri="{FF2B5EF4-FFF2-40B4-BE49-F238E27FC236}">
                  <a16:creationId xmlns:a16="http://schemas.microsoft.com/office/drawing/2014/main" id="{1CB50A0D-C5F2-B54C-6AEF-902AE9FB496A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1" name="Google Shape;8029;p79">
              <a:extLst>
                <a:ext uri="{FF2B5EF4-FFF2-40B4-BE49-F238E27FC236}">
                  <a16:creationId xmlns:a16="http://schemas.microsoft.com/office/drawing/2014/main" id="{9B6F73A6-DCD7-EF93-D0A7-CB463CD48EF9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2" name="Google Shape;8030;p79">
              <a:extLst>
                <a:ext uri="{FF2B5EF4-FFF2-40B4-BE49-F238E27FC236}">
                  <a16:creationId xmlns:a16="http://schemas.microsoft.com/office/drawing/2014/main" id="{8797E86A-CDC3-BACE-3352-EAEC4916793B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3" name="Google Shape;8031;p79">
              <a:extLst>
                <a:ext uri="{FF2B5EF4-FFF2-40B4-BE49-F238E27FC236}">
                  <a16:creationId xmlns:a16="http://schemas.microsoft.com/office/drawing/2014/main" id="{4B015D10-6971-883E-617D-A1EC6FAED837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4" name="Google Shape;8032;p79">
              <a:extLst>
                <a:ext uri="{FF2B5EF4-FFF2-40B4-BE49-F238E27FC236}">
                  <a16:creationId xmlns:a16="http://schemas.microsoft.com/office/drawing/2014/main" id="{9E0EBE63-39C3-5BD3-4F60-2F83B1D8A946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5" name="Google Shape;8033;p79">
              <a:extLst>
                <a:ext uri="{FF2B5EF4-FFF2-40B4-BE49-F238E27FC236}">
                  <a16:creationId xmlns:a16="http://schemas.microsoft.com/office/drawing/2014/main" id="{5A4AF17A-EEE4-1EEB-FBAC-A68084E48533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6" name="Google Shape;8034;p79">
              <a:extLst>
                <a:ext uri="{FF2B5EF4-FFF2-40B4-BE49-F238E27FC236}">
                  <a16:creationId xmlns:a16="http://schemas.microsoft.com/office/drawing/2014/main" id="{3625C4E0-B848-798A-9EFD-1D48684247F0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7" name="Google Shape;8035;p79">
              <a:extLst>
                <a:ext uri="{FF2B5EF4-FFF2-40B4-BE49-F238E27FC236}">
                  <a16:creationId xmlns:a16="http://schemas.microsoft.com/office/drawing/2014/main" id="{DF118854-C34B-3D42-10AC-8367BA400671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8" name="Google Shape;8036;p79">
              <a:extLst>
                <a:ext uri="{FF2B5EF4-FFF2-40B4-BE49-F238E27FC236}">
                  <a16:creationId xmlns:a16="http://schemas.microsoft.com/office/drawing/2014/main" id="{187A764E-3F0F-D7E3-DF12-2FE16A628D84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9" name="Google Shape;8037;p79">
              <a:extLst>
                <a:ext uri="{FF2B5EF4-FFF2-40B4-BE49-F238E27FC236}">
                  <a16:creationId xmlns:a16="http://schemas.microsoft.com/office/drawing/2014/main" id="{F8692BBC-E1C0-490C-E0E5-EDA6EF38318B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0" name="Google Shape;8038;p79">
              <a:extLst>
                <a:ext uri="{FF2B5EF4-FFF2-40B4-BE49-F238E27FC236}">
                  <a16:creationId xmlns:a16="http://schemas.microsoft.com/office/drawing/2014/main" id="{58120D5C-BCEF-5A28-CD95-3DDEDB74C407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1" name="Google Shape;8039;p79">
              <a:extLst>
                <a:ext uri="{FF2B5EF4-FFF2-40B4-BE49-F238E27FC236}">
                  <a16:creationId xmlns:a16="http://schemas.microsoft.com/office/drawing/2014/main" id="{2737EFD7-2AA3-EE90-1CC6-9B2DA6254063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2" name="Google Shape;8040;p79">
              <a:extLst>
                <a:ext uri="{FF2B5EF4-FFF2-40B4-BE49-F238E27FC236}">
                  <a16:creationId xmlns:a16="http://schemas.microsoft.com/office/drawing/2014/main" id="{A9322AB0-5181-7209-6CEC-863AB88A82AC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3" name="Google Shape;8041;p79">
              <a:extLst>
                <a:ext uri="{FF2B5EF4-FFF2-40B4-BE49-F238E27FC236}">
                  <a16:creationId xmlns:a16="http://schemas.microsoft.com/office/drawing/2014/main" id="{FB70A7CF-45B2-3A2D-7261-094503DC58D1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4" name="Google Shape;8042;p79">
              <a:extLst>
                <a:ext uri="{FF2B5EF4-FFF2-40B4-BE49-F238E27FC236}">
                  <a16:creationId xmlns:a16="http://schemas.microsoft.com/office/drawing/2014/main" id="{6D260B01-18E4-01DB-151A-AB3676D6F372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5" name="Google Shape;8043;p79">
              <a:extLst>
                <a:ext uri="{FF2B5EF4-FFF2-40B4-BE49-F238E27FC236}">
                  <a16:creationId xmlns:a16="http://schemas.microsoft.com/office/drawing/2014/main" id="{8845B3F8-6C2E-3FF8-B707-1C0496F5B612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6" name="Google Shape;8044;p79">
              <a:extLst>
                <a:ext uri="{FF2B5EF4-FFF2-40B4-BE49-F238E27FC236}">
                  <a16:creationId xmlns:a16="http://schemas.microsoft.com/office/drawing/2014/main" id="{A4825C6F-8F98-A60F-5617-AFF319164BE3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7" name="Google Shape;8045;p79">
              <a:extLst>
                <a:ext uri="{FF2B5EF4-FFF2-40B4-BE49-F238E27FC236}">
                  <a16:creationId xmlns:a16="http://schemas.microsoft.com/office/drawing/2014/main" id="{5ABB94FC-9DFD-4458-191C-C5F9EB91259B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8" name="Google Shape;8046;p79">
              <a:extLst>
                <a:ext uri="{FF2B5EF4-FFF2-40B4-BE49-F238E27FC236}">
                  <a16:creationId xmlns:a16="http://schemas.microsoft.com/office/drawing/2014/main" id="{E0DABF67-2B1D-C24A-874F-345936B2CFA4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9" name="Google Shape;8047;p79">
              <a:extLst>
                <a:ext uri="{FF2B5EF4-FFF2-40B4-BE49-F238E27FC236}">
                  <a16:creationId xmlns:a16="http://schemas.microsoft.com/office/drawing/2014/main" id="{E758BCDD-40CA-9DEF-B253-46F577627E9F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0" name="Google Shape;8048;p79">
              <a:extLst>
                <a:ext uri="{FF2B5EF4-FFF2-40B4-BE49-F238E27FC236}">
                  <a16:creationId xmlns:a16="http://schemas.microsoft.com/office/drawing/2014/main" id="{928E0AF4-2D51-02DC-E755-81D842CB41EC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1" name="Google Shape;8049;p79">
              <a:extLst>
                <a:ext uri="{FF2B5EF4-FFF2-40B4-BE49-F238E27FC236}">
                  <a16:creationId xmlns:a16="http://schemas.microsoft.com/office/drawing/2014/main" id="{DEB99CBF-D817-B42E-F9A8-2BCD0FB75B29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2" name="Google Shape;8050;p79">
              <a:extLst>
                <a:ext uri="{FF2B5EF4-FFF2-40B4-BE49-F238E27FC236}">
                  <a16:creationId xmlns:a16="http://schemas.microsoft.com/office/drawing/2014/main" id="{B81E9A4A-541B-7379-D4A9-1F105B406DF8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3" name="Google Shape;8051;p79">
              <a:extLst>
                <a:ext uri="{FF2B5EF4-FFF2-40B4-BE49-F238E27FC236}">
                  <a16:creationId xmlns:a16="http://schemas.microsoft.com/office/drawing/2014/main" id="{0FD466FD-F3CF-B57E-7532-4EE3A0CDCC68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4" name="Google Shape;8052;p79">
              <a:extLst>
                <a:ext uri="{FF2B5EF4-FFF2-40B4-BE49-F238E27FC236}">
                  <a16:creationId xmlns:a16="http://schemas.microsoft.com/office/drawing/2014/main" id="{77F7C371-8EA5-20BD-EE19-FD3E8AFC18D6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5" name="Google Shape;8053;p79">
              <a:extLst>
                <a:ext uri="{FF2B5EF4-FFF2-40B4-BE49-F238E27FC236}">
                  <a16:creationId xmlns:a16="http://schemas.microsoft.com/office/drawing/2014/main" id="{C3759A19-C358-6187-DC51-E1F3B20F96FC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6" name="Google Shape;8054;p79">
              <a:extLst>
                <a:ext uri="{FF2B5EF4-FFF2-40B4-BE49-F238E27FC236}">
                  <a16:creationId xmlns:a16="http://schemas.microsoft.com/office/drawing/2014/main" id="{70EEEAA2-E759-D8C3-13AE-16C7C881E294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7" name="Google Shape;8055;p79">
              <a:extLst>
                <a:ext uri="{FF2B5EF4-FFF2-40B4-BE49-F238E27FC236}">
                  <a16:creationId xmlns:a16="http://schemas.microsoft.com/office/drawing/2014/main" id="{9038A2F1-89C3-FEBB-86D8-990C869B465E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8" name="Google Shape;8056;p79">
              <a:extLst>
                <a:ext uri="{FF2B5EF4-FFF2-40B4-BE49-F238E27FC236}">
                  <a16:creationId xmlns:a16="http://schemas.microsoft.com/office/drawing/2014/main" id="{602B7AD6-E02E-36C1-1645-976A18DC00C2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9" name="Google Shape;8057;p79">
              <a:extLst>
                <a:ext uri="{FF2B5EF4-FFF2-40B4-BE49-F238E27FC236}">
                  <a16:creationId xmlns:a16="http://schemas.microsoft.com/office/drawing/2014/main" id="{EAEE08DA-24D6-3628-DC6A-1B3BF7BAB056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0" name="Google Shape;8058;p79">
              <a:extLst>
                <a:ext uri="{FF2B5EF4-FFF2-40B4-BE49-F238E27FC236}">
                  <a16:creationId xmlns:a16="http://schemas.microsoft.com/office/drawing/2014/main" id="{277ED139-75CB-D2B9-D9FA-154B9C673EB8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1" name="Google Shape;8059;p79">
              <a:extLst>
                <a:ext uri="{FF2B5EF4-FFF2-40B4-BE49-F238E27FC236}">
                  <a16:creationId xmlns:a16="http://schemas.microsoft.com/office/drawing/2014/main" id="{007A4E2B-DD43-54CC-F773-B4795AE5D45D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2" name="Google Shape;8060;p79">
              <a:extLst>
                <a:ext uri="{FF2B5EF4-FFF2-40B4-BE49-F238E27FC236}">
                  <a16:creationId xmlns:a16="http://schemas.microsoft.com/office/drawing/2014/main" id="{A90C7778-4CE8-6700-A5D1-8670776225F6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3" name="Google Shape;8061;p79">
              <a:extLst>
                <a:ext uri="{FF2B5EF4-FFF2-40B4-BE49-F238E27FC236}">
                  <a16:creationId xmlns:a16="http://schemas.microsoft.com/office/drawing/2014/main" id="{15CEEA03-D3A9-8CB1-2ACB-1A250AEDC606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4" name="Google Shape;8062;p79">
              <a:extLst>
                <a:ext uri="{FF2B5EF4-FFF2-40B4-BE49-F238E27FC236}">
                  <a16:creationId xmlns:a16="http://schemas.microsoft.com/office/drawing/2014/main" id="{D08DF9AF-88D0-32BD-4A1A-2039781ABEFC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5" name="Google Shape;8063;p79">
              <a:extLst>
                <a:ext uri="{FF2B5EF4-FFF2-40B4-BE49-F238E27FC236}">
                  <a16:creationId xmlns:a16="http://schemas.microsoft.com/office/drawing/2014/main" id="{4C88F534-91B3-9E26-9643-649575841A19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6" name="Google Shape;8064;p79">
              <a:extLst>
                <a:ext uri="{FF2B5EF4-FFF2-40B4-BE49-F238E27FC236}">
                  <a16:creationId xmlns:a16="http://schemas.microsoft.com/office/drawing/2014/main" id="{13C195CA-4404-71CC-C613-A4B472AAA451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7" name="Google Shape;8065;p79">
              <a:extLst>
                <a:ext uri="{FF2B5EF4-FFF2-40B4-BE49-F238E27FC236}">
                  <a16:creationId xmlns:a16="http://schemas.microsoft.com/office/drawing/2014/main" id="{908A1326-2B45-CAA7-6B3A-428BE4C0703C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8" name="Google Shape;8066;p79">
              <a:extLst>
                <a:ext uri="{FF2B5EF4-FFF2-40B4-BE49-F238E27FC236}">
                  <a16:creationId xmlns:a16="http://schemas.microsoft.com/office/drawing/2014/main" id="{D8AAA195-1912-A8F2-028D-3EE9EB4C7A53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9" name="Google Shape;8067;p79">
              <a:extLst>
                <a:ext uri="{FF2B5EF4-FFF2-40B4-BE49-F238E27FC236}">
                  <a16:creationId xmlns:a16="http://schemas.microsoft.com/office/drawing/2014/main" id="{F6FB7F95-84A2-99AF-F9BD-096DF6714AC6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0" name="Google Shape;8068;p79">
              <a:extLst>
                <a:ext uri="{FF2B5EF4-FFF2-40B4-BE49-F238E27FC236}">
                  <a16:creationId xmlns:a16="http://schemas.microsoft.com/office/drawing/2014/main" id="{DC06719C-DA17-01F2-93EF-59EB6C9056DE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1" name="Google Shape;8069;p79">
              <a:extLst>
                <a:ext uri="{FF2B5EF4-FFF2-40B4-BE49-F238E27FC236}">
                  <a16:creationId xmlns:a16="http://schemas.microsoft.com/office/drawing/2014/main" id="{F85126DC-DDCC-CBE6-A51E-10DA0833EF5A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2" name="Google Shape;8070;p79">
              <a:extLst>
                <a:ext uri="{FF2B5EF4-FFF2-40B4-BE49-F238E27FC236}">
                  <a16:creationId xmlns:a16="http://schemas.microsoft.com/office/drawing/2014/main" id="{AB1681D1-AAC6-F1AF-67E5-1C2AEBD0BDFE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3" name="Google Shape;8071;p79">
              <a:extLst>
                <a:ext uri="{FF2B5EF4-FFF2-40B4-BE49-F238E27FC236}">
                  <a16:creationId xmlns:a16="http://schemas.microsoft.com/office/drawing/2014/main" id="{03F99CD0-882F-90CF-80B2-E2DAF7F1103E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4" name="Google Shape;8072;p79">
              <a:extLst>
                <a:ext uri="{FF2B5EF4-FFF2-40B4-BE49-F238E27FC236}">
                  <a16:creationId xmlns:a16="http://schemas.microsoft.com/office/drawing/2014/main" id="{A4F57F39-1538-829E-8D23-F99D67A440C1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5" name="Google Shape;8073;p79">
              <a:extLst>
                <a:ext uri="{FF2B5EF4-FFF2-40B4-BE49-F238E27FC236}">
                  <a16:creationId xmlns:a16="http://schemas.microsoft.com/office/drawing/2014/main" id="{03C3177D-E156-56D6-D6BE-347673B0E2CD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6" name="Google Shape;8074;p79">
              <a:extLst>
                <a:ext uri="{FF2B5EF4-FFF2-40B4-BE49-F238E27FC236}">
                  <a16:creationId xmlns:a16="http://schemas.microsoft.com/office/drawing/2014/main" id="{C0C9569E-6FA6-B36E-F234-D83A27020E31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37" name="Google Shape;7862;p79">
            <a:extLst>
              <a:ext uri="{FF2B5EF4-FFF2-40B4-BE49-F238E27FC236}">
                <a16:creationId xmlns:a16="http://schemas.microsoft.com/office/drawing/2014/main" id="{8B433CC9-2D4D-A000-01F8-DDE86500603C}"/>
              </a:ext>
            </a:extLst>
          </p:cNvPr>
          <p:cNvGrpSpPr/>
          <p:nvPr/>
        </p:nvGrpSpPr>
        <p:grpSpPr>
          <a:xfrm>
            <a:off x="6621008" y="1356193"/>
            <a:ext cx="552416" cy="478267"/>
            <a:chOff x="1406450" y="1457600"/>
            <a:chExt cx="1017675" cy="1094400"/>
          </a:xfrm>
        </p:grpSpPr>
        <p:sp>
          <p:nvSpPr>
            <p:cNvPr id="5538" name="Google Shape;7863;p79">
              <a:extLst>
                <a:ext uri="{FF2B5EF4-FFF2-40B4-BE49-F238E27FC236}">
                  <a16:creationId xmlns:a16="http://schemas.microsoft.com/office/drawing/2014/main" id="{48733E87-9F7B-343D-4EE4-3AE407C019AA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9" name="Google Shape;7864;p79">
              <a:extLst>
                <a:ext uri="{FF2B5EF4-FFF2-40B4-BE49-F238E27FC236}">
                  <a16:creationId xmlns:a16="http://schemas.microsoft.com/office/drawing/2014/main" id="{BACE6E79-C4DB-2E95-78F5-AD3E51FC5628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0" name="Google Shape;7865;p79">
              <a:extLst>
                <a:ext uri="{FF2B5EF4-FFF2-40B4-BE49-F238E27FC236}">
                  <a16:creationId xmlns:a16="http://schemas.microsoft.com/office/drawing/2014/main" id="{F236A213-B7EA-21D4-B0FE-B48DE8FAA720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1" name="Google Shape;7866;p79">
              <a:extLst>
                <a:ext uri="{FF2B5EF4-FFF2-40B4-BE49-F238E27FC236}">
                  <a16:creationId xmlns:a16="http://schemas.microsoft.com/office/drawing/2014/main" id="{70E2E248-D490-2BE6-83E3-2D1DF36456B1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2" name="Google Shape;7867;p79">
              <a:extLst>
                <a:ext uri="{FF2B5EF4-FFF2-40B4-BE49-F238E27FC236}">
                  <a16:creationId xmlns:a16="http://schemas.microsoft.com/office/drawing/2014/main" id="{0EBD967B-2FAB-C994-C687-2AB5C58D66D3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3" name="Google Shape;7868;p79">
              <a:extLst>
                <a:ext uri="{FF2B5EF4-FFF2-40B4-BE49-F238E27FC236}">
                  <a16:creationId xmlns:a16="http://schemas.microsoft.com/office/drawing/2014/main" id="{79C3EF0C-AF1F-76C0-A7ED-0A756707A9FA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4" name="Google Shape;7869;p79">
              <a:extLst>
                <a:ext uri="{FF2B5EF4-FFF2-40B4-BE49-F238E27FC236}">
                  <a16:creationId xmlns:a16="http://schemas.microsoft.com/office/drawing/2014/main" id="{F8A79C19-EE63-38EB-249F-0833E23E6408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5" name="Google Shape;7870;p79">
              <a:extLst>
                <a:ext uri="{FF2B5EF4-FFF2-40B4-BE49-F238E27FC236}">
                  <a16:creationId xmlns:a16="http://schemas.microsoft.com/office/drawing/2014/main" id="{9CD2E88C-C005-A8D5-4B46-A438323C54E2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6" name="Google Shape;7871;p79">
              <a:extLst>
                <a:ext uri="{FF2B5EF4-FFF2-40B4-BE49-F238E27FC236}">
                  <a16:creationId xmlns:a16="http://schemas.microsoft.com/office/drawing/2014/main" id="{06EE0E6E-3671-202A-0825-8503E14420C2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7" name="Google Shape;7872;p79">
              <a:extLst>
                <a:ext uri="{FF2B5EF4-FFF2-40B4-BE49-F238E27FC236}">
                  <a16:creationId xmlns:a16="http://schemas.microsoft.com/office/drawing/2014/main" id="{A5ACFCEF-8FCB-DFE5-57C7-C483A94901BC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8" name="Google Shape;7873;p79">
              <a:extLst>
                <a:ext uri="{FF2B5EF4-FFF2-40B4-BE49-F238E27FC236}">
                  <a16:creationId xmlns:a16="http://schemas.microsoft.com/office/drawing/2014/main" id="{AAE95BE2-18BE-E94A-D5D1-B8561E35A825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9" name="Google Shape;7874;p79">
              <a:extLst>
                <a:ext uri="{FF2B5EF4-FFF2-40B4-BE49-F238E27FC236}">
                  <a16:creationId xmlns:a16="http://schemas.microsoft.com/office/drawing/2014/main" id="{85E82847-1890-781C-0B12-90DC6134A809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0" name="Google Shape;7875;p79">
              <a:extLst>
                <a:ext uri="{FF2B5EF4-FFF2-40B4-BE49-F238E27FC236}">
                  <a16:creationId xmlns:a16="http://schemas.microsoft.com/office/drawing/2014/main" id="{E927B44D-6CA1-3AE2-3942-85CFC9FB6407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1" name="Google Shape;7876;p79">
              <a:extLst>
                <a:ext uri="{FF2B5EF4-FFF2-40B4-BE49-F238E27FC236}">
                  <a16:creationId xmlns:a16="http://schemas.microsoft.com/office/drawing/2014/main" id="{CCC3AD56-D39F-FF59-78B1-2CC623384526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2" name="Google Shape;7877;p79">
              <a:extLst>
                <a:ext uri="{FF2B5EF4-FFF2-40B4-BE49-F238E27FC236}">
                  <a16:creationId xmlns:a16="http://schemas.microsoft.com/office/drawing/2014/main" id="{799A9836-2FA6-330C-A0D4-80B3B176049F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3" name="Google Shape;7878;p79">
              <a:extLst>
                <a:ext uri="{FF2B5EF4-FFF2-40B4-BE49-F238E27FC236}">
                  <a16:creationId xmlns:a16="http://schemas.microsoft.com/office/drawing/2014/main" id="{256076EC-E0B6-4206-18DB-4E3580FAF38C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4" name="Google Shape;7879;p79">
              <a:extLst>
                <a:ext uri="{FF2B5EF4-FFF2-40B4-BE49-F238E27FC236}">
                  <a16:creationId xmlns:a16="http://schemas.microsoft.com/office/drawing/2014/main" id="{212F0DE2-B645-C045-D837-ED8CCF6DD085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5" name="Google Shape;7880;p79">
              <a:extLst>
                <a:ext uri="{FF2B5EF4-FFF2-40B4-BE49-F238E27FC236}">
                  <a16:creationId xmlns:a16="http://schemas.microsoft.com/office/drawing/2014/main" id="{D17D76C5-9859-58C5-56D3-F3A49AA3168E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6" name="Google Shape;7881;p79">
              <a:extLst>
                <a:ext uri="{FF2B5EF4-FFF2-40B4-BE49-F238E27FC236}">
                  <a16:creationId xmlns:a16="http://schemas.microsoft.com/office/drawing/2014/main" id="{82DDB904-41ED-618D-8C71-A9B65E734EDD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7" name="Google Shape;7882;p79">
              <a:extLst>
                <a:ext uri="{FF2B5EF4-FFF2-40B4-BE49-F238E27FC236}">
                  <a16:creationId xmlns:a16="http://schemas.microsoft.com/office/drawing/2014/main" id="{75E35DE1-4861-46F5-54B4-436207A9F4E0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8" name="Google Shape;7883;p79">
              <a:extLst>
                <a:ext uri="{FF2B5EF4-FFF2-40B4-BE49-F238E27FC236}">
                  <a16:creationId xmlns:a16="http://schemas.microsoft.com/office/drawing/2014/main" id="{A15B0217-6B97-82D9-71DE-39F077B56CA7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9" name="Google Shape;7884;p79">
              <a:extLst>
                <a:ext uri="{FF2B5EF4-FFF2-40B4-BE49-F238E27FC236}">
                  <a16:creationId xmlns:a16="http://schemas.microsoft.com/office/drawing/2014/main" id="{C812BC0C-1A3F-ACEC-1A99-24B5EFB66D47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0" name="Google Shape;7885;p79">
              <a:extLst>
                <a:ext uri="{FF2B5EF4-FFF2-40B4-BE49-F238E27FC236}">
                  <a16:creationId xmlns:a16="http://schemas.microsoft.com/office/drawing/2014/main" id="{FE0561E7-5954-4589-05CA-58E9BA06B8F9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1" name="Google Shape;7886;p79">
              <a:extLst>
                <a:ext uri="{FF2B5EF4-FFF2-40B4-BE49-F238E27FC236}">
                  <a16:creationId xmlns:a16="http://schemas.microsoft.com/office/drawing/2014/main" id="{7F5E1BE2-EA35-B199-6923-00BF5681AC05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2" name="Google Shape;7887;p79">
              <a:extLst>
                <a:ext uri="{FF2B5EF4-FFF2-40B4-BE49-F238E27FC236}">
                  <a16:creationId xmlns:a16="http://schemas.microsoft.com/office/drawing/2014/main" id="{214591C7-CDA9-6CBA-7A29-49E12DBD4FE0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3" name="Google Shape;7888;p79">
              <a:extLst>
                <a:ext uri="{FF2B5EF4-FFF2-40B4-BE49-F238E27FC236}">
                  <a16:creationId xmlns:a16="http://schemas.microsoft.com/office/drawing/2014/main" id="{8B4C4A1B-1830-EB44-7445-F76BCC94B879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4" name="Google Shape;7889;p79">
              <a:extLst>
                <a:ext uri="{FF2B5EF4-FFF2-40B4-BE49-F238E27FC236}">
                  <a16:creationId xmlns:a16="http://schemas.microsoft.com/office/drawing/2014/main" id="{F3A795D8-AFDD-10D8-A34D-4266D16DEF2F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5" name="Google Shape;7890;p79">
              <a:extLst>
                <a:ext uri="{FF2B5EF4-FFF2-40B4-BE49-F238E27FC236}">
                  <a16:creationId xmlns:a16="http://schemas.microsoft.com/office/drawing/2014/main" id="{36D85625-4435-5A0D-6CFC-57AA8A31CAD1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6" name="Google Shape;7891;p79">
              <a:extLst>
                <a:ext uri="{FF2B5EF4-FFF2-40B4-BE49-F238E27FC236}">
                  <a16:creationId xmlns:a16="http://schemas.microsoft.com/office/drawing/2014/main" id="{8EC13878-C129-D8D1-BF20-8F997DE1988C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7" name="Google Shape;7892;p79">
              <a:extLst>
                <a:ext uri="{FF2B5EF4-FFF2-40B4-BE49-F238E27FC236}">
                  <a16:creationId xmlns:a16="http://schemas.microsoft.com/office/drawing/2014/main" id="{02DB5904-49CB-460E-0A1F-EC154DBE2CD4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8" name="Google Shape;7893;p79">
              <a:extLst>
                <a:ext uri="{FF2B5EF4-FFF2-40B4-BE49-F238E27FC236}">
                  <a16:creationId xmlns:a16="http://schemas.microsoft.com/office/drawing/2014/main" id="{13D16471-0679-68D8-1CE5-9C36B919CDED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9" name="Google Shape;7894;p79">
              <a:extLst>
                <a:ext uri="{FF2B5EF4-FFF2-40B4-BE49-F238E27FC236}">
                  <a16:creationId xmlns:a16="http://schemas.microsoft.com/office/drawing/2014/main" id="{46E3D9D8-7920-D98E-62EF-350063E802FB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0" name="Google Shape;7895;p79">
              <a:extLst>
                <a:ext uri="{FF2B5EF4-FFF2-40B4-BE49-F238E27FC236}">
                  <a16:creationId xmlns:a16="http://schemas.microsoft.com/office/drawing/2014/main" id="{FF87BEC4-7FAD-6C14-44F7-0C208A40B5BC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1" name="Google Shape;7896;p79">
              <a:extLst>
                <a:ext uri="{FF2B5EF4-FFF2-40B4-BE49-F238E27FC236}">
                  <a16:creationId xmlns:a16="http://schemas.microsoft.com/office/drawing/2014/main" id="{59A2FB0B-FC38-8664-D06E-4A04A1CA7D16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2" name="Google Shape;7897;p79">
              <a:extLst>
                <a:ext uri="{FF2B5EF4-FFF2-40B4-BE49-F238E27FC236}">
                  <a16:creationId xmlns:a16="http://schemas.microsoft.com/office/drawing/2014/main" id="{013D05BB-ABD2-D7F7-C029-75412F9EC14B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3" name="Google Shape;7898;p79">
              <a:extLst>
                <a:ext uri="{FF2B5EF4-FFF2-40B4-BE49-F238E27FC236}">
                  <a16:creationId xmlns:a16="http://schemas.microsoft.com/office/drawing/2014/main" id="{4211AE03-87D6-0DE5-3808-95FE70F95416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4" name="Google Shape;7899;p79">
              <a:extLst>
                <a:ext uri="{FF2B5EF4-FFF2-40B4-BE49-F238E27FC236}">
                  <a16:creationId xmlns:a16="http://schemas.microsoft.com/office/drawing/2014/main" id="{0B667348-9BEB-BAE1-1750-6C3D88AE1A86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5" name="Google Shape;7900;p79">
              <a:extLst>
                <a:ext uri="{FF2B5EF4-FFF2-40B4-BE49-F238E27FC236}">
                  <a16:creationId xmlns:a16="http://schemas.microsoft.com/office/drawing/2014/main" id="{714DADB6-1D73-E861-E9E5-BB88D5C9AB45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6" name="Google Shape;7901;p79">
              <a:extLst>
                <a:ext uri="{FF2B5EF4-FFF2-40B4-BE49-F238E27FC236}">
                  <a16:creationId xmlns:a16="http://schemas.microsoft.com/office/drawing/2014/main" id="{9FEBEC45-57A0-FC61-30DE-310BF8B7FA4A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7" name="Google Shape;7902;p79">
              <a:extLst>
                <a:ext uri="{FF2B5EF4-FFF2-40B4-BE49-F238E27FC236}">
                  <a16:creationId xmlns:a16="http://schemas.microsoft.com/office/drawing/2014/main" id="{AF9A6BBF-2C30-C15F-9243-8252C63620A3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8" name="Google Shape;7903;p79">
              <a:extLst>
                <a:ext uri="{FF2B5EF4-FFF2-40B4-BE49-F238E27FC236}">
                  <a16:creationId xmlns:a16="http://schemas.microsoft.com/office/drawing/2014/main" id="{59C3EABC-E99D-F3C9-7630-E3D6ED053AA1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9" name="Google Shape;7904;p79">
              <a:extLst>
                <a:ext uri="{FF2B5EF4-FFF2-40B4-BE49-F238E27FC236}">
                  <a16:creationId xmlns:a16="http://schemas.microsoft.com/office/drawing/2014/main" id="{A040F28C-1185-25A6-8656-2DC76EBB42B0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0" name="Google Shape;7905;p79">
              <a:extLst>
                <a:ext uri="{FF2B5EF4-FFF2-40B4-BE49-F238E27FC236}">
                  <a16:creationId xmlns:a16="http://schemas.microsoft.com/office/drawing/2014/main" id="{331E7A84-4F3B-07DD-06B9-7D4DA7719F34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1" name="Google Shape;7906;p79">
              <a:extLst>
                <a:ext uri="{FF2B5EF4-FFF2-40B4-BE49-F238E27FC236}">
                  <a16:creationId xmlns:a16="http://schemas.microsoft.com/office/drawing/2014/main" id="{55A33661-269A-2E53-2F1D-DD51491F0D07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2" name="Google Shape;7907;p79">
              <a:extLst>
                <a:ext uri="{FF2B5EF4-FFF2-40B4-BE49-F238E27FC236}">
                  <a16:creationId xmlns:a16="http://schemas.microsoft.com/office/drawing/2014/main" id="{B4B0575E-C919-AAB9-2D4E-48DAB534FF9B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3" name="Google Shape;7908;p79">
              <a:extLst>
                <a:ext uri="{FF2B5EF4-FFF2-40B4-BE49-F238E27FC236}">
                  <a16:creationId xmlns:a16="http://schemas.microsoft.com/office/drawing/2014/main" id="{9B7B95F7-6B13-09AE-5C30-3E29E82C3228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4" name="Google Shape;7909;p79">
              <a:extLst>
                <a:ext uri="{FF2B5EF4-FFF2-40B4-BE49-F238E27FC236}">
                  <a16:creationId xmlns:a16="http://schemas.microsoft.com/office/drawing/2014/main" id="{0D77D761-2C40-8C6F-C370-ADF48229443E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5" name="Google Shape;7910;p79">
              <a:extLst>
                <a:ext uri="{FF2B5EF4-FFF2-40B4-BE49-F238E27FC236}">
                  <a16:creationId xmlns:a16="http://schemas.microsoft.com/office/drawing/2014/main" id="{C3D2B7BA-C05E-9133-B0DE-6944B9B51C3C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6" name="Google Shape;7911;p79">
              <a:extLst>
                <a:ext uri="{FF2B5EF4-FFF2-40B4-BE49-F238E27FC236}">
                  <a16:creationId xmlns:a16="http://schemas.microsoft.com/office/drawing/2014/main" id="{0766DBB4-DE71-84C0-3A5A-17853B442910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7" name="Google Shape;7912;p79">
              <a:extLst>
                <a:ext uri="{FF2B5EF4-FFF2-40B4-BE49-F238E27FC236}">
                  <a16:creationId xmlns:a16="http://schemas.microsoft.com/office/drawing/2014/main" id="{DD1C3BF1-77B9-B2C5-35A2-16224535BE30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8" name="Google Shape;7913;p79">
              <a:extLst>
                <a:ext uri="{FF2B5EF4-FFF2-40B4-BE49-F238E27FC236}">
                  <a16:creationId xmlns:a16="http://schemas.microsoft.com/office/drawing/2014/main" id="{BF06D3E9-E78E-9F7F-A35F-BE957A4D3230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9" name="Google Shape;7914;p79">
              <a:extLst>
                <a:ext uri="{FF2B5EF4-FFF2-40B4-BE49-F238E27FC236}">
                  <a16:creationId xmlns:a16="http://schemas.microsoft.com/office/drawing/2014/main" id="{6C084BE1-4C52-AF35-FDA4-A5301C207D21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0" name="Google Shape;7915;p79">
              <a:extLst>
                <a:ext uri="{FF2B5EF4-FFF2-40B4-BE49-F238E27FC236}">
                  <a16:creationId xmlns:a16="http://schemas.microsoft.com/office/drawing/2014/main" id="{3AE1B05A-4FB0-9F24-E941-337263598258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1" name="Google Shape;7916;p79">
              <a:extLst>
                <a:ext uri="{FF2B5EF4-FFF2-40B4-BE49-F238E27FC236}">
                  <a16:creationId xmlns:a16="http://schemas.microsoft.com/office/drawing/2014/main" id="{CDA3D301-175F-2159-4ECB-2125E06DF426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2" name="Google Shape;7917;p79">
              <a:extLst>
                <a:ext uri="{FF2B5EF4-FFF2-40B4-BE49-F238E27FC236}">
                  <a16:creationId xmlns:a16="http://schemas.microsoft.com/office/drawing/2014/main" id="{E39AA464-D54F-AAE8-7B3E-FC63F02EF2C4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3" name="Google Shape;7918;p79">
              <a:extLst>
                <a:ext uri="{FF2B5EF4-FFF2-40B4-BE49-F238E27FC236}">
                  <a16:creationId xmlns:a16="http://schemas.microsoft.com/office/drawing/2014/main" id="{0C5606D6-7CDF-0A7A-7BA0-7AC39E7FF128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4" name="Google Shape;7919;p79">
              <a:extLst>
                <a:ext uri="{FF2B5EF4-FFF2-40B4-BE49-F238E27FC236}">
                  <a16:creationId xmlns:a16="http://schemas.microsoft.com/office/drawing/2014/main" id="{3E74F5E8-A98D-686B-0E90-7F34B0DA7695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5" name="Google Shape;7920;p79">
              <a:extLst>
                <a:ext uri="{FF2B5EF4-FFF2-40B4-BE49-F238E27FC236}">
                  <a16:creationId xmlns:a16="http://schemas.microsoft.com/office/drawing/2014/main" id="{17CCA79A-FF5D-DFFF-D6FC-0AB13E7F2E60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6" name="Google Shape;7921;p79">
              <a:extLst>
                <a:ext uri="{FF2B5EF4-FFF2-40B4-BE49-F238E27FC236}">
                  <a16:creationId xmlns:a16="http://schemas.microsoft.com/office/drawing/2014/main" id="{457093A4-2037-261C-C42A-1B2C8EE7F6B6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7" name="Google Shape;7922;p79">
              <a:extLst>
                <a:ext uri="{FF2B5EF4-FFF2-40B4-BE49-F238E27FC236}">
                  <a16:creationId xmlns:a16="http://schemas.microsoft.com/office/drawing/2014/main" id="{D194AD8A-9318-86E3-57A8-DAAB3E7A34CF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8" name="Google Shape;7923;p79">
              <a:extLst>
                <a:ext uri="{FF2B5EF4-FFF2-40B4-BE49-F238E27FC236}">
                  <a16:creationId xmlns:a16="http://schemas.microsoft.com/office/drawing/2014/main" id="{3B108451-1B70-4797-1C2C-B30F4EA65D06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9" name="Google Shape;7924;p79">
              <a:extLst>
                <a:ext uri="{FF2B5EF4-FFF2-40B4-BE49-F238E27FC236}">
                  <a16:creationId xmlns:a16="http://schemas.microsoft.com/office/drawing/2014/main" id="{98398B98-DEFD-6BB5-0640-2CFCA56D00D7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0" name="Google Shape;7925;p79">
              <a:extLst>
                <a:ext uri="{FF2B5EF4-FFF2-40B4-BE49-F238E27FC236}">
                  <a16:creationId xmlns:a16="http://schemas.microsoft.com/office/drawing/2014/main" id="{6B134C19-F6FB-55DE-CB9E-579376BF0B4C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1" name="Google Shape;7926;p79">
              <a:extLst>
                <a:ext uri="{FF2B5EF4-FFF2-40B4-BE49-F238E27FC236}">
                  <a16:creationId xmlns:a16="http://schemas.microsoft.com/office/drawing/2014/main" id="{D82503A1-CBFD-9BCC-53F6-C4CE0E3AEB32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2" name="Google Shape;7927;p79">
              <a:extLst>
                <a:ext uri="{FF2B5EF4-FFF2-40B4-BE49-F238E27FC236}">
                  <a16:creationId xmlns:a16="http://schemas.microsoft.com/office/drawing/2014/main" id="{40AF1490-9AFD-8406-26B1-D547AC0DEB91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3" name="Google Shape;7928;p79">
              <a:extLst>
                <a:ext uri="{FF2B5EF4-FFF2-40B4-BE49-F238E27FC236}">
                  <a16:creationId xmlns:a16="http://schemas.microsoft.com/office/drawing/2014/main" id="{48980C71-5E32-7D68-4A67-1DF1B298F148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4" name="Google Shape;7929;p79">
              <a:extLst>
                <a:ext uri="{FF2B5EF4-FFF2-40B4-BE49-F238E27FC236}">
                  <a16:creationId xmlns:a16="http://schemas.microsoft.com/office/drawing/2014/main" id="{03DAF632-7963-EF3C-F66A-BB439C5E9BDA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5" name="Google Shape;7930;p79">
              <a:extLst>
                <a:ext uri="{FF2B5EF4-FFF2-40B4-BE49-F238E27FC236}">
                  <a16:creationId xmlns:a16="http://schemas.microsoft.com/office/drawing/2014/main" id="{85408D4F-491F-9FB5-1779-AAF4E33B136D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6" name="Google Shape;7931;p79">
              <a:extLst>
                <a:ext uri="{FF2B5EF4-FFF2-40B4-BE49-F238E27FC236}">
                  <a16:creationId xmlns:a16="http://schemas.microsoft.com/office/drawing/2014/main" id="{35CFE4AF-5889-48D4-F7BA-DB5350FE3563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7" name="Google Shape;7932;p79">
              <a:extLst>
                <a:ext uri="{FF2B5EF4-FFF2-40B4-BE49-F238E27FC236}">
                  <a16:creationId xmlns:a16="http://schemas.microsoft.com/office/drawing/2014/main" id="{82611A00-9B13-1F23-D7ED-2174D416421A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8" name="Google Shape;7933;p79">
              <a:extLst>
                <a:ext uri="{FF2B5EF4-FFF2-40B4-BE49-F238E27FC236}">
                  <a16:creationId xmlns:a16="http://schemas.microsoft.com/office/drawing/2014/main" id="{DDF5B5EA-8321-ACFD-86BE-F9EC46F7D225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9" name="Google Shape;7934;p79">
              <a:extLst>
                <a:ext uri="{FF2B5EF4-FFF2-40B4-BE49-F238E27FC236}">
                  <a16:creationId xmlns:a16="http://schemas.microsoft.com/office/drawing/2014/main" id="{19B1BE50-642D-3D3C-0C7D-06941FE2729D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0" name="Google Shape;7935;p79">
              <a:extLst>
                <a:ext uri="{FF2B5EF4-FFF2-40B4-BE49-F238E27FC236}">
                  <a16:creationId xmlns:a16="http://schemas.microsoft.com/office/drawing/2014/main" id="{4DBEEFC1-8C1B-5E56-ECD1-C81A243256AA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1" name="Google Shape;7936;p79">
              <a:extLst>
                <a:ext uri="{FF2B5EF4-FFF2-40B4-BE49-F238E27FC236}">
                  <a16:creationId xmlns:a16="http://schemas.microsoft.com/office/drawing/2014/main" id="{3B84DF07-EF1B-AD89-4E4C-61C8B6E6AC00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2" name="Google Shape;7937;p79">
              <a:extLst>
                <a:ext uri="{FF2B5EF4-FFF2-40B4-BE49-F238E27FC236}">
                  <a16:creationId xmlns:a16="http://schemas.microsoft.com/office/drawing/2014/main" id="{5BE58F08-8BF0-A389-E960-BDF284E1E9D1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3" name="Google Shape;7938;p79">
              <a:extLst>
                <a:ext uri="{FF2B5EF4-FFF2-40B4-BE49-F238E27FC236}">
                  <a16:creationId xmlns:a16="http://schemas.microsoft.com/office/drawing/2014/main" id="{78DE23E9-3962-657A-EC23-D196F2B0ADB0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4" name="Google Shape;7939;p79">
              <a:extLst>
                <a:ext uri="{FF2B5EF4-FFF2-40B4-BE49-F238E27FC236}">
                  <a16:creationId xmlns:a16="http://schemas.microsoft.com/office/drawing/2014/main" id="{83B4ABDD-1F28-5AD4-DB29-B03B96D23B78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5" name="Google Shape;7940;p79">
              <a:extLst>
                <a:ext uri="{FF2B5EF4-FFF2-40B4-BE49-F238E27FC236}">
                  <a16:creationId xmlns:a16="http://schemas.microsoft.com/office/drawing/2014/main" id="{087B9E7E-59FB-F7D5-1BD5-E78554900D44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6" name="Google Shape;7941;p79">
              <a:extLst>
                <a:ext uri="{FF2B5EF4-FFF2-40B4-BE49-F238E27FC236}">
                  <a16:creationId xmlns:a16="http://schemas.microsoft.com/office/drawing/2014/main" id="{081A8A77-56DE-9728-B1A0-492D040C347D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7" name="Google Shape;7942;p79">
              <a:extLst>
                <a:ext uri="{FF2B5EF4-FFF2-40B4-BE49-F238E27FC236}">
                  <a16:creationId xmlns:a16="http://schemas.microsoft.com/office/drawing/2014/main" id="{A1B109E4-E928-CB43-4E4A-638E6937F4EF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8" name="Google Shape;7943;p79">
              <a:extLst>
                <a:ext uri="{FF2B5EF4-FFF2-40B4-BE49-F238E27FC236}">
                  <a16:creationId xmlns:a16="http://schemas.microsoft.com/office/drawing/2014/main" id="{5FBCB11A-2542-B54F-0612-B503D4FFB678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9" name="Google Shape;7944;p79">
              <a:extLst>
                <a:ext uri="{FF2B5EF4-FFF2-40B4-BE49-F238E27FC236}">
                  <a16:creationId xmlns:a16="http://schemas.microsoft.com/office/drawing/2014/main" id="{513CCE29-934D-F6BA-8E5F-5D9BBAE48FDA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0" name="Google Shape;7945;p79">
              <a:extLst>
                <a:ext uri="{FF2B5EF4-FFF2-40B4-BE49-F238E27FC236}">
                  <a16:creationId xmlns:a16="http://schemas.microsoft.com/office/drawing/2014/main" id="{15BABCE1-718E-7A9A-393E-524ADCB3D839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1" name="Google Shape;7946;p79">
              <a:extLst>
                <a:ext uri="{FF2B5EF4-FFF2-40B4-BE49-F238E27FC236}">
                  <a16:creationId xmlns:a16="http://schemas.microsoft.com/office/drawing/2014/main" id="{7F80B13D-655C-3A8B-2FF3-F0D1A482D48B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2" name="Google Shape;7947;p79">
              <a:extLst>
                <a:ext uri="{FF2B5EF4-FFF2-40B4-BE49-F238E27FC236}">
                  <a16:creationId xmlns:a16="http://schemas.microsoft.com/office/drawing/2014/main" id="{2DA3A70F-8D71-F287-1AD5-7728DC9A64DD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3" name="Google Shape;7948;p79">
              <a:extLst>
                <a:ext uri="{FF2B5EF4-FFF2-40B4-BE49-F238E27FC236}">
                  <a16:creationId xmlns:a16="http://schemas.microsoft.com/office/drawing/2014/main" id="{228886A7-508B-FC62-1567-6BFF61CCFEE7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4" name="Google Shape;7949;p79">
              <a:extLst>
                <a:ext uri="{FF2B5EF4-FFF2-40B4-BE49-F238E27FC236}">
                  <a16:creationId xmlns:a16="http://schemas.microsoft.com/office/drawing/2014/main" id="{A476406E-AA02-1251-6CB3-F3409273F002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5" name="Google Shape;7950;p79">
              <a:extLst>
                <a:ext uri="{FF2B5EF4-FFF2-40B4-BE49-F238E27FC236}">
                  <a16:creationId xmlns:a16="http://schemas.microsoft.com/office/drawing/2014/main" id="{5F6BA674-4523-E69A-D084-21ED10AC90A4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6" name="Google Shape;7951;p79">
              <a:extLst>
                <a:ext uri="{FF2B5EF4-FFF2-40B4-BE49-F238E27FC236}">
                  <a16:creationId xmlns:a16="http://schemas.microsoft.com/office/drawing/2014/main" id="{C77C8416-CD29-0574-8387-3058D46553E7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7" name="Google Shape;7952;p79">
              <a:extLst>
                <a:ext uri="{FF2B5EF4-FFF2-40B4-BE49-F238E27FC236}">
                  <a16:creationId xmlns:a16="http://schemas.microsoft.com/office/drawing/2014/main" id="{FFA8993B-A272-E14D-E41D-9A1DA3150436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8" name="Google Shape;7953;p79">
              <a:extLst>
                <a:ext uri="{FF2B5EF4-FFF2-40B4-BE49-F238E27FC236}">
                  <a16:creationId xmlns:a16="http://schemas.microsoft.com/office/drawing/2014/main" id="{84033735-5676-2CC3-290A-BA964BC54F0D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9" name="Google Shape;7954;p79">
              <a:extLst>
                <a:ext uri="{FF2B5EF4-FFF2-40B4-BE49-F238E27FC236}">
                  <a16:creationId xmlns:a16="http://schemas.microsoft.com/office/drawing/2014/main" id="{3D2828B2-BCDC-998D-36AF-75CFA71F22F5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0" name="Google Shape;7955;p79">
              <a:extLst>
                <a:ext uri="{FF2B5EF4-FFF2-40B4-BE49-F238E27FC236}">
                  <a16:creationId xmlns:a16="http://schemas.microsoft.com/office/drawing/2014/main" id="{657410CC-4B7B-0CC7-828E-2E5B16199F49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1" name="Google Shape;7956;p79">
              <a:extLst>
                <a:ext uri="{FF2B5EF4-FFF2-40B4-BE49-F238E27FC236}">
                  <a16:creationId xmlns:a16="http://schemas.microsoft.com/office/drawing/2014/main" id="{67CE8678-9AA0-9BC9-CA99-333EDCABCAD9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2" name="Google Shape;7957;p79">
              <a:extLst>
                <a:ext uri="{FF2B5EF4-FFF2-40B4-BE49-F238E27FC236}">
                  <a16:creationId xmlns:a16="http://schemas.microsoft.com/office/drawing/2014/main" id="{157257C4-D8EB-86A7-4323-F5C34D79E258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3" name="Google Shape;7958;p79">
              <a:extLst>
                <a:ext uri="{FF2B5EF4-FFF2-40B4-BE49-F238E27FC236}">
                  <a16:creationId xmlns:a16="http://schemas.microsoft.com/office/drawing/2014/main" id="{C45B40FF-0FD5-DD40-6888-49F25C9B1A5E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4" name="Google Shape;7959;p79">
              <a:extLst>
                <a:ext uri="{FF2B5EF4-FFF2-40B4-BE49-F238E27FC236}">
                  <a16:creationId xmlns:a16="http://schemas.microsoft.com/office/drawing/2014/main" id="{8FFB9619-1D0E-5C3C-6724-8717ACB2F8A1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5" name="Google Shape;7960;p79">
              <a:extLst>
                <a:ext uri="{FF2B5EF4-FFF2-40B4-BE49-F238E27FC236}">
                  <a16:creationId xmlns:a16="http://schemas.microsoft.com/office/drawing/2014/main" id="{529A23E9-B06D-23BE-AC0A-29B7970E50A0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6" name="Google Shape;7961;p79">
              <a:extLst>
                <a:ext uri="{FF2B5EF4-FFF2-40B4-BE49-F238E27FC236}">
                  <a16:creationId xmlns:a16="http://schemas.microsoft.com/office/drawing/2014/main" id="{B602C4FC-1DDB-59F3-7716-2C6A977D4F85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7" name="Google Shape;7962;p79">
              <a:extLst>
                <a:ext uri="{FF2B5EF4-FFF2-40B4-BE49-F238E27FC236}">
                  <a16:creationId xmlns:a16="http://schemas.microsoft.com/office/drawing/2014/main" id="{9D9B852F-1B66-1C5D-8C23-3C3FBC57377C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8" name="Google Shape;7963;p79">
              <a:extLst>
                <a:ext uri="{FF2B5EF4-FFF2-40B4-BE49-F238E27FC236}">
                  <a16:creationId xmlns:a16="http://schemas.microsoft.com/office/drawing/2014/main" id="{C580B57A-319B-8490-2F7C-0403E726D339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9" name="Google Shape;7964;p79">
              <a:extLst>
                <a:ext uri="{FF2B5EF4-FFF2-40B4-BE49-F238E27FC236}">
                  <a16:creationId xmlns:a16="http://schemas.microsoft.com/office/drawing/2014/main" id="{C6301F11-CF54-C396-B815-FB40D8C706E1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0" name="Google Shape;7965;p79">
              <a:extLst>
                <a:ext uri="{FF2B5EF4-FFF2-40B4-BE49-F238E27FC236}">
                  <a16:creationId xmlns:a16="http://schemas.microsoft.com/office/drawing/2014/main" id="{4F6382B2-AC0A-778A-7E97-C400B8F54C49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1" name="Google Shape;7966;p79">
              <a:extLst>
                <a:ext uri="{FF2B5EF4-FFF2-40B4-BE49-F238E27FC236}">
                  <a16:creationId xmlns:a16="http://schemas.microsoft.com/office/drawing/2014/main" id="{3EEBF7E3-C523-41AA-3E39-57BD48CA9FB5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2" name="Google Shape;7967;p79">
              <a:extLst>
                <a:ext uri="{FF2B5EF4-FFF2-40B4-BE49-F238E27FC236}">
                  <a16:creationId xmlns:a16="http://schemas.microsoft.com/office/drawing/2014/main" id="{B690B695-308E-43DE-1AC7-3A26D6E6B6FA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3" name="Google Shape;7968;p79">
              <a:extLst>
                <a:ext uri="{FF2B5EF4-FFF2-40B4-BE49-F238E27FC236}">
                  <a16:creationId xmlns:a16="http://schemas.microsoft.com/office/drawing/2014/main" id="{0E4C7763-D7F0-CE5B-E668-06433470A5B8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4" name="Google Shape;7969;p79">
              <a:extLst>
                <a:ext uri="{FF2B5EF4-FFF2-40B4-BE49-F238E27FC236}">
                  <a16:creationId xmlns:a16="http://schemas.microsoft.com/office/drawing/2014/main" id="{20498CB7-50EA-9FC6-67D0-948BA63A6107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5" name="Google Shape;7970;p79">
              <a:extLst>
                <a:ext uri="{FF2B5EF4-FFF2-40B4-BE49-F238E27FC236}">
                  <a16:creationId xmlns:a16="http://schemas.microsoft.com/office/drawing/2014/main" id="{DAB46FCE-A03A-21A9-3B06-B6E6F0BC474D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6" name="Google Shape;7971;p79">
              <a:extLst>
                <a:ext uri="{FF2B5EF4-FFF2-40B4-BE49-F238E27FC236}">
                  <a16:creationId xmlns:a16="http://schemas.microsoft.com/office/drawing/2014/main" id="{F2B4604A-ED47-33EB-9B75-853CD87D2F31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7" name="Google Shape;7972;p79">
              <a:extLst>
                <a:ext uri="{FF2B5EF4-FFF2-40B4-BE49-F238E27FC236}">
                  <a16:creationId xmlns:a16="http://schemas.microsoft.com/office/drawing/2014/main" id="{44249550-2C8F-F4BB-45F0-CF85872B93B5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8" name="Google Shape;7973;p79">
              <a:extLst>
                <a:ext uri="{FF2B5EF4-FFF2-40B4-BE49-F238E27FC236}">
                  <a16:creationId xmlns:a16="http://schemas.microsoft.com/office/drawing/2014/main" id="{75D277FF-3A92-AAF6-35D8-86469261B1A9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9" name="Google Shape;7974;p79">
              <a:extLst>
                <a:ext uri="{FF2B5EF4-FFF2-40B4-BE49-F238E27FC236}">
                  <a16:creationId xmlns:a16="http://schemas.microsoft.com/office/drawing/2014/main" id="{8D66BD76-EFDC-A89A-26B8-0437AF51AE01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0" name="Google Shape;7975;p79">
              <a:extLst>
                <a:ext uri="{FF2B5EF4-FFF2-40B4-BE49-F238E27FC236}">
                  <a16:creationId xmlns:a16="http://schemas.microsoft.com/office/drawing/2014/main" id="{E4527F69-3A02-A4AE-3F79-2DC5FE307FA5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1" name="Google Shape;7976;p79">
              <a:extLst>
                <a:ext uri="{FF2B5EF4-FFF2-40B4-BE49-F238E27FC236}">
                  <a16:creationId xmlns:a16="http://schemas.microsoft.com/office/drawing/2014/main" id="{2FB8E6F9-7A69-9CF7-3EAC-94D9B0812DB0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2" name="Google Shape;7977;p79">
              <a:extLst>
                <a:ext uri="{FF2B5EF4-FFF2-40B4-BE49-F238E27FC236}">
                  <a16:creationId xmlns:a16="http://schemas.microsoft.com/office/drawing/2014/main" id="{74152E27-4890-D4D0-A595-AF7E53F7259F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3" name="Google Shape;7978;p79">
              <a:extLst>
                <a:ext uri="{FF2B5EF4-FFF2-40B4-BE49-F238E27FC236}">
                  <a16:creationId xmlns:a16="http://schemas.microsoft.com/office/drawing/2014/main" id="{B3F40F99-2064-C9A9-144B-3D5E589E28EF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4" name="Google Shape;7979;p79">
              <a:extLst>
                <a:ext uri="{FF2B5EF4-FFF2-40B4-BE49-F238E27FC236}">
                  <a16:creationId xmlns:a16="http://schemas.microsoft.com/office/drawing/2014/main" id="{951FCD32-3044-8F6B-08CD-99D3D0699C00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5" name="Google Shape;7980;p79">
              <a:extLst>
                <a:ext uri="{FF2B5EF4-FFF2-40B4-BE49-F238E27FC236}">
                  <a16:creationId xmlns:a16="http://schemas.microsoft.com/office/drawing/2014/main" id="{E4B481A2-47CE-5537-D39A-F347D9593C6E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6" name="Google Shape;7981;p79">
              <a:extLst>
                <a:ext uri="{FF2B5EF4-FFF2-40B4-BE49-F238E27FC236}">
                  <a16:creationId xmlns:a16="http://schemas.microsoft.com/office/drawing/2014/main" id="{0007ADCD-9775-11A1-EF41-5FAE5F13A7BB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7" name="Google Shape;7982;p79">
              <a:extLst>
                <a:ext uri="{FF2B5EF4-FFF2-40B4-BE49-F238E27FC236}">
                  <a16:creationId xmlns:a16="http://schemas.microsoft.com/office/drawing/2014/main" id="{DACEE635-54B6-62DB-0BD6-8952AE3AE816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8" name="Google Shape;7983;p79">
              <a:extLst>
                <a:ext uri="{FF2B5EF4-FFF2-40B4-BE49-F238E27FC236}">
                  <a16:creationId xmlns:a16="http://schemas.microsoft.com/office/drawing/2014/main" id="{B532010F-C4C1-B38B-F0F4-CE333F39DC24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9" name="Google Shape;7984;p79">
              <a:extLst>
                <a:ext uri="{FF2B5EF4-FFF2-40B4-BE49-F238E27FC236}">
                  <a16:creationId xmlns:a16="http://schemas.microsoft.com/office/drawing/2014/main" id="{E0498DE6-A6AB-CADB-F173-A1EAE9BF2B9D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0" name="Google Shape;7985;p79">
              <a:extLst>
                <a:ext uri="{FF2B5EF4-FFF2-40B4-BE49-F238E27FC236}">
                  <a16:creationId xmlns:a16="http://schemas.microsoft.com/office/drawing/2014/main" id="{D9CDDB46-2393-6D6F-BDBB-2877ABB1A876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1" name="Google Shape;7986;p79">
              <a:extLst>
                <a:ext uri="{FF2B5EF4-FFF2-40B4-BE49-F238E27FC236}">
                  <a16:creationId xmlns:a16="http://schemas.microsoft.com/office/drawing/2014/main" id="{C5D69018-CFA0-D13F-2378-E76C3846457E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2" name="Google Shape;7987;p79">
              <a:extLst>
                <a:ext uri="{FF2B5EF4-FFF2-40B4-BE49-F238E27FC236}">
                  <a16:creationId xmlns:a16="http://schemas.microsoft.com/office/drawing/2014/main" id="{351906E8-37D6-82B0-A638-AB32085D096A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3" name="Google Shape;7988;p79">
              <a:extLst>
                <a:ext uri="{FF2B5EF4-FFF2-40B4-BE49-F238E27FC236}">
                  <a16:creationId xmlns:a16="http://schemas.microsoft.com/office/drawing/2014/main" id="{FD194213-9826-0733-AEF9-29AD342430AB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4" name="Google Shape;7989;p79">
              <a:extLst>
                <a:ext uri="{FF2B5EF4-FFF2-40B4-BE49-F238E27FC236}">
                  <a16:creationId xmlns:a16="http://schemas.microsoft.com/office/drawing/2014/main" id="{EE346B6A-2668-D44D-A6FB-E8F96C9A5DC0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5" name="Google Shape;7990;p79">
              <a:extLst>
                <a:ext uri="{FF2B5EF4-FFF2-40B4-BE49-F238E27FC236}">
                  <a16:creationId xmlns:a16="http://schemas.microsoft.com/office/drawing/2014/main" id="{AF511256-C397-764D-0FAB-E9D67CED7F4D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6" name="Google Shape;7991;p79">
              <a:extLst>
                <a:ext uri="{FF2B5EF4-FFF2-40B4-BE49-F238E27FC236}">
                  <a16:creationId xmlns:a16="http://schemas.microsoft.com/office/drawing/2014/main" id="{5582A28A-A049-9A53-34E5-D28E2C0C8EE7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7" name="Google Shape;7992;p79">
              <a:extLst>
                <a:ext uri="{FF2B5EF4-FFF2-40B4-BE49-F238E27FC236}">
                  <a16:creationId xmlns:a16="http://schemas.microsoft.com/office/drawing/2014/main" id="{D8DC89B4-210A-7702-8913-193A11B179CE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8" name="Google Shape;7993;p79">
              <a:extLst>
                <a:ext uri="{FF2B5EF4-FFF2-40B4-BE49-F238E27FC236}">
                  <a16:creationId xmlns:a16="http://schemas.microsoft.com/office/drawing/2014/main" id="{95149336-2E11-A3EE-E264-1E05792E18FA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9" name="Google Shape;7994;p79">
              <a:extLst>
                <a:ext uri="{FF2B5EF4-FFF2-40B4-BE49-F238E27FC236}">
                  <a16:creationId xmlns:a16="http://schemas.microsoft.com/office/drawing/2014/main" id="{B1C99930-ED4C-5339-BD69-9F1C16B5EC69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0" name="Google Shape;7995;p79">
              <a:extLst>
                <a:ext uri="{FF2B5EF4-FFF2-40B4-BE49-F238E27FC236}">
                  <a16:creationId xmlns:a16="http://schemas.microsoft.com/office/drawing/2014/main" id="{656095F0-F2D7-3558-8F21-92E8E5A4749D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1" name="Google Shape;7996;p79">
              <a:extLst>
                <a:ext uri="{FF2B5EF4-FFF2-40B4-BE49-F238E27FC236}">
                  <a16:creationId xmlns:a16="http://schemas.microsoft.com/office/drawing/2014/main" id="{47CDF1AB-8149-BB2C-2CC8-10A191A4790B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2" name="Google Shape;7997;p79">
              <a:extLst>
                <a:ext uri="{FF2B5EF4-FFF2-40B4-BE49-F238E27FC236}">
                  <a16:creationId xmlns:a16="http://schemas.microsoft.com/office/drawing/2014/main" id="{C9396949-50EC-82E3-33EE-04D4C93785ED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3" name="Google Shape;7998;p79">
              <a:extLst>
                <a:ext uri="{FF2B5EF4-FFF2-40B4-BE49-F238E27FC236}">
                  <a16:creationId xmlns:a16="http://schemas.microsoft.com/office/drawing/2014/main" id="{FFBA407F-50E2-ECEF-DFBA-491122D5611F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4" name="Google Shape;7999;p79">
              <a:extLst>
                <a:ext uri="{FF2B5EF4-FFF2-40B4-BE49-F238E27FC236}">
                  <a16:creationId xmlns:a16="http://schemas.microsoft.com/office/drawing/2014/main" id="{DB3ED4FB-483A-2CCA-E893-26D5189FB9A4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5" name="Google Shape;8000;p79">
              <a:extLst>
                <a:ext uri="{FF2B5EF4-FFF2-40B4-BE49-F238E27FC236}">
                  <a16:creationId xmlns:a16="http://schemas.microsoft.com/office/drawing/2014/main" id="{28B4637D-BC05-823B-CEFB-7F2A229E9CB6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6" name="Google Shape;8001;p79">
              <a:extLst>
                <a:ext uri="{FF2B5EF4-FFF2-40B4-BE49-F238E27FC236}">
                  <a16:creationId xmlns:a16="http://schemas.microsoft.com/office/drawing/2014/main" id="{EF3D41C8-AF6A-74E3-81FB-A4B757518972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7" name="Google Shape;8002;p79">
              <a:extLst>
                <a:ext uri="{FF2B5EF4-FFF2-40B4-BE49-F238E27FC236}">
                  <a16:creationId xmlns:a16="http://schemas.microsoft.com/office/drawing/2014/main" id="{686D728A-C806-A784-8D2A-0665A9E9753C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8" name="Google Shape;8003;p79">
              <a:extLst>
                <a:ext uri="{FF2B5EF4-FFF2-40B4-BE49-F238E27FC236}">
                  <a16:creationId xmlns:a16="http://schemas.microsoft.com/office/drawing/2014/main" id="{0BC434A2-AF90-8FF7-6610-F504F746A16E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9" name="Google Shape;8004;p79">
              <a:extLst>
                <a:ext uri="{FF2B5EF4-FFF2-40B4-BE49-F238E27FC236}">
                  <a16:creationId xmlns:a16="http://schemas.microsoft.com/office/drawing/2014/main" id="{6C1809EF-D9D5-A5D8-7E20-1198091BF609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0" name="Google Shape;8005;p79">
              <a:extLst>
                <a:ext uri="{FF2B5EF4-FFF2-40B4-BE49-F238E27FC236}">
                  <a16:creationId xmlns:a16="http://schemas.microsoft.com/office/drawing/2014/main" id="{CDD46AD6-3AC7-7537-0F61-AE55B47E16A4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1" name="Google Shape;8006;p79">
              <a:extLst>
                <a:ext uri="{FF2B5EF4-FFF2-40B4-BE49-F238E27FC236}">
                  <a16:creationId xmlns:a16="http://schemas.microsoft.com/office/drawing/2014/main" id="{6676CEF0-9EA6-D38D-8892-343B7140452A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2" name="Google Shape;8007;p79">
              <a:extLst>
                <a:ext uri="{FF2B5EF4-FFF2-40B4-BE49-F238E27FC236}">
                  <a16:creationId xmlns:a16="http://schemas.microsoft.com/office/drawing/2014/main" id="{4D0CE2D9-6D8D-F893-E69E-D0898DA2A076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3" name="Google Shape;8008;p79">
              <a:extLst>
                <a:ext uri="{FF2B5EF4-FFF2-40B4-BE49-F238E27FC236}">
                  <a16:creationId xmlns:a16="http://schemas.microsoft.com/office/drawing/2014/main" id="{3A156B46-EF65-C273-1E56-6E236996C55C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4" name="Google Shape;8009;p79">
              <a:extLst>
                <a:ext uri="{FF2B5EF4-FFF2-40B4-BE49-F238E27FC236}">
                  <a16:creationId xmlns:a16="http://schemas.microsoft.com/office/drawing/2014/main" id="{B7C2F069-4031-71D7-E0E4-913DF26F69BE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5" name="Google Shape;8010;p79">
              <a:extLst>
                <a:ext uri="{FF2B5EF4-FFF2-40B4-BE49-F238E27FC236}">
                  <a16:creationId xmlns:a16="http://schemas.microsoft.com/office/drawing/2014/main" id="{09221CC6-FE38-5F4F-58FB-20ABB8C6B98F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6" name="Google Shape;8011;p79">
              <a:extLst>
                <a:ext uri="{FF2B5EF4-FFF2-40B4-BE49-F238E27FC236}">
                  <a16:creationId xmlns:a16="http://schemas.microsoft.com/office/drawing/2014/main" id="{0699333E-492D-1075-C942-6FF51BC22C9B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7" name="Google Shape;8012;p79">
              <a:extLst>
                <a:ext uri="{FF2B5EF4-FFF2-40B4-BE49-F238E27FC236}">
                  <a16:creationId xmlns:a16="http://schemas.microsoft.com/office/drawing/2014/main" id="{648AFFED-2E2C-9A3C-DA2C-572A866D1E36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8" name="Google Shape;8013;p79">
              <a:extLst>
                <a:ext uri="{FF2B5EF4-FFF2-40B4-BE49-F238E27FC236}">
                  <a16:creationId xmlns:a16="http://schemas.microsoft.com/office/drawing/2014/main" id="{21510044-F9A0-C941-D204-205164EDB313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9" name="Google Shape;8014;p79">
              <a:extLst>
                <a:ext uri="{FF2B5EF4-FFF2-40B4-BE49-F238E27FC236}">
                  <a16:creationId xmlns:a16="http://schemas.microsoft.com/office/drawing/2014/main" id="{5B99A9CA-3B2E-8BD6-9615-B2016B7E4D46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0" name="Google Shape;8015;p79">
              <a:extLst>
                <a:ext uri="{FF2B5EF4-FFF2-40B4-BE49-F238E27FC236}">
                  <a16:creationId xmlns:a16="http://schemas.microsoft.com/office/drawing/2014/main" id="{808F5B24-ACDF-9D48-ABFF-EBFF7A40BDCE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1" name="Google Shape;8016;p79">
              <a:extLst>
                <a:ext uri="{FF2B5EF4-FFF2-40B4-BE49-F238E27FC236}">
                  <a16:creationId xmlns:a16="http://schemas.microsoft.com/office/drawing/2014/main" id="{C9B5356B-21F7-9658-6840-37AF7266D535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2" name="Google Shape;8017;p79">
              <a:extLst>
                <a:ext uri="{FF2B5EF4-FFF2-40B4-BE49-F238E27FC236}">
                  <a16:creationId xmlns:a16="http://schemas.microsoft.com/office/drawing/2014/main" id="{08FB071E-8A5A-3B0D-C847-C7596112B194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3" name="Google Shape;8018;p79">
              <a:extLst>
                <a:ext uri="{FF2B5EF4-FFF2-40B4-BE49-F238E27FC236}">
                  <a16:creationId xmlns:a16="http://schemas.microsoft.com/office/drawing/2014/main" id="{EE5DC6E3-15E7-B657-E3B0-CBD7B8FD0431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4" name="Google Shape;8019;p79">
              <a:extLst>
                <a:ext uri="{FF2B5EF4-FFF2-40B4-BE49-F238E27FC236}">
                  <a16:creationId xmlns:a16="http://schemas.microsoft.com/office/drawing/2014/main" id="{BF61C673-959E-9D3D-A4C3-325709F49041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5" name="Google Shape;8020;p79">
              <a:extLst>
                <a:ext uri="{FF2B5EF4-FFF2-40B4-BE49-F238E27FC236}">
                  <a16:creationId xmlns:a16="http://schemas.microsoft.com/office/drawing/2014/main" id="{86283E40-0841-E14A-7EBB-618E4A787F55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6" name="Google Shape;8021;p79">
              <a:extLst>
                <a:ext uri="{FF2B5EF4-FFF2-40B4-BE49-F238E27FC236}">
                  <a16:creationId xmlns:a16="http://schemas.microsoft.com/office/drawing/2014/main" id="{7C1AB5AC-204E-1597-FE6A-A6ADD594D5E1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7" name="Google Shape;8022;p79">
              <a:extLst>
                <a:ext uri="{FF2B5EF4-FFF2-40B4-BE49-F238E27FC236}">
                  <a16:creationId xmlns:a16="http://schemas.microsoft.com/office/drawing/2014/main" id="{C2A8D5BA-A463-5B59-78B8-5B0FBC38806B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8" name="Google Shape;8023;p79">
              <a:extLst>
                <a:ext uri="{FF2B5EF4-FFF2-40B4-BE49-F238E27FC236}">
                  <a16:creationId xmlns:a16="http://schemas.microsoft.com/office/drawing/2014/main" id="{7332BEB2-0BAA-AF5D-0CA3-53500A943CDF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9" name="Google Shape;8024;p79">
              <a:extLst>
                <a:ext uri="{FF2B5EF4-FFF2-40B4-BE49-F238E27FC236}">
                  <a16:creationId xmlns:a16="http://schemas.microsoft.com/office/drawing/2014/main" id="{48E3E4B3-47BB-710A-AC1E-DA99C037F2F9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0" name="Google Shape;8025;p79">
              <a:extLst>
                <a:ext uri="{FF2B5EF4-FFF2-40B4-BE49-F238E27FC236}">
                  <a16:creationId xmlns:a16="http://schemas.microsoft.com/office/drawing/2014/main" id="{A3B47099-9A0D-5C51-5CCE-1F479F8BD8E7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1" name="Google Shape;8026;p79">
              <a:extLst>
                <a:ext uri="{FF2B5EF4-FFF2-40B4-BE49-F238E27FC236}">
                  <a16:creationId xmlns:a16="http://schemas.microsoft.com/office/drawing/2014/main" id="{A90E4FD2-00F9-D4A0-FFA3-50AE3D4D37A0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2" name="Google Shape;8027;p79">
              <a:extLst>
                <a:ext uri="{FF2B5EF4-FFF2-40B4-BE49-F238E27FC236}">
                  <a16:creationId xmlns:a16="http://schemas.microsoft.com/office/drawing/2014/main" id="{1399D91F-642A-7F92-4805-8DDBDD1C3F2A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3" name="Google Shape;8028;p79">
              <a:extLst>
                <a:ext uri="{FF2B5EF4-FFF2-40B4-BE49-F238E27FC236}">
                  <a16:creationId xmlns:a16="http://schemas.microsoft.com/office/drawing/2014/main" id="{51027344-596E-DFEF-8BC0-05BBA85EB580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4" name="Google Shape;8029;p79">
              <a:extLst>
                <a:ext uri="{FF2B5EF4-FFF2-40B4-BE49-F238E27FC236}">
                  <a16:creationId xmlns:a16="http://schemas.microsoft.com/office/drawing/2014/main" id="{0BE5F9DA-0CB3-64F7-0AF1-6511F714D73F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5" name="Google Shape;8030;p79">
              <a:extLst>
                <a:ext uri="{FF2B5EF4-FFF2-40B4-BE49-F238E27FC236}">
                  <a16:creationId xmlns:a16="http://schemas.microsoft.com/office/drawing/2014/main" id="{A31A583D-FCE0-CDC5-84EF-7F977EBA6C32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6" name="Google Shape;8031;p79">
              <a:extLst>
                <a:ext uri="{FF2B5EF4-FFF2-40B4-BE49-F238E27FC236}">
                  <a16:creationId xmlns:a16="http://schemas.microsoft.com/office/drawing/2014/main" id="{A158E424-DBF1-8872-F643-5DB7129A4CFD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7" name="Google Shape;8032;p79">
              <a:extLst>
                <a:ext uri="{FF2B5EF4-FFF2-40B4-BE49-F238E27FC236}">
                  <a16:creationId xmlns:a16="http://schemas.microsoft.com/office/drawing/2014/main" id="{321792C3-159F-D5F4-A9B4-861A3178A870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8" name="Google Shape;8033;p79">
              <a:extLst>
                <a:ext uri="{FF2B5EF4-FFF2-40B4-BE49-F238E27FC236}">
                  <a16:creationId xmlns:a16="http://schemas.microsoft.com/office/drawing/2014/main" id="{258F3476-D9A1-C5EF-743B-2BBAAA111707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9" name="Google Shape;8034;p79">
              <a:extLst>
                <a:ext uri="{FF2B5EF4-FFF2-40B4-BE49-F238E27FC236}">
                  <a16:creationId xmlns:a16="http://schemas.microsoft.com/office/drawing/2014/main" id="{EA4E5AA5-746B-9ECD-05F1-29C6DE571DEB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0" name="Google Shape;8035;p79">
              <a:extLst>
                <a:ext uri="{FF2B5EF4-FFF2-40B4-BE49-F238E27FC236}">
                  <a16:creationId xmlns:a16="http://schemas.microsoft.com/office/drawing/2014/main" id="{B611BF71-2DAA-235A-C868-66699F7DB88A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1" name="Google Shape;8036;p79">
              <a:extLst>
                <a:ext uri="{FF2B5EF4-FFF2-40B4-BE49-F238E27FC236}">
                  <a16:creationId xmlns:a16="http://schemas.microsoft.com/office/drawing/2014/main" id="{2FAB9A67-3701-12A4-AD16-BECC3CA79F3D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2" name="Google Shape;8037;p79">
              <a:extLst>
                <a:ext uri="{FF2B5EF4-FFF2-40B4-BE49-F238E27FC236}">
                  <a16:creationId xmlns:a16="http://schemas.microsoft.com/office/drawing/2014/main" id="{D394665B-2867-B5A4-3DE7-37935934BCB5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3" name="Google Shape;8038;p79">
              <a:extLst>
                <a:ext uri="{FF2B5EF4-FFF2-40B4-BE49-F238E27FC236}">
                  <a16:creationId xmlns:a16="http://schemas.microsoft.com/office/drawing/2014/main" id="{79C2AE0D-BFA6-6843-EB15-559EDD0A42A6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4" name="Google Shape;8039;p79">
              <a:extLst>
                <a:ext uri="{FF2B5EF4-FFF2-40B4-BE49-F238E27FC236}">
                  <a16:creationId xmlns:a16="http://schemas.microsoft.com/office/drawing/2014/main" id="{1E924D1C-80C2-D291-F587-82FDB8D497D8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5" name="Google Shape;8040;p79">
              <a:extLst>
                <a:ext uri="{FF2B5EF4-FFF2-40B4-BE49-F238E27FC236}">
                  <a16:creationId xmlns:a16="http://schemas.microsoft.com/office/drawing/2014/main" id="{254D7D4C-AA74-BF1F-EF7B-85604AAA330C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6" name="Google Shape;8041;p79">
              <a:extLst>
                <a:ext uri="{FF2B5EF4-FFF2-40B4-BE49-F238E27FC236}">
                  <a16:creationId xmlns:a16="http://schemas.microsoft.com/office/drawing/2014/main" id="{7986FD6A-78A7-195F-06D9-86266C0394A9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7" name="Google Shape;8042;p79">
              <a:extLst>
                <a:ext uri="{FF2B5EF4-FFF2-40B4-BE49-F238E27FC236}">
                  <a16:creationId xmlns:a16="http://schemas.microsoft.com/office/drawing/2014/main" id="{7D1C199B-0F27-2A14-39CA-7BD1EA18F4C9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8" name="Google Shape;8043;p79">
              <a:extLst>
                <a:ext uri="{FF2B5EF4-FFF2-40B4-BE49-F238E27FC236}">
                  <a16:creationId xmlns:a16="http://schemas.microsoft.com/office/drawing/2014/main" id="{5ED12AAD-F784-97BA-71A1-6597F7EF9808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9" name="Google Shape;8044;p79">
              <a:extLst>
                <a:ext uri="{FF2B5EF4-FFF2-40B4-BE49-F238E27FC236}">
                  <a16:creationId xmlns:a16="http://schemas.microsoft.com/office/drawing/2014/main" id="{7DA8496A-0BD5-8A2A-0AD6-500800D2577C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0" name="Google Shape;8045;p79">
              <a:extLst>
                <a:ext uri="{FF2B5EF4-FFF2-40B4-BE49-F238E27FC236}">
                  <a16:creationId xmlns:a16="http://schemas.microsoft.com/office/drawing/2014/main" id="{84E23D8D-1064-17D1-FA47-C66B82E4A61D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1" name="Google Shape;8046;p79">
              <a:extLst>
                <a:ext uri="{FF2B5EF4-FFF2-40B4-BE49-F238E27FC236}">
                  <a16:creationId xmlns:a16="http://schemas.microsoft.com/office/drawing/2014/main" id="{6E77984F-67EA-2EE4-3041-F5EDBD2AF1FE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2" name="Google Shape;8047;p79">
              <a:extLst>
                <a:ext uri="{FF2B5EF4-FFF2-40B4-BE49-F238E27FC236}">
                  <a16:creationId xmlns:a16="http://schemas.microsoft.com/office/drawing/2014/main" id="{9F080E59-AADD-7CCC-820B-28A2988B6B92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3" name="Google Shape;8048;p79">
              <a:extLst>
                <a:ext uri="{FF2B5EF4-FFF2-40B4-BE49-F238E27FC236}">
                  <a16:creationId xmlns:a16="http://schemas.microsoft.com/office/drawing/2014/main" id="{B3C8A72C-F859-E47B-C11E-9E33740D78CE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4" name="Google Shape;8049;p79">
              <a:extLst>
                <a:ext uri="{FF2B5EF4-FFF2-40B4-BE49-F238E27FC236}">
                  <a16:creationId xmlns:a16="http://schemas.microsoft.com/office/drawing/2014/main" id="{CEC060EB-90B7-6D94-6ADF-33D50B809326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5" name="Google Shape;8050;p79">
              <a:extLst>
                <a:ext uri="{FF2B5EF4-FFF2-40B4-BE49-F238E27FC236}">
                  <a16:creationId xmlns:a16="http://schemas.microsoft.com/office/drawing/2014/main" id="{47A6E924-6482-103F-A4FF-0D7CB576A2AF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6" name="Google Shape;8051;p79">
              <a:extLst>
                <a:ext uri="{FF2B5EF4-FFF2-40B4-BE49-F238E27FC236}">
                  <a16:creationId xmlns:a16="http://schemas.microsoft.com/office/drawing/2014/main" id="{30D5A896-873D-7BF2-32C1-9D4C4ACE5850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7" name="Google Shape;8052;p79">
              <a:extLst>
                <a:ext uri="{FF2B5EF4-FFF2-40B4-BE49-F238E27FC236}">
                  <a16:creationId xmlns:a16="http://schemas.microsoft.com/office/drawing/2014/main" id="{511D2965-9CAC-2FB7-4E69-FFCCB4CE2722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8" name="Google Shape;8053;p79">
              <a:extLst>
                <a:ext uri="{FF2B5EF4-FFF2-40B4-BE49-F238E27FC236}">
                  <a16:creationId xmlns:a16="http://schemas.microsoft.com/office/drawing/2014/main" id="{3B8C6EE3-A44D-68DC-6B3E-1744106078F9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9" name="Google Shape;8054;p79">
              <a:extLst>
                <a:ext uri="{FF2B5EF4-FFF2-40B4-BE49-F238E27FC236}">
                  <a16:creationId xmlns:a16="http://schemas.microsoft.com/office/drawing/2014/main" id="{345AB1C9-38C0-F0A5-EBD1-1EFE16275E9C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0" name="Google Shape;8055;p79">
              <a:extLst>
                <a:ext uri="{FF2B5EF4-FFF2-40B4-BE49-F238E27FC236}">
                  <a16:creationId xmlns:a16="http://schemas.microsoft.com/office/drawing/2014/main" id="{B17893A7-91C3-000D-6593-6260F7A30D7D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1" name="Google Shape;8056;p79">
              <a:extLst>
                <a:ext uri="{FF2B5EF4-FFF2-40B4-BE49-F238E27FC236}">
                  <a16:creationId xmlns:a16="http://schemas.microsoft.com/office/drawing/2014/main" id="{32CB9DFC-5126-C7E8-06B5-049D1AF5114A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2" name="Google Shape;8057;p79">
              <a:extLst>
                <a:ext uri="{FF2B5EF4-FFF2-40B4-BE49-F238E27FC236}">
                  <a16:creationId xmlns:a16="http://schemas.microsoft.com/office/drawing/2014/main" id="{F8075935-02AB-7D96-0E72-CB00FF9C6A7A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3" name="Google Shape;8058;p79">
              <a:extLst>
                <a:ext uri="{FF2B5EF4-FFF2-40B4-BE49-F238E27FC236}">
                  <a16:creationId xmlns:a16="http://schemas.microsoft.com/office/drawing/2014/main" id="{EA844B96-873E-8777-E3E1-505FE77015BB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4" name="Google Shape;8059;p79">
              <a:extLst>
                <a:ext uri="{FF2B5EF4-FFF2-40B4-BE49-F238E27FC236}">
                  <a16:creationId xmlns:a16="http://schemas.microsoft.com/office/drawing/2014/main" id="{297F6E2D-A7E8-C464-0C21-7E823D67B7D2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5" name="Google Shape;8060;p79">
              <a:extLst>
                <a:ext uri="{FF2B5EF4-FFF2-40B4-BE49-F238E27FC236}">
                  <a16:creationId xmlns:a16="http://schemas.microsoft.com/office/drawing/2014/main" id="{FF06CC04-4AAB-2501-0468-09E31FBABAB9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6" name="Google Shape;8061;p79">
              <a:extLst>
                <a:ext uri="{FF2B5EF4-FFF2-40B4-BE49-F238E27FC236}">
                  <a16:creationId xmlns:a16="http://schemas.microsoft.com/office/drawing/2014/main" id="{67DA56BE-57D4-BBCB-BFEE-7D22E8FE5620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7" name="Google Shape;8062;p79">
              <a:extLst>
                <a:ext uri="{FF2B5EF4-FFF2-40B4-BE49-F238E27FC236}">
                  <a16:creationId xmlns:a16="http://schemas.microsoft.com/office/drawing/2014/main" id="{4A0F180E-7047-810C-4878-6A96EF43CC5E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8" name="Google Shape;8063;p79">
              <a:extLst>
                <a:ext uri="{FF2B5EF4-FFF2-40B4-BE49-F238E27FC236}">
                  <a16:creationId xmlns:a16="http://schemas.microsoft.com/office/drawing/2014/main" id="{99E4CEFC-A809-BE6C-5678-0295BF4BC67C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9" name="Google Shape;8064;p79">
              <a:extLst>
                <a:ext uri="{FF2B5EF4-FFF2-40B4-BE49-F238E27FC236}">
                  <a16:creationId xmlns:a16="http://schemas.microsoft.com/office/drawing/2014/main" id="{2668D3A6-B908-2FB1-22D1-DF1D6B6D65B4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0" name="Google Shape;8065;p79">
              <a:extLst>
                <a:ext uri="{FF2B5EF4-FFF2-40B4-BE49-F238E27FC236}">
                  <a16:creationId xmlns:a16="http://schemas.microsoft.com/office/drawing/2014/main" id="{3A7C5D88-CE3A-6FB5-3C28-2B33E5ECC71C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1" name="Google Shape;8066;p79">
              <a:extLst>
                <a:ext uri="{FF2B5EF4-FFF2-40B4-BE49-F238E27FC236}">
                  <a16:creationId xmlns:a16="http://schemas.microsoft.com/office/drawing/2014/main" id="{81B89769-4E28-0B3F-79E5-E43A6A36944D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2" name="Google Shape;8067;p79">
              <a:extLst>
                <a:ext uri="{FF2B5EF4-FFF2-40B4-BE49-F238E27FC236}">
                  <a16:creationId xmlns:a16="http://schemas.microsoft.com/office/drawing/2014/main" id="{82B74782-C855-5F42-B7D6-9BF8A6F1308C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3" name="Google Shape;8068;p79">
              <a:extLst>
                <a:ext uri="{FF2B5EF4-FFF2-40B4-BE49-F238E27FC236}">
                  <a16:creationId xmlns:a16="http://schemas.microsoft.com/office/drawing/2014/main" id="{7531BF84-A319-990E-5BEB-654312D59AD2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4" name="Google Shape;8069;p79">
              <a:extLst>
                <a:ext uri="{FF2B5EF4-FFF2-40B4-BE49-F238E27FC236}">
                  <a16:creationId xmlns:a16="http://schemas.microsoft.com/office/drawing/2014/main" id="{1BA2A998-6778-9B53-0801-A31C64EED624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5" name="Google Shape;8070;p79">
              <a:extLst>
                <a:ext uri="{FF2B5EF4-FFF2-40B4-BE49-F238E27FC236}">
                  <a16:creationId xmlns:a16="http://schemas.microsoft.com/office/drawing/2014/main" id="{F1E881C2-91E5-28C7-F826-07E4C9C4B1AD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6" name="Google Shape;8071;p79">
              <a:extLst>
                <a:ext uri="{FF2B5EF4-FFF2-40B4-BE49-F238E27FC236}">
                  <a16:creationId xmlns:a16="http://schemas.microsoft.com/office/drawing/2014/main" id="{65435619-D7BC-6F02-3528-7E451EDC3B75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7" name="Google Shape;8072;p79">
              <a:extLst>
                <a:ext uri="{FF2B5EF4-FFF2-40B4-BE49-F238E27FC236}">
                  <a16:creationId xmlns:a16="http://schemas.microsoft.com/office/drawing/2014/main" id="{4DBF4F25-28FB-DC0D-B987-7C4A139DE8A3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8" name="Google Shape;8073;p79">
              <a:extLst>
                <a:ext uri="{FF2B5EF4-FFF2-40B4-BE49-F238E27FC236}">
                  <a16:creationId xmlns:a16="http://schemas.microsoft.com/office/drawing/2014/main" id="{91BC46E1-F8F1-717C-1249-00BF8F9B62E8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9" name="Google Shape;8074;p79">
              <a:extLst>
                <a:ext uri="{FF2B5EF4-FFF2-40B4-BE49-F238E27FC236}">
                  <a16:creationId xmlns:a16="http://schemas.microsoft.com/office/drawing/2014/main" id="{00C3236B-D0EF-FC61-DA80-ECB1AAE9D680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50" name="Google Shape;7862;p79">
            <a:extLst>
              <a:ext uri="{FF2B5EF4-FFF2-40B4-BE49-F238E27FC236}">
                <a16:creationId xmlns:a16="http://schemas.microsoft.com/office/drawing/2014/main" id="{C8E86C8A-B16D-2BE5-6388-10E6A23E9622}"/>
              </a:ext>
            </a:extLst>
          </p:cNvPr>
          <p:cNvGrpSpPr/>
          <p:nvPr/>
        </p:nvGrpSpPr>
        <p:grpSpPr>
          <a:xfrm>
            <a:off x="6657166" y="1864735"/>
            <a:ext cx="552415" cy="478267"/>
            <a:chOff x="1406450" y="1457600"/>
            <a:chExt cx="1017675" cy="1094400"/>
          </a:xfrm>
        </p:grpSpPr>
        <p:sp>
          <p:nvSpPr>
            <p:cNvPr id="5751" name="Google Shape;7863;p79">
              <a:extLst>
                <a:ext uri="{FF2B5EF4-FFF2-40B4-BE49-F238E27FC236}">
                  <a16:creationId xmlns:a16="http://schemas.microsoft.com/office/drawing/2014/main" id="{264D16B8-9398-D135-28F6-F8A9672350DC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2" name="Google Shape;7864;p79">
              <a:extLst>
                <a:ext uri="{FF2B5EF4-FFF2-40B4-BE49-F238E27FC236}">
                  <a16:creationId xmlns:a16="http://schemas.microsoft.com/office/drawing/2014/main" id="{4DE8A83A-6CE3-7394-C557-59E8B0751044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3" name="Google Shape;7865;p79">
              <a:extLst>
                <a:ext uri="{FF2B5EF4-FFF2-40B4-BE49-F238E27FC236}">
                  <a16:creationId xmlns:a16="http://schemas.microsoft.com/office/drawing/2014/main" id="{A3335FAC-8D4A-C448-6BEE-70B6ABDF3693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4" name="Google Shape;7866;p79">
              <a:extLst>
                <a:ext uri="{FF2B5EF4-FFF2-40B4-BE49-F238E27FC236}">
                  <a16:creationId xmlns:a16="http://schemas.microsoft.com/office/drawing/2014/main" id="{351A94C8-DE60-9E3D-6C4B-F2DA0B7ADF5D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5" name="Google Shape;7867;p79">
              <a:extLst>
                <a:ext uri="{FF2B5EF4-FFF2-40B4-BE49-F238E27FC236}">
                  <a16:creationId xmlns:a16="http://schemas.microsoft.com/office/drawing/2014/main" id="{459D8892-8AAA-7C23-2C56-367E744CCE95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6" name="Google Shape;7868;p79">
              <a:extLst>
                <a:ext uri="{FF2B5EF4-FFF2-40B4-BE49-F238E27FC236}">
                  <a16:creationId xmlns:a16="http://schemas.microsoft.com/office/drawing/2014/main" id="{6AD410B7-1BC6-5924-B5D4-F1B962E65E51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7" name="Google Shape;7869;p79">
              <a:extLst>
                <a:ext uri="{FF2B5EF4-FFF2-40B4-BE49-F238E27FC236}">
                  <a16:creationId xmlns:a16="http://schemas.microsoft.com/office/drawing/2014/main" id="{2443F882-F613-EAFF-D871-23396174CC77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8" name="Google Shape;7870;p79">
              <a:extLst>
                <a:ext uri="{FF2B5EF4-FFF2-40B4-BE49-F238E27FC236}">
                  <a16:creationId xmlns:a16="http://schemas.microsoft.com/office/drawing/2014/main" id="{8DE83BF4-ED9C-23A4-E1B5-BEED4DF23A21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9" name="Google Shape;7871;p79">
              <a:extLst>
                <a:ext uri="{FF2B5EF4-FFF2-40B4-BE49-F238E27FC236}">
                  <a16:creationId xmlns:a16="http://schemas.microsoft.com/office/drawing/2014/main" id="{1801475A-1731-0942-5251-7DD4761B7B61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0" name="Google Shape;7872;p79">
              <a:extLst>
                <a:ext uri="{FF2B5EF4-FFF2-40B4-BE49-F238E27FC236}">
                  <a16:creationId xmlns:a16="http://schemas.microsoft.com/office/drawing/2014/main" id="{4711F2DD-3052-4545-FB0E-3CCBC1BE87E5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1" name="Google Shape;7873;p79">
              <a:extLst>
                <a:ext uri="{FF2B5EF4-FFF2-40B4-BE49-F238E27FC236}">
                  <a16:creationId xmlns:a16="http://schemas.microsoft.com/office/drawing/2014/main" id="{54E8131F-38C0-A582-5868-5DBBD19A8B25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2" name="Google Shape;7874;p79">
              <a:extLst>
                <a:ext uri="{FF2B5EF4-FFF2-40B4-BE49-F238E27FC236}">
                  <a16:creationId xmlns:a16="http://schemas.microsoft.com/office/drawing/2014/main" id="{5FBFC74D-D9C8-87EE-6865-284F28CC9D54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3" name="Google Shape;7875;p79">
              <a:extLst>
                <a:ext uri="{FF2B5EF4-FFF2-40B4-BE49-F238E27FC236}">
                  <a16:creationId xmlns:a16="http://schemas.microsoft.com/office/drawing/2014/main" id="{834D1B13-84E2-E534-6578-D60739304E96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4" name="Google Shape;7876;p79">
              <a:extLst>
                <a:ext uri="{FF2B5EF4-FFF2-40B4-BE49-F238E27FC236}">
                  <a16:creationId xmlns:a16="http://schemas.microsoft.com/office/drawing/2014/main" id="{D622D17B-AA28-007D-3AB5-BF8E66C5455A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5" name="Google Shape;7877;p79">
              <a:extLst>
                <a:ext uri="{FF2B5EF4-FFF2-40B4-BE49-F238E27FC236}">
                  <a16:creationId xmlns:a16="http://schemas.microsoft.com/office/drawing/2014/main" id="{2A9CA293-AA99-36D6-B343-1E2957F1A8DB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6" name="Google Shape;7878;p79">
              <a:extLst>
                <a:ext uri="{FF2B5EF4-FFF2-40B4-BE49-F238E27FC236}">
                  <a16:creationId xmlns:a16="http://schemas.microsoft.com/office/drawing/2014/main" id="{2C9CC31B-A75D-7801-0046-4F14BBF005AD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7" name="Google Shape;7879;p79">
              <a:extLst>
                <a:ext uri="{FF2B5EF4-FFF2-40B4-BE49-F238E27FC236}">
                  <a16:creationId xmlns:a16="http://schemas.microsoft.com/office/drawing/2014/main" id="{5D0E2938-16AF-84A7-C8AE-D4C3CF3DE26C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8" name="Google Shape;7880;p79">
              <a:extLst>
                <a:ext uri="{FF2B5EF4-FFF2-40B4-BE49-F238E27FC236}">
                  <a16:creationId xmlns:a16="http://schemas.microsoft.com/office/drawing/2014/main" id="{627E0B7D-90F6-C377-E4C8-D70F05820C2D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9" name="Google Shape;7881;p79">
              <a:extLst>
                <a:ext uri="{FF2B5EF4-FFF2-40B4-BE49-F238E27FC236}">
                  <a16:creationId xmlns:a16="http://schemas.microsoft.com/office/drawing/2014/main" id="{46DF6165-C508-0475-4541-1D8F4C8660D4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0" name="Google Shape;7882;p79">
              <a:extLst>
                <a:ext uri="{FF2B5EF4-FFF2-40B4-BE49-F238E27FC236}">
                  <a16:creationId xmlns:a16="http://schemas.microsoft.com/office/drawing/2014/main" id="{DCBDCE14-E4BF-868B-C4E0-07521984C074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1" name="Google Shape;7883;p79">
              <a:extLst>
                <a:ext uri="{FF2B5EF4-FFF2-40B4-BE49-F238E27FC236}">
                  <a16:creationId xmlns:a16="http://schemas.microsoft.com/office/drawing/2014/main" id="{562CE10D-E6EF-DC31-568D-C60B79123C76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2" name="Google Shape;7884;p79">
              <a:extLst>
                <a:ext uri="{FF2B5EF4-FFF2-40B4-BE49-F238E27FC236}">
                  <a16:creationId xmlns:a16="http://schemas.microsoft.com/office/drawing/2014/main" id="{2338E757-EDEB-EB93-0775-932EF7289543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3" name="Google Shape;7885;p79">
              <a:extLst>
                <a:ext uri="{FF2B5EF4-FFF2-40B4-BE49-F238E27FC236}">
                  <a16:creationId xmlns:a16="http://schemas.microsoft.com/office/drawing/2014/main" id="{0D54C97B-8922-CA57-D712-CF68CF9F6D3A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4" name="Google Shape;7886;p79">
              <a:extLst>
                <a:ext uri="{FF2B5EF4-FFF2-40B4-BE49-F238E27FC236}">
                  <a16:creationId xmlns:a16="http://schemas.microsoft.com/office/drawing/2014/main" id="{CF1785DF-E62C-83AD-1318-8F0F11B16531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5" name="Google Shape;7887;p79">
              <a:extLst>
                <a:ext uri="{FF2B5EF4-FFF2-40B4-BE49-F238E27FC236}">
                  <a16:creationId xmlns:a16="http://schemas.microsoft.com/office/drawing/2014/main" id="{4C48352C-6438-E40F-09E7-74D2BAD1725F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6" name="Google Shape;7888;p79">
              <a:extLst>
                <a:ext uri="{FF2B5EF4-FFF2-40B4-BE49-F238E27FC236}">
                  <a16:creationId xmlns:a16="http://schemas.microsoft.com/office/drawing/2014/main" id="{D730C72F-F162-B59B-AD65-DF0641821CA9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7" name="Google Shape;7889;p79">
              <a:extLst>
                <a:ext uri="{FF2B5EF4-FFF2-40B4-BE49-F238E27FC236}">
                  <a16:creationId xmlns:a16="http://schemas.microsoft.com/office/drawing/2014/main" id="{D62F26A6-0D37-8664-53D4-5AC898CC7DFD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8" name="Google Shape;7890;p79">
              <a:extLst>
                <a:ext uri="{FF2B5EF4-FFF2-40B4-BE49-F238E27FC236}">
                  <a16:creationId xmlns:a16="http://schemas.microsoft.com/office/drawing/2014/main" id="{37260974-F75F-1FCF-5A62-87BD0E4349BF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9" name="Google Shape;7891;p79">
              <a:extLst>
                <a:ext uri="{FF2B5EF4-FFF2-40B4-BE49-F238E27FC236}">
                  <a16:creationId xmlns:a16="http://schemas.microsoft.com/office/drawing/2014/main" id="{3F018E46-95A1-7697-DDF2-3B4894EAB79E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0" name="Google Shape;7892;p79">
              <a:extLst>
                <a:ext uri="{FF2B5EF4-FFF2-40B4-BE49-F238E27FC236}">
                  <a16:creationId xmlns:a16="http://schemas.microsoft.com/office/drawing/2014/main" id="{ECB076CA-4BFC-5CB4-8BC0-730CC73811C6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1" name="Google Shape;7893;p79">
              <a:extLst>
                <a:ext uri="{FF2B5EF4-FFF2-40B4-BE49-F238E27FC236}">
                  <a16:creationId xmlns:a16="http://schemas.microsoft.com/office/drawing/2014/main" id="{5866A551-DD98-DD39-7AB4-3D0C9C8A2243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2" name="Google Shape;7894;p79">
              <a:extLst>
                <a:ext uri="{FF2B5EF4-FFF2-40B4-BE49-F238E27FC236}">
                  <a16:creationId xmlns:a16="http://schemas.microsoft.com/office/drawing/2014/main" id="{DFAA66A5-137F-6856-00B0-754898B5ED53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3" name="Google Shape;7895;p79">
              <a:extLst>
                <a:ext uri="{FF2B5EF4-FFF2-40B4-BE49-F238E27FC236}">
                  <a16:creationId xmlns:a16="http://schemas.microsoft.com/office/drawing/2014/main" id="{7F377BAE-DA75-5B7E-446E-B66B29CB7046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4" name="Google Shape;7896;p79">
              <a:extLst>
                <a:ext uri="{FF2B5EF4-FFF2-40B4-BE49-F238E27FC236}">
                  <a16:creationId xmlns:a16="http://schemas.microsoft.com/office/drawing/2014/main" id="{8EB98234-40E1-8995-92DF-F479DE3D8838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5" name="Google Shape;7897;p79">
              <a:extLst>
                <a:ext uri="{FF2B5EF4-FFF2-40B4-BE49-F238E27FC236}">
                  <a16:creationId xmlns:a16="http://schemas.microsoft.com/office/drawing/2014/main" id="{B890F847-6E64-EF54-6381-FF10C21F9B15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6" name="Google Shape;7898;p79">
              <a:extLst>
                <a:ext uri="{FF2B5EF4-FFF2-40B4-BE49-F238E27FC236}">
                  <a16:creationId xmlns:a16="http://schemas.microsoft.com/office/drawing/2014/main" id="{160FBB00-2047-34D2-3D28-19E157CEF89A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7" name="Google Shape;7899;p79">
              <a:extLst>
                <a:ext uri="{FF2B5EF4-FFF2-40B4-BE49-F238E27FC236}">
                  <a16:creationId xmlns:a16="http://schemas.microsoft.com/office/drawing/2014/main" id="{7D9E1AE3-04B5-2D2E-1F08-95F4CFBB8F48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8" name="Google Shape;7900;p79">
              <a:extLst>
                <a:ext uri="{FF2B5EF4-FFF2-40B4-BE49-F238E27FC236}">
                  <a16:creationId xmlns:a16="http://schemas.microsoft.com/office/drawing/2014/main" id="{9C5D9379-33CA-7C74-0F2D-682198D60DD0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9" name="Google Shape;7901;p79">
              <a:extLst>
                <a:ext uri="{FF2B5EF4-FFF2-40B4-BE49-F238E27FC236}">
                  <a16:creationId xmlns:a16="http://schemas.microsoft.com/office/drawing/2014/main" id="{46FEA4A2-AA06-BBAB-886D-0E53718104FF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0" name="Google Shape;7902;p79">
              <a:extLst>
                <a:ext uri="{FF2B5EF4-FFF2-40B4-BE49-F238E27FC236}">
                  <a16:creationId xmlns:a16="http://schemas.microsoft.com/office/drawing/2014/main" id="{A94BBA9A-C899-DDDE-08A0-51E60E002438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1" name="Google Shape;7903;p79">
              <a:extLst>
                <a:ext uri="{FF2B5EF4-FFF2-40B4-BE49-F238E27FC236}">
                  <a16:creationId xmlns:a16="http://schemas.microsoft.com/office/drawing/2014/main" id="{8C5C8B21-973B-B4DA-1D93-CFF603782686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2" name="Google Shape;7904;p79">
              <a:extLst>
                <a:ext uri="{FF2B5EF4-FFF2-40B4-BE49-F238E27FC236}">
                  <a16:creationId xmlns:a16="http://schemas.microsoft.com/office/drawing/2014/main" id="{D7705865-D383-021D-4C26-1F5DEA3CDAF9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3" name="Google Shape;7905;p79">
              <a:extLst>
                <a:ext uri="{FF2B5EF4-FFF2-40B4-BE49-F238E27FC236}">
                  <a16:creationId xmlns:a16="http://schemas.microsoft.com/office/drawing/2014/main" id="{EFC91746-690F-8CE1-6C6C-1064947C56E9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4" name="Google Shape;7906;p79">
              <a:extLst>
                <a:ext uri="{FF2B5EF4-FFF2-40B4-BE49-F238E27FC236}">
                  <a16:creationId xmlns:a16="http://schemas.microsoft.com/office/drawing/2014/main" id="{04560C95-4386-762F-1C1A-32C5CC642B67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5" name="Google Shape;7907;p79">
              <a:extLst>
                <a:ext uri="{FF2B5EF4-FFF2-40B4-BE49-F238E27FC236}">
                  <a16:creationId xmlns:a16="http://schemas.microsoft.com/office/drawing/2014/main" id="{BF8A250C-9F05-72B3-D431-965216BCC3B3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6" name="Google Shape;7908;p79">
              <a:extLst>
                <a:ext uri="{FF2B5EF4-FFF2-40B4-BE49-F238E27FC236}">
                  <a16:creationId xmlns:a16="http://schemas.microsoft.com/office/drawing/2014/main" id="{EFA913B1-11B2-7928-08E4-2A1432A7EBFB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7" name="Google Shape;7909;p79">
              <a:extLst>
                <a:ext uri="{FF2B5EF4-FFF2-40B4-BE49-F238E27FC236}">
                  <a16:creationId xmlns:a16="http://schemas.microsoft.com/office/drawing/2014/main" id="{12E98A7F-E28B-1322-8A7B-2ECD89A7BB88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8" name="Google Shape;7910;p79">
              <a:extLst>
                <a:ext uri="{FF2B5EF4-FFF2-40B4-BE49-F238E27FC236}">
                  <a16:creationId xmlns:a16="http://schemas.microsoft.com/office/drawing/2014/main" id="{D1A4788F-257A-9D23-D36E-45F81D12ADA7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9" name="Google Shape;7911;p79">
              <a:extLst>
                <a:ext uri="{FF2B5EF4-FFF2-40B4-BE49-F238E27FC236}">
                  <a16:creationId xmlns:a16="http://schemas.microsoft.com/office/drawing/2014/main" id="{09DC3F88-43BA-F69A-9B91-FB2C932E698C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0" name="Google Shape;7912;p79">
              <a:extLst>
                <a:ext uri="{FF2B5EF4-FFF2-40B4-BE49-F238E27FC236}">
                  <a16:creationId xmlns:a16="http://schemas.microsoft.com/office/drawing/2014/main" id="{9A520E71-5283-E0AA-885F-2C7D7C67D4C3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1" name="Google Shape;7913;p79">
              <a:extLst>
                <a:ext uri="{FF2B5EF4-FFF2-40B4-BE49-F238E27FC236}">
                  <a16:creationId xmlns:a16="http://schemas.microsoft.com/office/drawing/2014/main" id="{526FB052-D98C-2F74-316C-0722E29D8BEB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2" name="Google Shape;7914;p79">
              <a:extLst>
                <a:ext uri="{FF2B5EF4-FFF2-40B4-BE49-F238E27FC236}">
                  <a16:creationId xmlns:a16="http://schemas.microsoft.com/office/drawing/2014/main" id="{6253972F-21AC-9802-DCF0-E13898B07682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3" name="Google Shape;7915;p79">
              <a:extLst>
                <a:ext uri="{FF2B5EF4-FFF2-40B4-BE49-F238E27FC236}">
                  <a16:creationId xmlns:a16="http://schemas.microsoft.com/office/drawing/2014/main" id="{CC6C8A9E-1FEE-F88E-D6B7-CF86729048CD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4" name="Google Shape;7916;p79">
              <a:extLst>
                <a:ext uri="{FF2B5EF4-FFF2-40B4-BE49-F238E27FC236}">
                  <a16:creationId xmlns:a16="http://schemas.microsoft.com/office/drawing/2014/main" id="{59DD0005-E5F4-96C1-2353-CF7BE933B662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5" name="Google Shape;7917;p79">
              <a:extLst>
                <a:ext uri="{FF2B5EF4-FFF2-40B4-BE49-F238E27FC236}">
                  <a16:creationId xmlns:a16="http://schemas.microsoft.com/office/drawing/2014/main" id="{028D0DA4-A0B3-BA76-F90C-74EA808A2C38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6" name="Google Shape;7918;p79">
              <a:extLst>
                <a:ext uri="{FF2B5EF4-FFF2-40B4-BE49-F238E27FC236}">
                  <a16:creationId xmlns:a16="http://schemas.microsoft.com/office/drawing/2014/main" id="{C180C2F6-7150-E8C9-FA26-CC2942771B1F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7" name="Google Shape;7919;p79">
              <a:extLst>
                <a:ext uri="{FF2B5EF4-FFF2-40B4-BE49-F238E27FC236}">
                  <a16:creationId xmlns:a16="http://schemas.microsoft.com/office/drawing/2014/main" id="{FBCFF3EA-DA1B-87B8-2647-79376F49C1C2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8" name="Google Shape;7920;p79">
              <a:extLst>
                <a:ext uri="{FF2B5EF4-FFF2-40B4-BE49-F238E27FC236}">
                  <a16:creationId xmlns:a16="http://schemas.microsoft.com/office/drawing/2014/main" id="{85AD8E45-754B-9921-1321-A4EE674FC569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9" name="Google Shape;7921;p79">
              <a:extLst>
                <a:ext uri="{FF2B5EF4-FFF2-40B4-BE49-F238E27FC236}">
                  <a16:creationId xmlns:a16="http://schemas.microsoft.com/office/drawing/2014/main" id="{FE78C94B-16C0-4C1E-637E-CB335862D4C2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0" name="Google Shape;7922;p79">
              <a:extLst>
                <a:ext uri="{FF2B5EF4-FFF2-40B4-BE49-F238E27FC236}">
                  <a16:creationId xmlns:a16="http://schemas.microsoft.com/office/drawing/2014/main" id="{20C35E44-9E6B-1B59-F4D4-F70ECAD85040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1" name="Google Shape;7923;p79">
              <a:extLst>
                <a:ext uri="{FF2B5EF4-FFF2-40B4-BE49-F238E27FC236}">
                  <a16:creationId xmlns:a16="http://schemas.microsoft.com/office/drawing/2014/main" id="{20899905-5FB6-F8D2-EE0C-0A10449C48A0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2" name="Google Shape;7924;p79">
              <a:extLst>
                <a:ext uri="{FF2B5EF4-FFF2-40B4-BE49-F238E27FC236}">
                  <a16:creationId xmlns:a16="http://schemas.microsoft.com/office/drawing/2014/main" id="{A5E8613D-9851-0CAD-1D7F-13D35ADE3B58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3" name="Google Shape;7925;p79">
              <a:extLst>
                <a:ext uri="{FF2B5EF4-FFF2-40B4-BE49-F238E27FC236}">
                  <a16:creationId xmlns:a16="http://schemas.microsoft.com/office/drawing/2014/main" id="{8B936015-97B1-44F8-7134-FF8A42B7B1F6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4" name="Google Shape;7926;p79">
              <a:extLst>
                <a:ext uri="{FF2B5EF4-FFF2-40B4-BE49-F238E27FC236}">
                  <a16:creationId xmlns:a16="http://schemas.microsoft.com/office/drawing/2014/main" id="{927F7853-41F4-F421-76FF-86A9ED68C1DC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5" name="Google Shape;7927;p79">
              <a:extLst>
                <a:ext uri="{FF2B5EF4-FFF2-40B4-BE49-F238E27FC236}">
                  <a16:creationId xmlns:a16="http://schemas.microsoft.com/office/drawing/2014/main" id="{D54E6606-E4DD-5D2A-45C0-67828A56CF64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6" name="Google Shape;7928;p79">
              <a:extLst>
                <a:ext uri="{FF2B5EF4-FFF2-40B4-BE49-F238E27FC236}">
                  <a16:creationId xmlns:a16="http://schemas.microsoft.com/office/drawing/2014/main" id="{DE686390-FEE3-39AB-3A64-85366792A15F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7" name="Google Shape;7929;p79">
              <a:extLst>
                <a:ext uri="{FF2B5EF4-FFF2-40B4-BE49-F238E27FC236}">
                  <a16:creationId xmlns:a16="http://schemas.microsoft.com/office/drawing/2014/main" id="{85340978-8A00-7DA8-91F5-B08C32834966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8" name="Google Shape;7930;p79">
              <a:extLst>
                <a:ext uri="{FF2B5EF4-FFF2-40B4-BE49-F238E27FC236}">
                  <a16:creationId xmlns:a16="http://schemas.microsoft.com/office/drawing/2014/main" id="{02FF756A-A439-C18D-BB1F-6DB68407616F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9" name="Google Shape;7931;p79">
              <a:extLst>
                <a:ext uri="{FF2B5EF4-FFF2-40B4-BE49-F238E27FC236}">
                  <a16:creationId xmlns:a16="http://schemas.microsoft.com/office/drawing/2014/main" id="{D2771C5B-DFBC-BB6D-1FFB-350F0FBC7B61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0" name="Google Shape;7932;p79">
              <a:extLst>
                <a:ext uri="{FF2B5EF4-FFF2-40B4-BE49-F238E27FC236}">
                  <a16:creationId xmlns:a16="http://schemas.microsoft.com/office/drawing/2014/main" id="{E9B249AD-4131-12BB-BF4F-002E7984C37D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1" name="Google Shape;7933;p79">
              <a:extLst>
                <a:ext uri="{FF2B5EF4-FFF2-40B4-BE49-F238E27FC236}">
                  <a16:creationId xmlns:a16="http://schemas.microsoft.com/office/drawing/2014/main" id="{7FAA97EE-C2FB-DB5F-08CE-35267C2DAF04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2" name="Google Shape;7934;p79">
              <a:extLst>
                <a:ext uri="{FF2B5EF4-FFF2-40B4-BE49-F238E27FC236}">
                  <a16:creationId xmlns:a16="http://schemas.microsoft.com/office/drawing/2014/main" id="{35D829E1-8B1F-71C0-8230-7205D8A4AE5E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3" name="Google Shape;7935;p79">
              <a:extLst>
                <a:ext uri="{FF2B5EF4-FFF2-40B4-BE49-F238E27FC236}">
                  <a16:creationId xmlns:a16="http://schemas.microsoft.com/office/drawing/2014/main" id="{48767917-351B-CCA3-DD0A-4F8430DF97CF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4" name="Google Shape;7936;p79">
              <a:extLst>
                <a:ext uri="{FF2B5EF4-FFF2-40B4-BE49-F238E27FC236}">
                  <a16:creationId xmlns:a16="http://schemas.microsoft.com/office/drawing/2014/main" id="{2CB90623-6D03-F514-7049-480CB2773C95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5" name="Google Shape;7937;p79">
              <a:extLst>
                <a:ext uri="{FF2B5EF4-FFF2-40B4-BE49-F238E27FC236}">
                  <a16:creationId xmlns:a16="http://schemas.microsoft.com/office/drawing/2014/main" id="{E8B69FC0-6814-782D-B859-DF0FF48442C6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6" name="Google Shape;7938;p79">
              <a:extLst>
                <a:ext uri="{FF2B5EF4-FFF2-40B4-BE49-F238E27FC236}">
                  <a16:creationId xmlns:a16="http://schemas.microsoft.com/office/drawing/2014/main" id="{610E55CC-AE81-DA92-8F41-57B312B23C1E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7" name="Google Shape;7939;p79">
              <a:extLst>
                <a:ext uri="{FF2B5EF4-FFF2-40B4-BE49-F238E27FC236}">
                  <a16:creationId xmlns:a16="http://schemas.microsoft.com/office/drawing/2014/main" id="{73226BB0-87BB-9B85-F7C7-156A6CD55C59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8" name="Google Shape;7940;p79">
              <a:extLst>
                <a:ext uri="{FF2B5EF4-FFF2-40B4-BE49-F238E27FC236}">
                  <a16:creationId xmlns:a16="http://schemas.microsoft.com/office/drawing/2014/main" id="{8F131020-524A-F17D-661E-64D028198911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9" name="Google Shape;7941;p79">
              <a:extLst>
                <a:ext uri="{FF2B5EF4-FFF2-40B4-BE49-F238E27FC236}">
                  <a16:creationId xmlns:a16="http://schemas.microsoft.com/office/drawing/2014/main" id="{842A4571-89FC-242B-4987-CC8B38EE4849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0" name="Google Shape;7942;p79">
              <a:extLst>
                <a:ext uri="{FF2B5EF4-FFF2-40B4-BE49-F238E27FC236}">
                  <a16:creationId xmlns:a16="http://schemas.microsoft.com/office/drawing/2014/main" id="{02B44DD3-8885-77A5-B1A6-D0EEAB20964A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1" name="Google Shape;7943;p79">
              <a:extLst>
                <a:ext uri="{FF2B5EF4-FFF2-40B4-BE49-F238E27FC236}">
                  <a16:creationId xmlns:a16="http://schemas.microsoft.com/office/drawing/2014/main" id="{5B27B734-8020-CA59-DB83-F83112E33339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2" name="Google Shape;7944;p79">
              <a:extLst>
                <a:ext uri="{FF2B5EF4-FFF2-40B4-BE49-F238E27FC236}">
                  <a16:creationId xmlns:a16="http://schemas.microsoft.com/office/drawing/2014/main" id="{049E6AFD-51F1-6CC3-6FD8-6F924E23EB28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3" name="Google Shape;7945;p79">
              <a:extLst>
                <a:ext uri="{FF2B5EF4-FFF2-40B4-BE49-F238E27FC236}">
                  <a16:creationId xmlns:a16="http://schemas.microsoft.com/office/drawing/2014/main" id="{2D5EEA8C-0BBB-27AB-4C61-82D5903BBF52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4" name="Google Shape;7946;p79">
              <a:extLst>
                <a:ext uri="{FF2B5EF4-FFF2-40B4-BE49-F238E27FC236}">
                  <a16:creationId xmlns:a16="http://schemas.microsoft.com/office/drawing/2014/main" id="{AC109E49-E6D2-49A2-A7A1-8A67C8C7A8A5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5" name="Google Shape;7947;p79">
              <a:extLst>
                <a:ext uri="{FF2B5EF4-FFF2-40B4-BE49-F238E27FC236}">
                  <a16:creationId xmlns:a16="http://schemas.microsoft.com/office/drawing/2014/main" id="{6BC045D0-ED54-5FD6-6B9D-164FDE537585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6" name="Google Shape;7948;p79">
              <a:extLst>
                <a:ext uri="{FF2B5EF4-FFF2-40B4-BE49-F238E27FC236}">
                  <a16:creationId xmlns:a16="http://schemas.microsoft.com/office/drawing/2014/main" id="{FE6B76DA-3263-D618-AC75-0B8680992DF8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7" name="Google Shape;7949;p79">
              <a:extLst>
                <a:ext uri="{FF2B5EF4-FFF2-40B4-BE49-F238E27FC236}">
                  <a16:creationId xmlns:a16="http://schemas.microsoft.com/office/drawing/2014/main" id="{C6F84F22-F4EA-3E31-3BFD-B0093CE60DBD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8" name="Google Shape;7950;p79">
              <a:extLst>
                <a:ext uri="{FF2B5EF4-FFF2-40B4-BE49-F238E27FC236}">
                  <a16:creationId xmlns:a16="http://schemas.microsoft.com/office/drawing/2014/main" id="{72C47FA5-9E6E-2AEA-6F7C-9EE0454C5523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9" name="Google Shape;7951;p79">
              <a:extLst>
                <a:ext uri="{FF2B5EF4-FFF2-40B4-BE49-F238E27FC236}">
                  <a16:creationId xmlns:a16="http://schemas.microsoft.com/office/drawing/2014/main" id="{21C6281F-1A53-140C-0BBC-15E857F0A8E0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0" name="Google Shape;7952;p79">
              <a:extLst>
                <a:ext uri="{FF2B5EF4-FFF2-40B4-BE49-F238E27FC236}">
                  <a16:creationId xmlns:a16="http://schemas.microsoft.com/office/drawing/2014/main" id="{95845D91-B400-9CBE-C9E3-D0A233615A62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1" name="Google Shape;7953;p79">
              <a:extLst>
                <a:ext uri="{FF2B5EF4-FFF2-40B4-BE49-F238E27FC236}">
                  <a16:creationId xmlns:a16="http://schemas.microsoft.com/office/drawing/2014/main" id="{7429897A-8502-C9CC-4E1B-1CFA325941B2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2" name="Google Shape;7954;p79">
              <a:extLst>
                <a:ext uri="{FF2B5EF4-FFF2-40B4-BE49-F238E27FC236}">
                  <a16:creationId xmlns:a16="http://schemas.microsoft.com/office/drawing/2014/main" id="{E32C1F85-EA63-C069-8E5E-88F9C43531C7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3" name="Google Shape;7955;p79">
              <a:extLst>
                <a:ext uri="{FF2B5EF4-FFF2-40B4-BE49-F238E27FC236}">
                  <a16:creationId xmlns:a16="http://schemas.microsoft.com/office/drawing/2014/main" id="{6D58026F-CDE1-0852-BD46-AA76BC39BBDC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4" name="Google Shape;7956;p79">
              <a:extLst>
                <a:ext uri="{FF2B5EF4-FFF2-40B4-BE49-F238E27FC236}">
                  <a16:creationId xmlns:a16="http://schemas.microsoft.com/office/drawing/2014/main" id="{D0387AE1-822A-29BF-DBFE-D382F2212FC5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5" name="Google Shape;7957;p79">
              <a:extLst>
                <a:ext uri="{FF2B5EF4-FFF2-40B4-BE49-F238E27FC236}">
                  <a16:creationId xmlns:a16="http://schemas.microsoft.com/office/drawing/2014/main" id="{E3CEC691-A409-910F-48FD-DC65ACC9C4A2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6" name="Google Shape;7958;p79">
              <a:extLst>
                <a:ext uri="{FF2B5EF4-FFF2-40B4-BE49-F238E27FC236}">
                  <a16:creationId xmlns:a16="http://schemas.microsoft.com/office/drawing/2014/main" id="{1A666363-42AC-6EEF-8864-AE9302FDA047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7" name="Google Shape;7959;p79">
              <a:extLst>
                <a:ext uri="{FF2B5EF4-FFF2-40B4-BE49-F238E27FC236}">
                  <a16:creationId xmlns:a16="http://schemas.microsoft.com/office/drawing/2014/main" id="{E0B07C12-F8FD-44FD-8C2D-E4CEDA3E07E1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8" name="Google Shape;7960;p79">
              <a:extLst>
                <a:ext uri="{FF2B5EF4-FFF2-40B4-BE49-F238E27FC236}">
                  <a16:creationId xmlns:a16="http://schemas.microsoft.com/office/drawing/2014/main" id="{73D05085-F8FF-52A9-3F9E-B79115DE7699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9" name="Google Shape;7961;p79">
              <a:extLst>
                <a:ext uri="{FF2B5EF4-FFF2-40B4-BE49-F238E27FC236}">
                  <a16:creationId xmlns:a16="http://schemas.microsoft.com/office/drawing/2014/main" id="{46DFDFA6-705D-1024-3065-C7585BBB0B99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0" name="Google Shape;7962;p79">
              <a:extLst>
                <a:ext uri="{FF2B5EF4-FFF2-40B4-BE49-F238E27FC236}">
                  <a16:creationId xmlns:a16="http://schemas.microsoft.com/office/drawing/2014/main" id="{4520CEE7-73A4-2EA8-82E9-304E9494A360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1" name="Google Shape;7963;p79">
              <a:extLst>
                <a:ext uri="{FF2B5EF4-FFF2-40B4-BE49-F238E27FC236}">
                  <a16:creationId xmlns:a16="http://schemas.microsoft.com/office/drawing/2014/main" id="{54BF3010-1293-7B5C-CD33-A07F39981E57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2" name="Google Shape;7964;p79">
              <a:extLst>
                <a:ext uri="{FF2B5EF4-FFF2-40B4-BE49-F238E27FC236}">
                  <a16:creationId xmlns:a16="http://schemas.microsoft.com/office/drawing/2014/main" id="{B5BF4D43-FE39-425A-8DFF-2F9FCB14B364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3" name="Google Shape;7965;p79">
              <a:extLst>
                <a:ext uri="{FF2B5EF4-FFF2-40B4-BE49-F238E27FC236}">
                  <a16:creationId xmlns:a16="http://schemas.microsoft.com/office/drawing/2014/main" id="{5E722525-7AB4-4DB8-34A9-C36C539DD9DE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4" name="Google Shape;7966;p79">
              <a:extLst>
                <a:ext uri="{FF2B5EF4-FFF2-40B4-BE49-F238E27FC236}">
                  <a16:creationId xmlns:a16="http://schemas.microsoft.com/office/drawing/2014/main" id="{FE73F8B5-04D3-9E5E-0665-1CC8316702B9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5" name="Google Shape;7967;p79">
              <a:extLst>
                <a:ext uri="{FF2B5EF4-FFF2-40B4-BE49-F238E27FC236}">
                  <a16:creationId xmlns:a16="http://schemas.microsoft.com/office/drawing/2014/main" id="{82A14AFA-DE4F-C550-AAAD-E62BC1830A93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6" name="Google Shape;7968;p79">
              <a:extLst>
                <a:ext uri="{FF2B5EF4-FFF2-40B4-BE49-F238E27FC236}">
                  <a16:creationId xmlns:a16="http://schemas.microsoft.com/office/drawing/2014/main" id="{2738AD45-FEC8-5535-D71F-15EAEF1D54C3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7" name="Google Shape;7969;p79">
              <a:extLst>
                <a:ext uri="{FF2B5EF4-FFF2-40B4-BE49-F238E27FC236}">
                  <a16:creationId xmlns:a16="http://schemas.microsoft.com/office/drawing/2014/main" id="{0F7B9E13-B563-54A7-4422-182F70067EC8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8" name="Google Shape;7970;p79">
              <a:extLst>
                <a:ext uri="{FF2B5EF4-FFF2-40B4-BE49-F238E27FC236}">
                  <a16:creationId xmlns:a16="http://schemas.microsoft.com/office/drawing/2014/main" id="{20593D91-87E7-D136-181C-13E09117ADED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9" name="Google Shape;7971;p79">
              <a:extLst>
                <a:ext uri="{FF2B5EF4-FFF2-40B4-BE49-F238E27FC236}">
                  <a16:creationId xmlns:a16="http://schemas.microsoft.com/office/drawing/2014/main" id="{F928EC69-BBEB-1118-6F71-0066274C8584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0" name="Google Shape;7972;p79">
              <a:extLst>
                <a:ext uri="{FF2B5EF4-FFF2-40B4-BE49-F238E27FC236}">
                  <a16:creationId xmlns:a16="http://schemas.microsoft.com/office/drawing/2014/main" id="{1FE666C6-71B3-3E6C-4902-74E1A152BB40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1" name="Google Shape;7973;p79">
              <a:extLst>
                <a:ext uri="{FF2B5EF4-FFF2-40B4-BE49-F238E27FC236}">
                  <a16:creationId xmlns:a16="http://schemas.microsoft.com/office/drawing/2014/main" id="{8DD1D166-3904-576C-69CE-4FD2A0AF8699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2" name="Google Shape;7974;p79">
              <a:extLst>
                <a:ext uri="{FF2B5EF4-FFF2-40B4-BE49-F238E27FC236}">
                  <a16:creationId xmlns:a16="http://schemas.microsoft.com/office/drawing/2014/main" id="{03B84F2A-200F-6CE4-B114-6EE4686F49F6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3" name="Google Shape;7975;p79">
              <a:extLst>
                <a:ext uri="{FF2B5EF4-FFF2-40B4-BE49-F238E27FC236}">
                  <a16:creationId xmlns:a16="http://schemas.microsoft.com/office/drawing/2014/main" id="{8D2945B0-6BA7-1640-774F-B4D387B9DB52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4" name="Google Shape;7976;p79">
              <a:extLst>
                <a:ext uri="{FF2B5EF4-FFF2-40B4-BE49-F238E27FC236}">
                  <a16:creationId xmlns:a16="http://schemas.microsoft.com/office/drawing/2014/main" id="{74AAE745-7AC3-CD6D-B522-76557DB765E2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5" name="Google Shape;7977;p79">
              <a:extLst>
                <a:ext uri="{FF2B5EF4-FFF2-40B4-BE49-F238E27FC236}">
                  <a16:creationId xmlns:a16="http://schemas.microsoft.com/office/drawing/2014/main" id="{47A9A96F-5F45-EA9D-1832-BB294E7C3420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6" name="Google Shape;7978;p79">
              <a:extLst>
                <a:ext uri="{FF2B5EF4-FFF2-40B4-BE49-F238E27FC236}">
                  <a16:creationId xmlns:a16="http://schemas.microsoft.com/office/drawing/2014/main" id="{A0EA9DC2-166B-EA82-D0FD-4C1501B56363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7" name="Google Shape;7979;p79">
              <a:extLst>
                <a:ext uri="{FF2B5EF4-FFF2-40B4-BE49-F238E27FC236}">
                  <a16:creationId xmlns:a16="http://schemas.microsoft.com/office/drawing/2014/main" id="{0F70858F-D2B9-148A-03BC-8F626455C8B1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8" name="Google Shape;7980;p79">
              <a:extLst>
                <a:ext uri="{FF2B5EF4-FFF2-40B4-BE49-F238E27FC236}">
                  <a16:creationId xmlns:a16="http://schemas.microsoft.com/office/drawing/2014/main" id="{6D1371FC-089F-A30A-4969-BFA8DC7B3C92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9" name="Google Shape;7981;p79">
              <a:extLst>
                <a:ext uri="{FF2B5EF4-FFF2-40B4-BE49-F238E27FC236}">
                  <a16:creationId xmlns:a16="http://schemas.microsoft.com/office/drawing/2014/main" id="{9FE573F3-B287-24A5-01EC-8AEEFEA1949D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0" name="Google Shape;7982;p79">
              <a:extLst>
                <a:ext uri="{FF2B5EF4-FFF2-40B4-BE49-F238E27FC236}">
                  <a16:creationId xmlns:a16="http://schemas.microsoft.com/office/drawing/2014/main" id="{3173BC42-04AA-E9A7-EC0D-AC4C4B6880D0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1" name="Google Shape;7983;p79">
              <a:extLst>
                <a:ext uri="{FF2B5EF4-FFF2-40B4-BE49-F238E27FC236}">
                  <a16:creationId xmlns:a16="http://schemas.microsoft.com/office/drawing/2014/main" id="{9EE0A662-6EBA-CCAB-1DBD-58C34DECC96F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2" name="Google Shape;7984;p79">
              <a:extLst>
                <a:ext uri="{FF2B5EF4-FFF2-40B4-BE49-F238E27FC236}">
                  <a16:creationId xmlns:a16="http://schemas.microsoft.com/office/drawing/2014/main" id="{115FF18F-D210-8138-5140-C77D68D17813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3" name="Google Shape;7985;p79">
              <a:extLst>
                <a:ext uri="{FF2B5EF4-FFF2-40B4-BE49-F238E27FC236}">
                  <a16:creationId xmlns:a16="http://schemas.microsoft.com/office/drawing/2014/main" id="{F83399B0-D2D7-FE2D-2E4D-A9CCAD6C9A03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4" name="Google Shape;7986;p79">
              <a:extLst>
                <a:ext uri="{FF2B5EF4-FFF2-40B4-BE49-F238E27FC236}">
                  <a16:creationId xmlns:a16="http://schemas.microsoft.com/office/drawing/2014/main" id="{E4423B43-F4B4-F803-30B5-5A02441508CF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5" name="Google Shape;7987;p79">
              <a:extLst>
                <a:ext uri="{FF2B5EF4-FFF2-40B4-BE49-F238E27FC236}">
                  <a16:creationId xmlns:a16="http://schemas.microsoft.com/office/drawing/2014/main" id="{7897FD27-9968-38A4-D92A-A940D17DCE1B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6" name="Google Shape;7988;p79">
              <a:extLst>
                <a:ext uri="{FF2B5EF4-FFF2-40B4-BE49-F238E27FC236}">
                  <a16:creationId xmlns:a16="http://schemas.microsoft.com/office/drawing/2014/main" id="{315C553B-B360-7C1E-8127-6F43179C7475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7" name="Google Shape;7989;p79">
              <a:extLst>
                <a:ext uri="{FF2B5EF4-FFF2-40B4-BE49-F238E27FC236}">
                  <a16:creationId xmlns:a16="http://schemas.microsoft.com/office/drawing/2014/main" id="{E4BCE991-8380-5A1D-A589-7B52A0D6C481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8" name="Google Shape;7990;p79">
              <a:extLst>
                <a:ext uri="{FF2B5EF4-FFF2-40B4-BE49-F238E27FC236}">
                  <a16:creationId xmlns:a16="http://schemas.microsoft.com/office/drawing/2014/main" id="{8E58E804-EB31-1A9F-6463-42464BB9CE40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9" name="Google Shape;7991;p79">
              <a:extLst>
                <a:ext uri="{FF2B5EF4-FFF2-40B4-BE49-F238E27FC236}">
                  <a16:creationId xmlns:a16="http://schemas.microsoft.com/office/drawing/2014/main" id="{3B00B163-14FE-A25F-C764-71D5CFA05D75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0" name="Google Shape;7992;p79">
              <a:extLst>
                <a:ext uri="{FF2B5EF4-FFF2-40B4-BE49-F238E27FC236}">
                  <a16:creationId xmlns:a16="http://schemas.microsoft.com/office/drawing/2014/main" id="{3C29B27F-9258-565E-9D73-24992AB216CB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1" name="Google Shape;7993;p79">
              <a:extLst>
                <a:ext uri="{FF2B5EF4-FFF2-40B4-BE49-F238E27FC236}">
                  <a16:creationId xmlns:a16="http://schemas.microsoft.com/office/drawing/2014/main" id="{C5F3ABB2-8A8C-8528-19F3-10787EEC5D06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2" name="Google Shape;7994;p79">
              <a:extLst>
                <a:ext uri="{FF2B5EF4-FFF2-40B4-BE49-F238E27FC236}">
                  <a16:creationId xmlns:a16="http://schemas.microsoft.com/office/drawing/2014/main" id="{D8F449E6-BCC8-3FAC-33A5-058E84E8E638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3" name="Google Shape;7995;p79">
              <a:extLst>
                <a:ext uri="{FF2B5EF4-FFF2-40B4-BE49-F238E27FC236}">
                  <a16:creationId xmlns:a16="http://schemas.microsoft.com/office/drawing/2014/main" id="{089BC920-E4CA-72A8-0A23-E8A1843AFF78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4" name="Google Shape;7996;p79">
              <a:extLst>
                <a:ext uri="{FF2B5EF4-FFF2-40B4-BE49-F238E27FC236}">
                  <a16:creationId xmlns:a16="http://schemas.microsoft.com/office/drawing/2014/main" id="{9012E590-A870-4453-7A66-49A1B2AF3948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5" name="Google Shape;7997;p79">
              <a:extLst>
                <a:ext uri="{FF2B5EF4-FFF2-40B4-BE49-F238E27FC236}">
                  <a16:creationId xmlns:a16="http://schemas.microsoft.com/office/drawing/2014/main" id="{CBFA5054-D217-485B-5D5D-2D9492B06A76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6" name="Google Shape;7998;p79">
              <a:extLst>
                <a:ext uri="{FF2B5EF4-FFF2-40B4-BE49-F238E27FC236}">
                  <a16:creationId xmlns:a16="http://schemas.microsoft.com/office/drawing/2014/main" id="{72FC893A-A4D3-207B-75E5-7F42AB65DBD4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7" name="Google Shape;7999;p79">
              <a:extLst>
                <a:ext uri="{FF2B5EF4-FFF2-40B4-BE49-F238E27FC236}">
                  <a16:creationId xmlns:a16="http://schemas.microsoft.com/office/drawing/2014/main" id="{9E22B024-426D-FDF7-036D-040D25DADBFA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8" name="Google Shape;8000;p79">
              <a:extLst>
                <a:ext uri="{FF2B5EF4-FFF2-40B4-BE49-F238E27FC236}">
                  <a16:creationId xmlns:a16="http://schemas.microsoft.com/office/drawing/2014/main" id="{10390C1A-B920-FF05-0D37-9B9606C28A06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9" name="Google Shape;8001;p79">
              <a:extLst>
                <a:ext uri="{FF2B5EF4-FFF2-40B4-BE49-F238E27FC236}">
                  <a16:creationId xmlns:a16="http://schemas.microsoft.com/office/drawing/2014/main" id="{95E8FCB1-A814-B51A-4205-A6810766E45F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0" name="Google Shape;8002;p79">
              <a:extLst>
                <a:ext uri="{FF2B5EF4-FFF2-40B4-BE49-F238E27FC236}">
                  <a16:creationId xmlns:a16="http://schemas.microsoft.com/office/drawing/2014/main" id="{7080B702-F947-29A7-1111-F54940E37BAF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1" name="Google Shape;8003;p79">
              <a:extLst>
                <a:ext uri="{FF2B5EF4-FFF2-40B4-BE49-F238E27FC236}">
                  <a16:creationId xmlns:a16="http://schemas.microsoft.com/office/drawing/2014/main" id="{790E1F8A-965C-1C96-099B-BEA85C2A6224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2" name="Google Shape;8004;p79">
              <a:extLst>
                <a:ext uri="{FF2B5EF4-FFF2-40B4-BE49-F238E27FC236}">
                  <a16:creationId xmlns:a16="http://schemas.microsoft.com/office/drawing/2014/main" id="{A55BD719-B3F9-A9FF-23FC-1C51A9BFEB2C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3" name="Google Shape;8005;p79">
              <a:extLst>
                <a:ext uri="{FF2B5EF4-FFF2-40B4-BE49-F238E27FC236}">
                  <a16:creationId xmlns:a16="http://schemas.microsoft.com/office/drawing/2014/main" id="{21F27821-293F-F845-F6F5-7AA445B87D16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4" name="Google Shape;8006;p79">
              <a:extLst>
                <a:ext uri="{FF2B5EF4-FFF2-40B4-BE49-F238E27FC236}">
                  <a16:creationId xmlns:a16="http://schemas.microsoft.com/office/drawing/2014/main" id="{22CC8A88-B8EF-E3CC-FE94-89A27A1D6ED3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5" name="Google Shape;8007;p79">
              <a:extLst>
                <a:ext uri="{FF2B5EF4-FFF2-40B4-BE49-F238E27FC236}">
                  <a16:creationId xmlns:a16="http://schemas.microsoft.com/office/drawing/2014/main" id="{C779AE86-0EA9-1C29-485E-EC675939B734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6" name="Google Shape;8008;p79">
              <a:extLst>
                <a:ext uri="{FF2B5EF4-FFF2-40B4-BE49-F238E27FC236}">
                  <a16:creationId xmlns:a16="http://schemas.microsoft.com/office/drawing/2014/main" id="{E4E8843A-344A-79FA-CE62-40F28D7DDB56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7" name="Google Shape;8009;p79">
              <a:extLst>
                <a:ext uri="{FF2B5EF4-FFF2-40B4-BE49-F238E27FC236}">
                  <a16:creationId xmlns:a16="http://schemas.microsoft.com/office/drawing/2014/main" id="{186767ED-737F-46EE-C794-368DC0C14750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8" name="Google Shape;8010;p79">
              <a:extLst>
                <a:ext uri="{FF2B5EF4-FFF2-40B4-BE49-F238E27FC236}">
                  <a16:creationId xmlns:a16="http://schemas.microsoft.com/office/drawing/2014/main" id="{15688314-F87B-6EDB-FD26-BD8EED897090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9" name="Google Shape;8011;p79">
              <a:extLst>
                <a:ext uri="{FF2B5EF4-FFF2-40B4-BE49-F238E27FC236}">
                  <a16:creationId xmlns:a16="http://schemas.microsoft.com/office/drawing/2014/main" id="{A4669824-1A95-7F52-1AB8-0398ED043709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0" name="Google Shape;8012;p79">
              <a:extLst>
                <a:ext uri="{FF2B5EF4-FFF2-40B4-BE49-F238E27FC236}">
                  <a16:creationId xmlns:a16="http://schemas.microsoft.com/office/drawing/2014/main" id="{7A3E9E25-F925-88BD-E849-BAFAB1135832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1" name="Google Shape;8013;p79">
              <a:extLst>
                <a:ext uri="{FF2B5EF4-FFF2-40B4-BE49-F238E27FC236}">
                  <a16:creationId xmlns:a16="http://schemas.microsoft.com/office/drawing/2014/main" id="{17A47DAF-9AF8-19EA-0077-5D516A8D976C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2" name="Google Shape;8014;p79">
              <a:extLst>
                <a:ext uri="{FF2B5EF4-FFF2-40B4-BE49-F238E27FC236}">
                  <a16:creationId xmlns:a16="http://schemas.microsoft.com/office/drawing/2014/main" id="{937E7862-52EB-7E86-AFA9-3B06F6564305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3" name="Google Shape;8015;p79">
              <a:extLst>
                <a:ext uri="{FF2B5EF4-FFF2-40B4-BE49-F238E27FC236}">
                  <a16:creationId xmlns:a16="http://schemas.microsoft.com/office/drawing/2014/main" id="{9036CBF1-191A-D267-8CC0-A62275DE5D2C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4" name="Google Shape;8016;p79">
              <a:extLst>
                <a:ext uri="{FF2B5EF4-FFF2-40B4-BE49-F238E27FC236}">
                  <a16:creationId xmlns:a16="http://schemas.microsoft.com/office/drawing/2014/main" id="{7BAA6EB6-7F43-55A2-ABE6-C1A564AC65F8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5" name="Google Shape;8017;p79">
              <a:extLst>
                <a:ext uri="{FF2B5EF4-FFF2-40B4-BE49-F238E27FC236}">
                  <a16:creationId xmlns:a16="http://schemas.microsoft.com/office/drawing/2014/main" id="{7FC1B201-0517-3514-C36D-DC33817521D8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6" name="Google Shape;8018;p79">
              <a:extLst>
                <a:ext uri="{FF2B5EF4-FFF2-40B4-BE49-F238E27FC236}">
                  <a16:creationId xmlns:a16="http://schemas.microsoft.com/office/drawing/2014/main" id="{FB60644E-DA00-FCB5-CC51-890DFD89F171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7" name="Google Shape;8019;p79">
              <a:extLst>
                <a:ext uri="{FF2B5EF4-FFF2-40B4-BE49-F238E27FC236}">
                  <a16:creationId xmlns:a16="http://schemas.microsoft.com/office/drawing/2014/main" id="{7AF57367-F39C-56A1-48AF-3146DE5CC18B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8" name="Google Shape;8020;p79">
              <a:extLst>
                <a:ext uri="{FF2B5EF4-FFF2-40B4-BE49-F238E27FC236}">
                  <a16:creationId xmlns:a16="http://schemas.microsoft.com/office/drawing/2014/main" id="{BC581063-059A-0B9A-49C9-C476DCC96AF4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9" name="Google Shape;8021;p79">
              <a:extLst>
                <a:ext uri="{FF2B5EF4-FFF2-40B4-BE49-F238E27FC236}">
                  <a16:creationId xmlns:a16="http://schemas.microsoft.com/office/drawing/2014/main" id="{4613051A-E991-2C41-467B-DFC623D715AB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0" name="Google Shape;8022;p79">
              <a:extLst>
                <a:ext uri="{FF2B5EF4-FFF2-40B4-BE49-F238E27FC236}">
                  <a16:creationId xmlns:a16="http://schemas.microsoft.com/office/drawing/2014/main" id="{94AD5A36-A828-47E6-AE34-106C500617CE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1" name="Google Shape;8023;p79">
              <a:extLst>
                <a:ext uri="{FF2B5EF4-FFF2-40B4-BE49-F238E27FC236}">
                  <a16:creationId xmlns:a16="http://schemas.microsoft.com/office/drawing/2014/main" id="{5B785EE3-767D-F53E-2941-29098D3FA706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2" name="Google Shape;8024;p79">
              <a:extLst>
                <a:ext uri="{FF2B5EF4-FFF2-40B4-BE49-F238E27FC236}">
                  <a16:creationId xmlns:a16="http://schemas.microsoft.com/office/drawing/2014/main" id="{9FB807FF-810B-1890-8063-E5086A0F41C6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3" name="Google Shape;8025;p79">
              <a:extLst>
                <a:ext uri="{FF2B5EF4-FFF2-40B4-BE49-F238E27FC236}">
                  <a16:creationId xmlns:a16="http://schemas.microsoft.com/office/drawing/2014/main" id="{E68884B2-2B7C-A8A3-BD40-14699A5BAD01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4" name="Google Shape;8026;p79">
              <a:extLst>
                <a:ext uri="{FF2B5EF4-FFF2-40B4-BE49-F238E27FC236}">
                  <a16:creationId xmlns:a16="http://schemas.microsoft.com/office/drawing/2014/main" id="{F760AB01-4D6D-9414-4106-E95919F31E7E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5" name="Google Shape;8027;p79">
              <a:extLst>
                <a:ext uri="{FF2B5EF4-FFF2-40B4-BE49-F238E27FC236}">
                  <a16:creationId xmlns:a16="http://schemas.microsoft.com/office/drawing/2014/main" id="{DAB1458D-4563-916D-9042-63197C22C012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6" name="Google Shape;8028;p79">
              <a:extLst>
                <a:ext uri="{FF2B5EF4-FFF2-40B4-BE49-F238E27FC236}">
                  <a16:creationId xmlns:a16="http://schemas.microsoft.com/office/drawing/2014/main" id="{83E55F79-93EA-BFD2-B902-40AF042F1CB0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7" name="Google Shape;8029;p79">
              <a:extLst>
                <a:ext uri="{FF2B5EF4-FFF2-40B4-BE49-F238E27FC236}">
                  <a16:creationId xmlns:a16="http://schemas.microsoft.com/office/drawing/2014/main" id="{1FBA13A7-CE54-33D0-AF3A-47E574637B1B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8" name="Google Shape;8030;p79">
              <a:extLst>
                <a:ext uri="{FF2B5EF4-FFF2-40B4-BE49-F238E27FC236}">
                  <a16:creationId xmlns:a16="http://schemas.microsoft.com/office/drawing/2014/main" id="{2FBCEBE8-63A9-B628-647C-FB9BBC984987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9" name="Google Shape;8031;p79">
              <a:extLst>
                <a:ext uri="{FF2B5EF4-FFF2-40B4-BE49-F238E27FC236}">
                  <a16:creationId xmlns:a16="http://schemas.microsoft.com/office/drawing/2014/main" id="{2336EE31-9933-D8EC-81DC-329D3C7D9910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0" name="Google Shape;8032;p79">
              <a:extLst>
                <a:ext uri="{FF2B5EF4-FFF2-40B4-BE49-F238E27FC236}">
                  <a16:creationId xmlns:a16="http://schemas.microsoft.com/office/drawing/2014/main" id="{EAD57615-17AA-02C7-BD22-FF12FE03DFEC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1" name="Google Shape;8033;p79">
              <a:extLst>
                <a:ext uri="{FF2B5EF4-FFF2-40B4-BE49-F238E27FC236}">
                  <a16:creationId xmlns:a16="http://schemas.microsoft.com/office/drawing/2014/main" id="{0529DD5F-2846-47F1-CBE5-FFC4E69D6B99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2" name="Google Shape;8034;p79">
              <a:extLst>
                <a:ext uri="{FF2B5EF4-FFF2-40B4-BE49-F238E27FC236}">
                  <a16:creationId xmlns:a16="http://schemas.microsoft.com/office/drawing/2014/main" id="{A93D55FA-03B0-D603-0224-72145CD3305A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3" name="Google Shape;8035;p79">
              <a:extLst>
                <a:ext uri="{FF2B5EF4-FFF2-40B4-BE49-F238E27FC236}">
                  <a16:creationId xmlns:a16="http://schemas.microsoft.com/office/drawing/2014/main" id="{96575CF1-BEDB-11C0-54F4-B4C7E8E72D5C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4" name="Google Shape;8036;p79">
              <a:extLst>
                <a:ext uri="{FF2B5EF4-FFF2-40B4-BE49-F238E27FC236}">
                  <a16:creationId xmlns:a16="http://schemas.microsoft.com/office/drawing/2014/main" id="{34E3C341-CC28-0005-C228-FAA5B87189EB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5" name="Google Shape;8037;p79">
              <a:extLst>
                <a:ext uri="{FF2B5EF4-FFF2-40B4-BE49-F238E27FC236}">
                  <a16:creationId xmlns:a16="http://schemas.microsoft.com/office/drawing/2014/main" id="{975E3530-01D4-A26F-71F9-90C2D0C79DCF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6" name="Google Shape;8038;p79">
              <a:extLst>
                <a:ext uri="{FF2B5EF4-FFF2-40B4-BE49-F238E27FC236}">
                  <a16:creationId xmlns:a16="http://schemas.microsoft.com/office/drawing/2014/main" id="{B342970A-AE59-9A30-1220-1876C9C5B012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7" name="Google Shape;8039;p79">
              <a:extLst>
                <a:ext uri="{FF2B5EF4-FFF2-40B4-BE49-F238E27FC236}">
                  <a16:creationId xmlns:a16="http://schemas.microsoft.com/office/drawing/2014/main" id="{B295231A-A9B7-B60A-2966-196ACFAA27B8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8" name="Google Shape;8040;p79">
              <a:extLst>
                <a:ext uri="{FF2B5EF4-FFF2-40B4-BE49-F238E27FC236}">
                  <a16:creationId xmlns:a16="http://schemas.microsoft.com/office/drawing/2014/main" id="{6E79447B-6176-05B3-CA7D-D9F3B689C2DE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9" name="Google Shape;8041;p79">
              <a:extLst>
                <a:ext uri="{FF2B5EF4-FFF2-40B4-BE49-F238E27FC236}">
                  <a16:creationId xmlns:a16="http://schemas.microsoft.com/office/drawing/2014/main" id="{4393A7F7-7E34-1A28-D3F5-14676175F6FD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0" name="Google Shape;8042;p79">
              <a:extLst>
                <a:ext uri="{FF2B5EF4-FFF2-40B4-BE49-F238E27FC236}">
                  <a16:creationId xmlns:a16="http://schemas.microsoft.com/office/drawing/2014/main" id="{C4E2013D-644A-47DD-B6AC-E51AE8F966E9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1" name="Google Shape;8043;p79">
              <a:extLst>
                <a:ext uri="{FF2B5EF4-FFF2-40B4-BE49-F238E27FC236}">
                  <a16:creationId xmlns:a16="http://schemas.microsoft.com/office/drawing/2014/main" id="{07CF8A5D-EC7F-AE53-9BAE-D1AE8A257D9C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2" name="Google Shape;8044;p79">
              <a:extLst>
                <a:ext uri="{FF2B5EF4-FFF2-40B4-BE49-F238E27FC236}">
                  <a16:creationId xmlns:a16="http://schemas.microsoft.com/office/drawing/2014/main" id="{229E15FB-0E92-AFBD-0A6F-1EC7E590CDC9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3" name="Google Shape;8045;p79">
              <a:extLst>
                <a:ext uri="{FF2B5EF4-FFF2-40B4-BE49-F238E27FC236}">
                  <a16:creationId xmlns:a16="http://schemas.microsoft.com/office/drawing/2014/main" id="{54D3CF0E-6C95-F28F-3A3A-744F7EE1ED39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4" name="Google Shape;8046;p79">
              <a:extLst>
                <a:ext uri="{FF2B5EF4-FFF2-40B4-BE49-F238E27FC236}">
                  <a16:creationId xmlns:a16="http://schemas.microsoft.com/office/drawing/2014/main" id="{68E0E786-7CD6-937F-254F-89804F76C354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5" name="Google Shape;8047;p79">
              <a:extLst>
                <a:ext uri="{FF2B5EF4-FFF2-40B4-BE49-F238E27FC236}">
                  <a16:creationId xmlns:a16="http://schemas.microsoft.com/office/drawing/2014/main" id="{5FD4F3D5-5875-F86D-20D9-552D28E54443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6" name="Google Shape;8048;p79">
              <a:extLst>
                <a:ext uri="{FF2B5EF4-FFF2-40B4-BE49-F238E27FC236}">
                  <a16:creationId xmlns:a16="http://schemas.microsoft.com/office/drawing/2014/main" id="{B67919BC-0613-C9AB-A4FD-2BF692500E9A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7" name="Google Shape;8049;p79">
              <a:extLst>
                <a:ext uri="{FF2B5EF4-FFF2-40B4-BE49-F238E27FC236}">
                  <a16:creationId xmlns:a16="http://schemas.microsoft.com/office/drawing/2014/main" id="{0A9CAF3E-BE15-1DA5-EECC-0E8638E9CF65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8" name="Google Shape;8050;p79">
              <a:extLst>
                <a:ext uri="{FF2B5EF4-FFF2-40B4-BE49-F238E27FC236}">
                  <a16:creationId xmlns:a16="http://schemas.microsoft.com/office/drawing/2014/main" id="{2A1D08BA-2FBF-FC26-8791-2995A469DEF5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9" name="Google Shape;8051;p79">
              <a:extLst>
                <a:ext uri="{FF2B5EF4-FFF2-40B4-BE49-F238E27FC236}">
                  <a16:creationId xmlns:a16="http://schemas.microsoft.com/office/drawing/2014/main" id="{2730105B-7D80-2E3B-9753-E05F871744FE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0" name="Google Shape;8052;p79">
              <a:extLst>
                <a:ext uri="{FF2B5EF4-FFF2-40B4-BE49-F238E27FC236}">
                  <a16:creationId xmlns:a16="http://schemas.microsoft.com/office/drawing/2014/main" id="{11E822E1-D9C0-D89D-BF68-35A522698C7F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1" name="Google Shape;8053;p79">
              <a:extLst>
                <a:ext uri="{FF2B5EF4-FFF2-40B4-BE49-F238E27FC236}">
                  <a16:creationId xmlns:a16="http://schemas.microsoft.com/office/drawing/2014/main" id="{E3D33B6D-7B82-2FCE-F024-B40AF1F16828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2" name="Google Shape;8054;p79">
              <a:extLst>
                <a:ext uri="{FF2B5EF4-FFF2-40B4-BE49-F238E27FC236}">
                  <a16:creationId xmlns:a16="http://schemas.microsoft.com/office/drawing/2014/main" id="{9E6EDBD6-BA9D-80CA-D972-3A636FE36C0C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3" name="Google Shape;8055;p79">
              <a:extLst>
                <a:ext uri="{FF2B5EF4-FFF2-40B4-BE49-F238E27FC236}">
                  <a16:creationId xmlns:a16="http://schemas.microsoft.com/office/drawing/2014/main" id="{B96CF514-2D61-EE35-DC76-A35930104F78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4" name="Google Shape;8056;p79">
              <a:extLst>
                <a:ext uri="{FF2B5EF4-FFF2-40B4-BE49-F238E27FC236}">
                  <a16:creationId xmlns:a16="http://schemas.microsoft.com/office/drawing/2014/main" id="{A02CD5FA-02B1-B588-4725-D36120D98D0F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5" name="Google Shape;8057;p79">
              <a:extLst>
                <a:ext uri="{FF2B5EF4-FFF2-40B4-BE49-F238E27FC236}">
                  <a16:creationId xmlns:a16="http://schemas.microsoft.com/office/drawing/2014/main" id="{3BA77618-A6C9-3B2E-493B-77204815741A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6" name="Google Shape;8058;p79">
              <a:extLst>
                <a:ext uri="{FF2B5EF4-FFF2-40B4-BE49-F238E27FC236}">
                  <a16:creationId xmlns:a16="http://schemas.microsoft.com/office/drawing/2014/main" id="{87A4B380-50D6-A041-4D6B-7457C13FBC35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7" name="Google Shape;8059;p79">
              <a:extLst>
                <a:ext uri="{FF2B5EF4-FFF2-40B4-BE49-F238E27FC236}">
                  <a16:creationId xmlns:a16="http://schemas.microsoft.com/office/drawing/2014/main" id="{F5E37CD7-5C9A-9384-FACC-A27AB5027FD8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8" name="Google Shape;8060;p79">
              <a:extLst>
                <a:ext uri="{FF2B5EF4-FFF2-40B4-BE49-F238E27FC236}">
                  <a16:creationId xmlns:a16="http://schemas.microsoft.com/office/drawing/2014/main" id="{D8D0CF3E-CB95-7A62-D580-A1AD57DD2905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9" name="Google Shape;8061;p79">
              <a:extLst>
                <a:ext uri="{FF2B5EF4-FFF2-40B4-BE49-F238E27FC236}">
                  <a16:creationId xmlns:a16="http://schemas.microsoft.com/office/drawing/2014/main" id="{4655BD0C-E404-A5F4-E6A5-3B676AF28788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0" name="Google Shape;8062;p79">
              <a:extLst>
                <a:ext uri="{FF2B5EF4-FFF2-40B4-BE49-F238E27FC236}">
                  <a16:creationId xmlns:a16="http://schemas.microsoft.com/office/drawing/2014/main" id="{9D9E893C-CB4C-7DDC-04B4-1664C72FB49D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1" name="Google Shape;8063;p79">
              <a:extLst>
                <a:ext uri="{FF2B5EF4-FFF2-40B4-BE49-F238E27FC236}">
                  <a16:creationId xmlns:a16="http://schemas.microsoft.com/office/drawing/2014/main" id="{40EFDEA9-DDA3-C83A-FEEE-04F6D0E8882E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2" name="Google Shape;8064;p79">
              <a:extLst>
                <a:ext uri="{FF2B5EF4-FFF2-40B4-BE49-F238E27FC236}">
                  <a16:creationId xmlns:a16="http://schemas.microsoft.com/office/drawing/2014/main" id="{4A0F1D3E-B40B-96CF-D6F0-7E64D9636C3C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3" name="Google Shape;8065;p79">
              <a:extLst>
                <a:ext uri="{FF2B5EF4-FFF2-40B4-BE49-F238E27FC236}">
                  <a16:creationId xmlns:a16="http://schemas.microsoft.com/office/drawing/2014/main" id="{8AC36976-50DD-AE9B-0359-E3A5F814F418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4" name="Google Shape;8066;p79">
              <a:extLst>
                <a:ext uri="{FF2B5EF4-FFF2-40B4-BE49-F238E27FC236}">
                  <a16:creationId xmlns:a16="http://schemas.microsoft.com/office/drawing/2014/main" id="{7F6C3043-4D5F-2017-01BA-8148516D8D19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5" name="Google Shape;8067;p79">
              <a:extLst>
                <a:ext uri="{FF2B5EF4-FFF2-40B4-BE49-F238E27FC236}">
                  <a16:creationId xmlns:a16="http://schemas.microsoft.com/office/drawing/2014/main" id="{16A9458B-95D3-09CB-CC20-B454F1512F0A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6" name="Google Shape;8068;p79">
              <a:extLst>
                <a:ext uri="{FF2B5EF4-FFF2-40B4-BE49-F238E27FC236}">
                  <a16:creationId xmlns:a16="http://schemas.microsoft.com/office/drawing/2014/main" id="{E2367B83-3C43-B6F9-E6F3-3CDE51B5FBED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7" name="Google Shape;8069;p79">
              <a:extLst>
                <a:ext uri="{FF2B5EF4-FFF2-40B4-BE49-F238E27FC236}">
                  <a16:creationId xmlns:a16="http://schemas.microsoft.com/office/drawing/2014/main" id="{D86FAAEA-1FBC-FEE6-C252-2E67D01C361E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8" name="Google Shape;8070;p79">
              <a:extLst>
                <a:ext uri="{FF2B5EF4-FFF2-40B4-BE49-F238E27FC236}">
                  <a16:creationId xmlns:a16="http://schemas.microsoft.com/office/drawing/2014/main" id="{484BB0B2-34A7-05EC-8FCF-646BBF05E689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9" name="Google Shape;8071;p79">
              <a:extLst>
                <a:ext uri="{FF2B5EF4-FFF2-40B4-BE49-F238E27FC236}">
                  <a16:creationId xmlns:a16="http://schemas.microsoft.com/office/drawing/2014/main" id="{598A824A-31DF-59D4-9560-5F63DAC470A6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0" name="Google Shape;8072;p79">
              <a:extLst>
                <a:ext uri="{FF2B5EF4-FFF2-40B4-BE49-F238E27FC236}">
                  <a16:creationId xmlns:a16="http://schemas.microsoft.com/office/drawing/2014/main" id="{24C7243B-65D0-EE32-555C-7DA76A23CDC2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1" name="Google Shape;8073;p79">
              <a:extLst>
                <a:ext uri="{FF2B5EF4-FFF2-40B4-BE49-F238E27FC236}">
                  <a16:creationId xmlns:a16="http://schemas.microsoft.com/office/drawing/2014/main" id="{9D4EE501-29AD-1CB5-9F6E-29783A41A388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2" name="Google Shape;8074;p79">
              <a:extLst>
                <a:ext uri="{FF2B5EF4-FFF2-40B4-BE49-F238E27FC236}">
                  <a16:creationId xmlns:a16="http://schemas.microsoft.com/office/drawing/2014/main" id="{C2E04E43-BE06-D6DC-7C1C-9746210FBDC4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63" name="Google Shape;7862;p79">
            <a:extLst>
              <a:ext uri="{FF2B5EF4-FFF2-40B4-BE49-F238E27FC236}">
                <a16:creationId xmlns:a16="http://schemas.microsoft.com/office/drawing/2014/main" id="{BE613E6C-42BF-DFEC-02A4-D563017BCFFA}"/>
              </a:ext>
            </a:extLst>
          </p:cNvPr>
          <p:cNvGrpSpPr/>
          <p:nvPr/>
        </p:nvGrpSpPr>
        <p:grpSpPr>
          <a:xfrm>
            <a:off x="6663687" y="2866494"/>
            <a:ext cx="552415" cy="478267"/>
            <a:chOff x="1406450" y="1457600"/>
            <a:chExt cx="1017675" cy="1094400"/>
          </a:xfrm>
        </p:grpSpPr>
        <p:sp>
          <p:nvSpPr>
            <p:cNvPr id="5964" name="Google Shape;7863;p79">
              <a:extLst>
                <a:ext uri="{FF2B5EF4-FFF2-40B4-BE49-F238E27FC236}">
                  <a16:creationId xmlns:a16="http://schemas.microsoft.com/office/drawing/2014/main" id="{F47820C7-62D9-4055-00DF-3C3645F5DDA1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5" name="Google Shape;7864;p79">
              <a:extLst>
                <a:ext uri="{FF2B5EF4-FFF2-40B4-BE49-F238E27FC236}">
                  <a16:creationId xmlns:a16="http://schemas.microsoft.com/office/drawing/2014/main" id="{66F72AD4-1FAE-36CE-B8E6-4F199456615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6" name="Google Shape;7865;p79">
              <a:extLst>
                <a:ext uri="{FF2B5EF4-FFF2-40B4-BE49-F238E27FC236}">
                  <a16:creationId xmlns:a16="http://schemas.microsoft.com/office/drawing/2014/main" id="{AC18D976-171A-65E7-6EE3-0191F91123D7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7" name="Google Shape;7866;p79">
              <a:extLst>
                <a:ext uri="{FF2B5EF4-FFF2-40B4-BE49-F238E27FC236}">
                  <a16:creationId xmlns:a16="http://schemas.microsoft.com/office/drawing/2014/main" id="{C3876BD2-FB2B-3591-8AA4-0A1358EC9440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8" name="Google Shape;7867;p79">
              <a:extLst>
                <a:ext uri="{FF2B5EF4-FFF2-40B4-BE49-F238E27FC236}">
                  <a16:creationId xmlns:a16="http://schemas.microsoft.com/office/drawing/2014/main" id="{291EB811-1CFB-7023-042A-D3B5B16A0061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9" name="Google Shape;7868;p79">
              <a:extLst>
                <a:ext uri="{FF2B5EF4-FFF2-40B4-BE49-F238E27FC236}">
                  <a16:creationId xmlns:a16="http://schemas.microsoft.com/office/drawing/2014/main" id="{97ACBD54-6427-1F10-0DEA-98E3B05CC689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0" name="Google Shape;7869;p79">
              <a:extLst>
                <a:ext uri="{FF2B5EF4-FFF2-40B4-BE49-F238E27FC236}">
                  <a16:creationId xmlns:a16="http://schemas.microsoft.com/office/drawing/2014/main" id="{000FA709-A979-A0F2-E12B-2F20AD6058C8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1" name="Google Shape;7870;p79">
              <a:extLst>
                <a:ext uri="{FF2B5EF4-FFF2-40B4-BE49-F238E27FC236}">
                  <a16:creationId xmlns:a16="http://schemas.microsoft.com/office/drawing/2014/main" id="{B760D486-8985-9AA6-67D0-14B627BA2048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2" name="Google Shape;7871;p79">
              <a:extLst>
                <a:ext uri="{FF2B5EF4-FFF2-40B4-BE49-F238E27FC236}">
                  <a16:creationId xmlns:a16="http://schemas.microsoft.com/office/drawing/2014/main" id="{C60EC97B-23AD-2AF0-A6A5-7C9FC84BA22C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3" name="Google Shape;7872;p79">
              <a:extLst>
                <a:ext uri="{FF2B5EF4-FFF2-40B4-BE49-F238E27FC236}">
                  <a16:creationId xmlns:a16="http://schemas.microsoft.com/office/drawing/2014/main" id="{B83C2C5C-4E9D-1D6C-BEBB-4180A79ECE7D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4" name="Google Shape;7873;p79">
              <a:extLst>
                <a:ext uri="{FF2B5EF4-FFF2-40B4-BE49-F238E27FC236}">
                  <a16:creationId xmlns:a16="http://schemas.microsoft.com/office/drawing/2014/main" id="{E994F69E-3B53-969A-0316-4B4989D99142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5" name="Google Shape;7874;p79">
              <a:extLst>
                <a:ext uri="{FF2B5EF4-FFF2-40B4-BE49-F238E27FC236}">
                  <a16:creationId xmlns:a16="http://schemas.microsoft.com/office/drawing/2014/main" id="{BA1FD8CF-64A5-BA07-CBEE-F6667FB3D7C2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6" name="Google Shape;7875;p79">
              <a:extLst>
                <a:ext uri="{FF2B5EF4-FFF2-40B4-BE49-F238E27FC236}">
                  <a16:creationId xmlns:a16="http://schemas.microsoft.com/office/drawing/2014/main" id="{4231A170-1E39-A183-3E77-AD291E1A169F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7" name="Google Shape;7876;p79">
              <a:extLst>
                <a:ext uri="{FF2B5EF4-FFF2-40B4-BE49-F238E27FC236}">
                  <a16:creationId xmlns:a16="http://schemas.microsoft.com/office/drawing/2014/main" id="{CBDEA187-4911-B02B-126D-AA8A289F9B78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8" name="Google Shape;7877;p79">
              <a:extLst>
                <a:ext uri="{FF2B5EF4-FFF2-40B4-BE49-F238E27FC236}">
                  <a16:creationId xmlns:a16="http://schemas.microsoft.com/office/drawing/2014/main" id="{0917B13F-0736-8F4D-F109-F737E302617B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9" name="Google Shape;7878;p79">
              <a:extLst>
                <a:ext uri="{FF2B5EF4-FFF2-40B4-BE49-F238E27FC236}">
                  <a16:creationId xmlns:a16="http://schemas.microsoft.com/office/drawing/2014/main" id="{7C33DAEA-5535-2BD8-273D-C1DA7AC84A93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0" name="Google Shape;7879;p79">
              <a:extLst>
                <a:ext uri="{FF2B5EF4-FFF2-40B4-BE49-F238E27FC236}">
                  <a16:creationId xmlns:a16="http://schemas.microsoft.com/office/drawing/2014/main" id="{12BF0244-2614-027D-61DD-AF0A6804842C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1" name="Google Shape;7880;p79">
              <a:extLst>
                <a:ext uri="{FF2B5EF4-FFF2-40B4-BE49-F238E27FC236}">
                  <a16:creationId xmlns:a16="http://schemas.microsoft.com/office/drawing/2014/main" id="{7357E40F-F7A8-9F57-7E21-70A88CC49093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2" name="Google Shape;7881;p79">
              <a:extLst>
                <a:ext uri="{FF2B5EF4-FFF2-40B4-BE49-F238E27FC236}">
                  <a16:creationId xmlns:a16="http://schemas.microsoft.com/office/drawing/2014/main" id="{BFD8DC1D-D5E8-3319-FB33-718C3F4B8E84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3" name="Google Shape;7882;p79">
              <a:extLst>
                <a:ext uri="{FF2B5EF4-FFF2-40B4-BE49-F238E27FC236}">
                  <a16:creationId xmlns:a16="http://schemas.microsoft.com/office/drawing/2014/main" id="{61B3FD6F-8921-ECFC-8AC1-330527C98B84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4" name="Google Shape;7883;p79">
              <a:extLst>
                <a:ext uri="{FF2B5EF4-FFF2-40B4-BE49-F238E27FC236}">
                  <a16:creationId xmlns:a16="http://schemas.microsoft.com/office/drawing/2014/main" id="{336514B5-63F3-9C5A-8E26-57D84DF180C8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5" name="Google Shape;7884;p79">
              <a:extLst>
                <a:ext uri="{FF2B5EF4-FFF2-40B4-BE49-F238E27FC236}">
                  <a16:creationId xmlns:a16="http://schemas.microsoft.com/office/drawing/2014/main" id="{4124A6D5-FF2F-3E9E-CF0D-213B7A7DB650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6" name="Google Shape;7885;p79">
              <a:extLst>
                <a:ext uri="{FF2B5EF4-FFF2-40B4-BE49-F238E27FC236}">
                  <a16:creationId xmlns:a16="http://schemas.microsoft.com/office/drawing/2014/main" id="{E7EFCE18-3C05-0224-5A8C-E0E447051FF8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7" name="Google Shape;7886;p79">
              <a:extLst>
                <a:ext uri="{FF2B5EF4-FFF2-40B4-BE49-F238E27FC236}">
                  <a16:creationId xmlns:a16="http://schemas.microsoft.com/office/drawing/2014/main" id="{95E6E893-676E-52B7-7A48-84910E59ED36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8" name="Google Shape;7887;p79">
              <a:extLst>
                <a:ext uri="{FF2B5EF4-FFF2-40B4-BE49-F238E27FC236}">
                  <a16:creationId xmlns:a16="http://schemas.microsoft.com/office/drawing/2014/main" id="{60539B7C-51B4-4D8E-48B2-6515AC00F44B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9" name="Google Shape;7888;p79">
              <a:extLst>
                <a:ext uri="{FF2B5EF4-FFF2-40B4-BE49-F238E27FC236}">
                  <a16:creationId xmlns:a16="http://schemas.microsoft.com/office/drawing/2014/main" id="{DB37478E-E965-E060-49C3-3AD2717152A6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0" name="Google Shape;7889;p79">
              <a:extLst>
                <a:ext uri="{FF2B5EF4-FFF2-40B4-BE49-F238E27FC236}">
                  <a16:creationId xmlns:a16="http://schemas.microsoft.com/office/drawing/2014/main" id="{7F55A121-7478-AEB9-A93F-DF2C6452FDC0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1" name="Google Shape;7890;p79">
              <a:extLst>
                <a:ext uri="{FF2B5EF4-FFF2-40B4-BE49-F238E27FC236}">
                  <a16:creationId xmlns:a16="http://schemas.microsoft.com/office/drawing/2014/main" id="{2352D7B1-0C45-4D56-FE20-B60F463A0FD9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2" name="Google Shape;7891;p79">
              <a:extLst>
                <a:ext uri="{FF2B5EF4-FFF2-40B4-BE49-F238E27FC236}">
                  <a16:creationId xmlns:a16="http://schemas.microsoft.com/office/drawing/2014/main" id="{82668E05-635B-802D-CBCE-BC47D32D73C4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3" name="Google Shape;7892;p79">
              <a:extLst>
                <a:ext uri="{FF2B5EF4-FFF2-40B4-BE49-F238E27FC236}">
                  <a16:creationId xmlns:a16="http://schemas.microsoft.com/office/drawing/2014/main" id="{F80593D8-746D-27D5-2103-5FC88BDA3726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4" name="Google Shape;7893;p79">
              <a:extLst>
                <a:ext uri="{FF2B5EF4-FFF2-40B4-BE49-F238E27FC236}">
                  <a16:creationId xmlns:a16="http://schemas.microsoft.com/office/drawing/2014/main" id="{39401ED3-5D79-8756-2E2A-FEE174AF91E8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5" name="Google Shape;7894;p79">
              <a:extLst>
                <a:ext uri="{FF2B5EF4-FFF2-40B4-BE49-F238E27FC236}">
                  <a16:creationId xmlns:a16="http://schemas.microsoft.com/office/drawing/2014/main" id="{A7398929-9172-C8CC-3154-737C193EA3BC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6" name="Google Shape;7895;p79">
              <a:extLst>
                <a:ext uri="{FF2B5EF4-FFF2-40B4-BE49-F238E27FC236}">
                  <a16:creationId xmlns:a16="http://schemas.microsoft.com/office/drawing/2014/main" id="{353B0B26-793D-0D6B-8977-9A0F454BAE16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7" name="Google Shape;7896;p79">
              <a:extLst>
                <a:ext uri="{FF2B5EF4-FFF2-40B4-BE49-F238E27FC236}">
                  <a16:creationId xmlns:a16="http://schemas.microsoft.com/office/drawing/2014/main" id="{E3A005CF-D632-BB53-ACD8-EF765DECD9C3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8" name="Google Shape;7897;p79">
              <a:extLst>
                <a:ext uri="{FF2B5EF4-FFF2-40B4-BE49-F238E27FC236}">
                  <a16:creationId xmlns:a16="http://schemas.microsoft.com/office/drawing/2014/main" id="{44426FE4-8542-852D-7DED-529AFC33A4B6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9" name="Google Shape;7898;p79">
              <a:extLst>
                <a:ext uri="{FF2B5EF4-FFF2-40B4-BE49-F238E27FC236}">
                  <a16:creationId xmlns:a16="http://schemas.microsoft.com/office/drawing/2014/main" id="{B7D4F984-B09D-F060-F046-2758BABF2195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0" name="Google Shape;7899;p79">
              <a:extLst>
                <a:ext uri="{FF2B5EF4-FFF2-40B4-BE49-F238E27FC236}">
                  <a16:creationId xmlns:a16="http://schemas.microsoft.com/office/drawing/2014/main" id="{2B4E43E8-9E30-BB5A-2E56-99550F88A95B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1" name="Google Shape;7900;p79">
              <a:extLst>
                <a:ext uri="{FF2B5EF4-FFF2-40B4-BE49-F238E27FC236}">
                  <a16:creationId xmlns:a16="http://schemas.microsoft.com/office/drawing/2014/main" id="{6C4296FB-5125-9406-FF17-04430980E298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2" name="Google Shape;7901;p79">
              <a:extLst>
                <a:ext uri="{FF2B5EF4-FFF2-40B4-BE49-F238E27FC236}">
                  <a16:creationId xmlns:a16="http://schemas.microsoft.com/office/drawing/2014/main" id="{ADB0FB29-D2D0-01A2-6B00-997455E77112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3" name="Google Shape;7902;p79">
              <a:extLst>
                <a:ext uri="{FF2B5EF4-FFF2-40B4-BE49-F238E27FC236}">
                  <a16:creationId xmlns:a16="http://schemas.microsoft.com/office/drawing/2014/main" id="{F4768D3A-79CB-3D74-A8D2-63B9196FE169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4" name="Google Shape;7903;p79">
              <a:extLst>
                <a:ext uri="{FF2B5EF4-FFF2-40B4-BE49-F238E27FC236}">
                  <a16:creationId xmlns:a16="http://schemas.microsoft.com/office/drawing/2014/main" id="{0F38273E-0F0C-A6D3-1A43-C008805AD169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5" name="Google Shape;7904;p79">
              <a:extLst>
                <a:ext uri="{FF2B5EF4-FFF2-40B4-BE49-F238E27FC236}">
                  <a16:creationId xmlns:a16="http://schemas.microsoft.com/office/drawing/2014/main" id="{CA10DDE2-FD70-5625-D7D9-479A79CFA90B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6" name="Google Shape;7905;p79">
              <a:extLst>
                <a:ext uri="{FF2B5EF4-FFF2-40B4-BE49-F238E27FC236}">
                  <a16:creationId xmlns:a16="http://schemas.microsoft.com/office/drawing/2014/main" id="{D6C8B41D-CE24-CF97-7C6F-BCA81C9966FF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7" name="Google Shape;7906;p79">
              <a:extLst>
                <a:ext uri="{FF2B5EF4-FFF2-40B4-BE49-F238E27FC236}">
                  <a16:creationId xmlns:a16="http://schemas.microsoft.com/office/drawing/2014/main" id="{2B3E95BE-36E2-EB4E-85BE-7F70F8FE0E62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8" name="Google Shape;7907;p79">
              <a:extLst>
                <a:ext uri="{FF2B5EF4-FFF2-40B4-BE49-F238E27FC236}">
                  <a16:creationId xmlns:a16="http://schemas.microsoft.com/office/drawing/2014/main" id="{B1409304-5372-5437-DEF4-E21BF3C61BC9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9" name="Google Shape;7908;p79">
              <a:extLst>
                <a:ext uri="{FF2B5EF4-FFF2-40B4-BE49-F238E27FC236}">
                  <a16:creationId xmlns:a16="http://schemas.microsoft.com/office/drawing/2014/main" id="{3A720715-71C1-0C84-8C06-BEE0CD49C9AA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0" name="Google Shape;7909;p79">
              <a:extLst>
                <a:ext uri="{FF2B5EF4-FFF2-40B4-BE49-F238E27FC236}">
                  <a16:creationId xmlns:a16="http://schemas.microsoft.com/office/drawing/2014/main" id="{21DB67A2-F73A-53BF-68AB-BD59F392F35E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1" name="Google Shape;7910;p79">
              <a:extLst>
                <a:ext uri="{FF2B5EF4-FFF2-40B4-BE49-F238E27FC236}">
                  <a16:creationId xmlns:a16="http://schemas.microsoft.com/office/drawing/2014/main" id="{3C2491B4-1E7D-A313-B3A7-880CEB9A6491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2" name="Google Shape;7911;p79">
              <a:extLst>
                <a:ext uri="{FF2B5EF4-FFF2-40B4-BE49-F238E27FC236}">
                  <a16:creationId xmlns:a16="http://schemas.microsoft.com/office/drawing/2014/main" id="{542D73A0-2580-711D-826F-6C4EE58910C8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3" name="Google Shape;7912;p79">
              <a:extLst>
                <a:ext uri="{FF2B5EF4-FFF2-40B4-BE49-F238E27FC236}">
                  <a16:creationId xmlns:a16="http://schemas.microsoft.com/office/drawing/2014/main" id="{F1A54B7D-EBCE-9B14-3363-DE6F7D84ADFE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4" name="Google Shape;7913;p79">
              <a:extLst>
                <a:ext uri="{FF2B5EF4-FFF2-40B4-BE49-F238E27FC236}">
                  <a16:creationId xmlns:a16="http://schemas.microsoft.com/office/drawing/2014/main" id="{F5191001-23AF-C871-CF20-47ACE9CD8A80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5" name="Google Shape;7914;p79">
              <a:extLst>
                <a:ext uri="{FF2B5EF4-FFF2-40B4-BE49-F238E27FC236}">
                  <a16:creationId xmlns:a16="http://schemas.microsoft.com/office/drawing/2014/main" id="{CD54E8AE-C860-B77A-F112-6A62BF86509F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6" name="Google Shape;7915;p79">
              <a:extLst>
                <a:ext uri="{FF2B5EF4-FFF2-40B4-BE49-F238E27FC236}">
                  <a16:creationId xmlns:a16="http://schemas.microsoft.com/office/drawing/2014/main" id="{60FB4F46-6B4D-938E-65AB-729E78ED16AC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7" name="Google Shape;7916;p79">
              <a:extLst>
                <a:ext uri="{FF2B5EF4-FFF2-40B4-BE49-F238E27FC236}">
                  <a16:creationId xmlns:a16="http://schemas.microsoft.com/office/drawing/2014/main" id="{C83EC7DD-FD88-3A2A-FE0E-01CAA13AB920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8" name="Google Shape;7917;p79">
              <a:extLst>
                <a:ext uri="{FF2B5EF4-FFF2-40B4-BE49-F238E27FC236}">
                  <a16:creationId xmlns:a16="http://schemas.microsoft.com/office/drawing/2014/main" id="{954A7420-1E03-8F79-8C15-CF9547B08735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9" name="Google Shape;7918;p79">
              <a:extLst>
                <a:ext uri="{FF2B5EF4-FFF2-40B4-BE49-F238E27FC236}">
                  <a16:creationId xmlns:a16="http://schemas.microsoft.com/office/drawing/2014/main" id="{CC40B13D-1655-08F8-1E11-B11830776633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0" name="Google Shape;7919;p79">
              <a:extLst>
                <a:ext uri="{FF2B5EF4-FFF2-40B4-BE49-F238E27FC236}">
                  <a16:creationId xmlns:a16="http://schemas.microsoft.com/office/drawing/2014/main" id="{B4A23311-3BA2-E27D-DD16-3B70F7A8AF55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1" name="Google Shape;7920;p79">
              <a:extLst>
                <a:ext uri="{FF2B5EF4-FFF2-40B4-BE49-F238E27FC236}">
                  <a16:creationId xmlns:a16="http://schemas.microsoft.com/office/drawing/2014/main" id="{2E0FA5AB-A13B-F98D-AFF1-4A4ACCD0CCCC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2" name="Google Shape;7921;p79">
              <a:extLst>
                <a:ext uri="{FF2B5EF4-FFF2-40B4-BE49-F238E27FC236}">
                  <a16:creationId xmlns:a16="http://schemas.microsoft.com/office/drawing/2014/main" id="{0FB6532F-8F48-C39C-0D09-77F062A6F71D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3" name="Google Shape;7922;p79">
              <a:extLst>
                <a:ext uri="{FF2B5EF4-FFF2-40B4-BE49-F238E27FC236}">
                  <a16:creationId xmlns:a16="http://schemas.microsoft.com/office/drawing/2014/main" id="{257223D7-6876-8B4F-06BE-448128555B95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4" name="Google Shape;7923;p79">
              <a:extLst>
                <a:ext uri="{FF2B5EF4-FFF2-40B4-BE49-F238E27FC236}">
                  <a16:creationId xmlns:a16="http://schemas.microsoft.com/office/drawing/2014/main" id="{564CD9FD-A046-A9DC-8F72-DC480CDD5151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5" name="Google Shape;7924;p79">
              <a:extLst>
                <a:ext uri="{FF2B5EF4-FFF2-40B4-BE49-F238E27FC236}">
                  <a16:creationId xmlns:a16="http://schemas.microsoft.com/office/drawing/2014/main" id="{A2E150B0-0886-08AC-BFD6-1E9E20E18342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6" name="Google Shape;7925;p79">
              <a:extLst>
                <a:ext uri="{FF2B5EF4-FFF2-40B4-BE49-F238E27FC236}">
                  <a16:creationId xmlns:a16="http://schemas.microsoft.com/office/drawing/2014/main" id="{5CB9621D-A3A4-ED6B-DCCC-D8EAD23E2F26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7" name="Google Shape;7926;p79">
              <a:extLst>
                <a:ext uri="{FF2B5EF4-FFF2-40B4-BE49-F238E27FC236}">
                  <a16:creationId xmlns:a16="http://schemas.microsoft.com/office/drawing/2014/main" id="{43D47456-23EC-A786-C6B1-7D0E4CC79900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8" name="Google Shape;7927;p79">
              <a:extLst>
                <a:ext uri="{FF2B5EF4-FFF2-40B4-BE49-F238E27FC236}">
                  <a16:creationId xmlns:a16="http://schemas.microsoft.com/office/drawing/2014/main" id="{F601500D-C5D6-F796-BBD3-6DE68223D8B2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9" name="Google Shape;7928;p79">
              <a:extLst>
                <a:ext uri="{FF2B5EF4-FFF2-40B4-BE49-F238E27FC236}">
                  <a16:creationId xmlns:a16="http://schemas.microsoft.com/office/drawing/2014/main" id="{5CCA5A59-DB09-C9C2-9113-2864BD72166B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0" name="Google Shape;7929;p79">
              <a:extLst>
                <a:ext uri="{FF2B5EF4-FFF2-40B4-BE49-F238E27FC236}">
                  <a16:creationId xmlns:a16="http://schemas.microsoft.com/office/drawing/2014/main" id="{DBDD2DE0-4430-C285-4642-261076CDF7F3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1" name="Google Shape;7930;p79">
              <a:extLst>
                <a:ext uri="{FF2B5EF4-FFF2-40B4-BE49-F238E27FC236}">
                  <a16:creationId xmlns:a16="http://schemas.microsoft.com/office/drawing/2014/main" id="{C340B484-133A-F63C-0E29-3C5836FC20B6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2" name="Google Shape;7931;p79">
              <a:extLst>
                <a:ext uri="{FF2B5EF4-FFF2-40B4-BE49-F238E27FC236}">
                  <a16:creationId xmlns:a16="http://schemas.microsoft.com/office/drawing/2014/main" id="{2F67C9F8-B963-895F-7306-03218A515096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3" name="Google Shape;7932;p79">
              <a:extLst>
                <a:ext uri="{FF2B5EF4-FFF2-40B4-BE49-F238E27FC236}">
                  <a16:creationId xmlns:a16="http://schemas.microsoft.com/office/drawing/2014/main" id="{F8AC4627-416E-A0BC-054F-FF8516187C25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4" name="Google Shape;7933;p79">
              <a:extLst>
                <a:ext uri="{FF2B5EF4-FFF2-40B4-BE49-F238E27FC236}">
                  <a16:creationId xmlns:a16="http://schemas.microsoft.com/office/drawing/2014/main" id="{354B6D79-1BE7-859D-D38D-500ECC38FD8B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5" name="Google Shape;7934;p79">
              <a:extLst>
                <a:ext uri="{FF2B5EF4-FFF2-40B4-BE49-F238E27FC236}">
                  <a16:creationId xmlns:a16="http://schemas.microsoft.com/office/drawing/2014/main" id="{2DFE42D0-0826-D188-E393-414BFA2F7F15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6" name="Google Shape;7935;p79">
              <a:extLst>
                <a:ext uri="{FF2B5EF4-FFF2-40B4-BE49-F238E27FC236}">
                  <a16:creationId xmlns:a16="http://schemas.microsoft.com/office/drawing/2014/main" id="{4D703BA5-8A05-5CFE-8897-84EB188D27D4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7" name="Google Shape;7936;p79">
              <a:extLst>
                <a:ext uri="{FF2B5EF4-FFF2-40B4-BE49-F238E27FC236}">
                  <a16:creationId xmlns:a16="http://schemas.microsoft.com/office/drawing/2014/main" id="{CB99DD02-36F8-0A14-8801-54C975B3CFF7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8" name="Google Shape;7937;p79">
              <a:extLst>
                <a:ext uri="{FF2B5EF4-FFF2-40B4-BE49-F238E27FC236}">
                  <a16:creationId xmlns:a16="http://schemas.microsoft.com/office/drawing/2014/main" id="{937B7E14-A2DA-E383-B5A6-16C37FDC39CE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9" name="Google Shape;7938;p79">
              <a:extLst>
                <a:ext uri="{FF2B5EF4-FFF2-40B4-BE49-F238E27FC236}">
                  <a16:creationId xmlns:a16="http://schemas.microsoft.com/office/drawing/2014/main" id="{1B4DD7B5-C628-3636-F3F7-5C3F8E8F10BA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0" name="Google Shape;7939;p79">
              <a:extLst>
                <a:ext uri="{FF2B5EF4-FFF2-40B4-BE49-F238E27FC236}">
                  <a16:creationId xmlns:a16="http://schemas.microsoft.com/office/drawing/2014/main" id="{BF5C58E3-BCA1-794E-291A-9A559A848383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1" name="Google Shape;7940;p79">
              <a:extLst>
                <a:ext uri="{FF2B5EF4-FFF2-40B4-BE49-F238E27FC236}">
                  <a16:creationId xmlns:a16="http://schemas.microsoft.com/office/drawing/2014/main" id="{69DFDD88-7F08-08E1-9D16-C750EAD34550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2" name="Google Shape;7941;p79">
              <a:extLst>
                <a:ext uri="{FF2B5EF4-FFF2-40B4-BE49-F238E27FC236}">
                  <a16:creationId xmlns:a16="http://schemas.microsoft.com/office/drawing/2014/main" id="{21BD16A8-69CF-A206-DE83-98225D6E9984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3" name="Google Shape;7942;p79">
              <a:extLst>
                <a:ext uri="{FF2B5EF4-FFF2-40B4-BE49-F238E27FC236}">
                  <a16:creationId xmlns:a16="http://schemas.microsoft.com/office/drawing/2014/main" id="{6DCCBA9F-037F-7B9B-A1A2-2829A7B131DD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4" name="Google Shape;7943;p79">
              <a:extLst>
                <a:ext uri="{FF2B5EF4-FFF2-40B4-BE49-F238E27FC236}">
                  <a16:creationId xmlns:a16="http://schemas.microsoft.com/office/drawing/2014/main" id="{04950DCF-1E47-1C22-9115-4C0A49EBC2F8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5" name="Google Shape;7944;p79">
              <a:extLst>
                <a:ext uri="{FF2B5EF4-FFF2-40B4-BE49-F238E27FC236}">
                  <a16:creationId xmlns:a16="http://schemas.microsoft.com/office/drawing/2014/main" id="{0989DC4B-FE82-BCA8-7DF9-7140BCAA9382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6" name="Google Shape;7945;p79">
              <a:extLst>
                <a:ext uri="{FF2B5EF4-FFF2-40B4-BE49-F238E27FC236}">
                  <a16:creationId xmlns:a16="http://schemas.microsoft.com/office/drawing/2014/main" id="{205C95DB-D278-AF07-D097-FC9785C473F5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7" name="Google Shape;7946;p79">
              <a:extLst>
                <a:ext uri="{FF2B5EF4-FFF2-40B4-BE49-F238E27FC236}">
                  <a16:creationId xmlns:a16="http://schemas.microsoft.com/office/drawing/2014/main" id="{7B3FCDAF-2EA5-613B-FDC6-42309B515F08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8" name="Google Shape;7947;p79">
              <a:extLst>
                <a:ext uri="{FF2B5EF4-FFF2-40B4-BE49-F238E27FC236}">
                  <a16:creationId xmlns:a16="http://schemas.microsoft.com/office/drawing/2014/main" id="{588A2FAE-DC3C-F95B-039F-DD592E3B37CB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9" name="Google Shape;7948;p79">
              <a:extLst>
                <a:ext uri="{FF2B5EF4-FFF2-40B4-BE49-F238E27FC236}">
                  <a16:creationId xmlns:a16="http://schemas.microsoft.com/office/drawing/2014/main" id="{EACF2BCF-925A-0D22-93AF-E44D60D303F3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0" name="Google Shape;7949;p79">
              <a:extLst>
                <a:ext uri="{FF2B5EF4-FFF2-40B4-BE49-F238E27FC236}">
                  <a16:creationId xmlns:a16="http://schemas.microsoft.com/office/drawing/2014/main" id="{9523D078-BA00-4597-7D63-727240F26BA0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1" name="Google Shape;7950;p79">
              <a:extLst>
                <a:ext uri="{FF2B5EF4-FFF2-40B4-BE49-F238E27FC236}">
                  <a16:creationId xmlns:a16="http://schemas.microsoft.com/office/drawing/2014/main" id="{0E7FA339-E345-9BD0-F154-0EEC592F1174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2" name="Google Shape;7951;p79">
              <a:extLst>
                <a:ext uri="{FF2B5EF4-FFF2-40B4-BE49-F238E27FC236}">
                  <a16:creationId xmlns:a16="http://schemas.microsoft.com/office/drawing/2014/main" id="{2284C985-0DBC-EF25-F74E-43BDD5D0A996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3" name="Google Shape;7952;p79">
              <a:extLst>
                <a:ext uri="{FF2B5EF4-FFF2-40B4-BE49-F238E27FC236}">
                  <a16:creationId xmlns:a16="http://schemas.microsoft.com/office/drawing/2014/main" id="{960C415D-D74E-9E60-F72C-C9A109C1FF2B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4" name="Google Shape;7953;p79">
              <a:extLst>
                <a:ext uri="{FF2B5EF4-FFF2-40B4-BE49-F238E27FC236}">
                  <a16:creationId xmlns:a16="http://schemas.microsoft.com/office/drawing/2014/main" id="{4E32B772-4E41-1ADF-4732-266593B40A88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5" name="Google Shape;7954;p79">
              <a:extLst>
                <a:ext uri="{FF2B5EF4-FFF2-40B4-BE49-F238E27FC236}">
                  <a16:creationId xmlns:a16="http://schemas.microsoft.com/office/drawing/2014/main" id="{5F05B11E-9B14-1E1B-ED74-B7ACFF0C3E26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6" name="Google Shape;7955;p79">
              <a:extLst>
                <a:ext uri="{FF2B5EF4-FFF2-40B4-BE49-F238E27FC236}">
                  <a16:creationId xmlns:a16="http://schemas.microsoft.com/office/drawing/2014/main" id="{E9510939-1700-F341-81D3-F4263FFEAE95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7" name="Google Shape;7956;p79">
              <a:extLst>
                <a:ext uri="{FF2B5EF4-FFF2-40B4-BE49-F238E27FC236}">
                  <a16:creationId xmlns:a16="http://schemas.microsoft.com/office/drawing/2014/main" id="{01DFC49D-568A-F240-B99A-9E82D0541F98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8" name="Google Shape;7957;p79">
              <a:extLst>
                <a:ext uri="{FF2B5EF4-FFF2-40B4-BE49-F238E27FC236}">
                  <a16:creationId xmlns:a16="http://schemas.microsoft.com/office/drawing/2014/main" id="{024BBF78-9AEE-F360-9087-6E1021EE13AA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9" name="Google Shape;7958;p79">
              <a:extLst>
                <a:ext uri="{FF2B5EF4-FFF2-40B4-BE49-F238E27FC236}">
                  <a16:creationId xmlns:a16="http://schemas.microsoft.com/office/drawing/2014/main" id="{4DE62EE1-6197-FCCD-9ACD-1EEBD158CDE0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0" name="Google Shape;7959;p79">
              <a:extLst>
                <a:ext uri="{FF2B5EF4-FFF2-40B4-BE49-F238E27FC236}">
                  <a16:creationId xmlns:a16="http://schemas.microsoft.com/office/drawing/2014/main" id="{AAB04BD7-81BE-8968-F734-45B5424A3ED9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1" name="Google Shape;7960;p79">
              <a:extLst>
                <a:ext uri="{FF2B5EF4-FFF2-40B4-BE49-F238E27FC236}">
                  <a16:creationId xmlns:a16="http://schemas.microsoft.com/office/drawing/2014/main" id="{909DCA0D-A2F7-57EB-9242-B1222406077E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2" name="Google Shape;7961;p79">
              <a:extLst>
                <a:ext uri="{FF2B5EF4-FFF2-40B4-BE49-F238E27FC236}">
                  <a16:creationId xmlns:a16="http://schemas.microsoft.com/office/drawing/2014/main" id="{3AB9E758-72ED-AA0E-D0B0-6CE126C9A6B7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3" name="Google Shape;7962;p79">
              <a:extLst>
                <a:ext uri="{FF2B5EF4-FFF2-40B4-BE49-F238E27FC236}">
                  <a16:creationId xmlns:a16="http://schemas.microsoft.com/office/drawing/2014/main" id="{32DB13C6-BF29-A8E5-05DA-8F2CE7C846B6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4" name="Google Shape;7963;p79">
              <a:extLst>
                <a:ext uri="{FF2B5EF4-FFF2-40B4-BE49-F238E27FC236}">
                  <a16:creationId xmlns:a16="http://schemas.microsoft.com/office/drawing/2014/main" id="{D3ED9695-DBF6-21EB-42CC-CCD010157723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5" name="Google Shape;7964;p79">
              <a:extLst>
                <a:ext uri="{FF2B5EF4-FFF2-40B4-BE49-F238E27FC236}">
                  <a16:creationId xmlns:a16="http://schemas.microsoft.com/office/drawing/2014/main" id="{5027987E-96B4-B38D-8328-5145FE61781A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6" name="Google Shape;7965;p79">
              <a:extLst>
                <a:ext uri="{FF2B5EF4-FFF2-40B4-BE49-F238E27FC236}">
                  <a16:creationId xmlns:a16="http://schemas.microsoft.com/office/drawing/2014/main" id="{54F7CDF4-D643-693A-23CF-294D296B4D6F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7" name="Google Shape;7966;p79">
              <a:extLst>
                <a:ext uri="{FF2B5EF4-FFF2-40B4-BE49-F238E27FC236}">
                  <a16:creationId xmlns:a16="http://schemas.microsoft.com/office/drawing/2014/main" id="{525D4F38-17C6-83AE-EED7-43AD89E196D9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8" name="Google Shape;7967;p79">
              <a:extLst>
                <a:ext uri="{FF2B5EF4-FFF2-40B4-BE49-F238E27FC236}">
                  <a16:creationId xmlns:a16="http://schemas.microsoft.com/office/drawing/2014/main" id="{C7DE95F1-41D5-854E-BEEB-D1E9C7A701DB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9" name="Google Shape;7968;p79">
              <a:extLst>
                <a:ext uri="{FF2B5EF4-FFF2-40B4-BE49-F238E27FC236}">
                  <a16:creationId xmlns:a16="http://schemas.microsoft.com/office/drawing/2014/main" id="{3B84E7FE-D48D-F0BA-B9FB-8A88C10FC3B7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0" name="Google Shape;7969;p79">
              <a:extLst>
                <a:ext uri="{FF2B5EF4-FFF2-40B4-BE49-F238E27FC236}">
                  <a16:creationId xmlns:a16="http://schemas.microsoft.com/office/drawing/2014/main" id="{729AB06F-2BC5-6571-755E-784E8B87F0C0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1" name="Google Shape;7970;p79">
              <a:extLst>
                <a:ext uri="{FF2B5EF4-FFF2-40B4-BE49-F238E27FC236}">
                  <a16:creationId xmlns:a16="http://schemas.microsoft.com/office/drawing/2014/main" id="{34508CD9-1047-376E-5A0A-5FA5E5260540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2" name="Google Shape;7971;p79">
              <a:extLst>
                <a:ext uri="{FF2B5EF4-FFF2-40B4-BE49-F238E27FC236}">
                  <a16:creationId xmlns:a16="http://schemas.microsoft.com/office/drawing/2014/main" id="{30DA726E-7070-97F5-C0C2-E123F68991EF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3" name="Google Shape;7972;p79">
              <a:extLst>
                <a:ext uri="{FF2B5EF4-FFF2-40B4-BE49-F238E27FC236}">
                  <a16:creationId xmlns:a16="http://schemas.microsoft.com/office/drawing/2014/main" id="{4AEBF4E6-803C-E915-97B1-618A00EBD5B7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4" name="Google Shape;7973;p79">
              <a:extLst>
                <a:ext uri="{FF2B5EF4-FFF2-40B4-BE49-F238E27FC236}">
                  <a16:creationId xmlns:a16="http://schemas.microsoft.com/office/drawing/2014/main" id="{96AE5C15-5F12-541C-2C81-D7D7A393E47E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5" name="Google Shape;7974;p79">
              <a:extLst>
                <a:ext uri="{FF2B5EF4-FFF2-40B4-BE49-F238E27FC236}">
                  <a16:creationId xmlns:a16="http://schemas.microsoft.com/office/drawing/2014/main" id="{0E97C8AA-E794-9A4A-93AF-5D818A702760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6" name="Google Shape;7975;p79">
              <a:extLst>
                <a:ext uri="{FF2B5EF4-FFF2-40B4-BE49-F238E27FC236}">
                  <a16:creationId xmlns:a16="http://schemas.microsoft.com/office/drawing/2014/main" id="{85B6B8F3-C6E7-9B0D-FCA4-9F0230F73788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7" name="Google Shape;7976;p79">
              <a:extLst>
                <a:ext uri="{FF2B5EF4-FFF2-40B4-BE49-F238E27FC236}">
                  <a16:creationId xmlns:a16="http://schemas.microsoft.com/office/drawing/2014/main" id="{27E7D6E8-3023-3831-4523-8030F1F7E655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8" name="Google Shape;7977;p79">
              <a:extLst>
                <a:ext uri="{FF2B5EF4-FFF2-40B4-BE49-F238E27FC236}">
                  <a16:creationId xmlns:a16="http://schemas.microsoft.com/office/drawing/2014/main" id="{9CBD8D15-2C9B-E5D0-E2E1-05F234DE4387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9" name="Google Shape;7978;p79">
              <a:extLst>
                <a:ext uri="{FF2B5EF4-FFF2-40B4-BE49-F238E27FC236}">
                  <a16:creationId xmlns:a16="http://schemas.microsoft.com/office/drawing/2014/main" id="{9543443A-C72C-AF9C-40FF-D7636C153576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0" name="Google Shape;7979;p79">
              <a:extLst>
                <a:ext uri="{FF2B5EF4-FFF2-40B4-BE49-F238E27FC236}">
                  <a16:creationId xmlns:a16="http://schemas.microsoft.com/office/drawing/2014/main" id="{71CA4AFA-13DF-1393-BE43-75D2681E610D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1" name="Google Shape;7980;p79">
              <a:extLst>
                <a:ext uri="{FF2B5EF4-FFF2-40B4-BE49-F238E27FC236}">
                  <a16:creationId xmlns:a16="http://schemas.microsoft.com/office/drawing/2014/main" id="{273F51C4-C972-6C44-C74F-2933ED6E9A77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2" name="Google Shape;7981;p79">
              <a:extLst>
                <a:ext uri="{FF2B5EF4-FFF2-40B4-BE49-F238E27FC236}">
                  <a16:creationId xmlns:a16="http://schemas.microsoft.com/office/drawing/2014/main" id="{7462B4BE-4719-0282-62AE-62CA8CCA6839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3" name="Google Shape;7982;p79">
              <a:extLst>
                <a:ext uri="{FF2B5EF4-FFF2-40B4-BE49-F238E27FC236}">
                  <a16:creationId xmlns:a16="http://schemas.microsoft.com/office/drawing/2014/main" id="{2ECAA9C4-B7B8-90A2-5950-6395E30A8079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4" name="Google Shape;7983;p79">
              <a:extLst>
                <a:ext uri="{FF2B5EF4-FFF2-40B4-BE49-F238E27FC236}">
                  <a16:creationId xmlns:a16="http://schemas.microsoft.com/office/drawing/2014/main" id="{E0C9D8CA-AD52-CF71-7E2F-B557E51A6B74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5" name="Google Shape;7984;p79">
              <a:extLst>
                <a:ext uri="{FF2B5EF4-FFF2-40B4-BE49-F238E27FC236}">
                  <a16:creationId xmlns:a16="http://schemas.microsoft.com/office/drawing/2014/main" id="{918912C7-2F42-6FDA-8D3C-0C93C6979E45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6" name="Google Shape;7985;p79">
              <a:extLst>
                <a:ext uri="{FF2B5EF4-FFF2-40B4-BE49-F238E27FC236}">
                  <a16:creationId xmlns:a16="http://schemas.microsoft.com/office/drawing/2014/main" id="{2F9E745F-26E1-ECF4-BAB3-8A4BEEEF9F47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7" name="Google Shape;7986;p79">
              <a:extLst>
                <a:ext uri="{FF2B5EF4-FFF2-40B4-BE49-F238E27FC236}">
                  <a16:creationId xmlns:a16="http://schemas.microsoft.com/office/drawing/2014/main" id="{E88C0E83-B9B2-28FC-FAC8-F1A278D23758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8" name="Google Shape;7987;p79">
              <a:extLst>
                <a:ext uri="{FF2B5EF4-FFF2-40B4-BE49-F238E27FC236}">
                  <a16:creationId xmlns:a16="http://schemas.microsoft.com/office/drawing/2014/main" id="{84951E8C-B68A-A9B1-AE8A-F0BBA3D0DE9D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9" name="Google Shape;7988;p79">
              <a:extLst>
                <a:ext uri="{FF2B5EF4-FFF2-40B4-BE49-F238E27FC236}">
                  <a16:creationId xmlns:a16="http://schemas.microsoft.com/office/drawing/2014/main" id="{16482DB6-C26F-6183-E149-C4238A1FEDBB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0" name="Google Shape;7989;p79">
              <a:extLst>
                <a:ext uri="{FF2B5EF4-FFF2-40B4-BE49-F238E27FC236}">
                  <a16:creationId xmlns:a16="http://schemas.microsoft.com/office/drawing/2014/main" id="{1B1EA5EB-ECA2-5A86-D071-6C80FE227B11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1" name="Google Shape;7990;p79">
              <a:extLst>
                <a:ext uri="{FF2B5EF4-FFF2-40B4-BE49-F238E27FC236}">
                  <a16:creationId xmlns:a16="http://schemas.microsoft.com/office/drawing/2014/main" id="{DB6B7A6D-F4C1-63B8-B64A-6C8E36CBAD45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2" name="Google Shape;7991;p79">
              <a:extLst>
                <a:ext uri="{FF2B5EF4-FFF2-40B4-BE49-F238E27FC236}">
                  <a16:creationId xmlns:a16="http://schemas.microsoft.com/office/drawing/2014/main" id="{063AD1C5-2E97-60B8-DB8D-A55312846EF4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3" name="Google Shape;7992;p79">
              <a:extLst>
                <a:ext uri="{FF2B5EF4-FFF2-40B4-BE49-F238E27FC236}">
                  <a16:creationId xmlns:a16="http://schemas.microsoft.com/office/drawing/2014/main" id="{38A5BF73-D5E9-3953-A174-718C9E39C311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4" name="Google Shape;7993;p79">
              <a:extLst>
                <a:ext uri="{FF2B5EF4-FFF2-40B4-BE49-F238E27FC236}">
                  <a16:creationId xmlns:a16="http://schemas.microsoft.com/office/drawing/2014/main" id="{BE0ED553-7526-24EA-9D07-E65580127464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5" name="Google Shape;7994;p79">
              <a:extLst>
                <a:ext uri="{FF2B5EF4-FFF2-40B4-BE49-F238E27FC236}">
                  <a16:creationId xmlns:a16="http://schemas.microsoft.com/office/drawing/2014/main" id="{C43C32B4-580A-FABB-B530-578E6F40BA4B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6" name="Google Shape;7995;p79">
              <a:extLst>
                <a:ext uri="{FF2B5EF4-FFF2-40B4-BE49-F238E27FC236}">
                  <a16:creationId xmlns:a16="http://schemas.microsoft.com/office/drawing/2014/main" id="{D80D9268-6C04-F9FF-BD97-EB3A3B5F27CE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7" name="Google Shape;7996;p79">
              <a:extLst>
                <a:ext uri="{FF2B5EF4-FFF2-40B4-BE49-F238E27FC236}">
                  <a16:creationId xmlns:a16="http://schemas.microsoft.com/office/drawing/2014/main" id="{95FC1C5A-A763-86AD-9B84-F8D588BFDA6F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8" name="Google Shape;7997;p79">
              <a:extLst>
                <a:ext uri="{FF2B5EF4-FFF2-40B4-BE49-F238E27FC236}">
                  <a16:creationId xmlns:a16="http://schemas.microsoft.com/office/drawing/2014/main" id="{9B7A8A3C-4D0F-87BE-FADF-B17980BE8353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9" name="Google Shape;7998;p79">
              <a:extLst>
                <a:ext uri="{FF2B5EF4-FFF2-40B4-BE49-F238E27FC236}">
                  <a16:creationId xmlns:a16="http://schemas.microsoft.com/office/drawing/2014/main" id="{E9F4613B-644C-A3DB-622F-84342A4EB8C5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0" name="Google Shape;7999;p79">
              <a:extLst>
                <a:ext uri="{FF2B5EF4-FFF2-40B4-BE49-F238E27FC236}">
                  <a16:creationId xmlns:a16="http://schemas.microsoft.com/office/drawing/2014/main" id="{52665B52-A8A9-BD03-48F8-B2DE8947336D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1" name="Google Shape;8000;p79">
              <a:extLst>
                <a:ext uri="{FF2B5EF4-FFF2-40B4-BE49-F238E27FC236}">
                  <a16:creationId xmlns:a16="http://schemas.microsoft.com/office/drawing/2014/main" id="{04432103-6114-5337-1D4A-E152B47B7D03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2" name="Google Shape;8001;p79">
              <a:extLst>
                <a:ext uri="{FF2B5EF4-FFF2-40B4-BE49-F238E27FC236}">
                  <a16:creationId xmlns:a16="http://schemas.microsoft.com/office/drawing/2014/main" id="{0AAE8452-F5CC-AB32-304D-D9577ACF9E9C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3" name="Google Shape;8002;p79">
              <a:extLst>
                <a:ext uri="{FF2B5EF4-FFF2-40B4-BE49-F238E27FC236}">
                  <a16:creationId xmlns:a16="http://schemas.microsoft.com/office/drawing/2014/main" id="{1C7B4430-DF69-A28E-5E68-1B084A14C7E0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4" name="Google Shape;8003;p79">
              <a:extLst>
                <a:ext uri="{FF2B5EF4-FFF2-40B4-BE49-F238E27FC236}">
                  <a16:creationId xmlns:a16="http://schemas.microsoft.com/office/drawing/2014/main" id="{892F7215-4235-B633-B73A-3B4911A035F3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5" name="Google Shape;8004;p79">
              <a:extLst>
                <a:ext uri="{FF2B5EF4-FFF2-40B4-BE49-F238E27FC236}">
                  <a16:creationId xmlns:a16="http://schemas.microsoft.com/office/drawing/2014/main" id="{1F0BB78C-B517-B9E2-228D-23EF7CAA17C3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6" name="Google Shape;8005;p79">
              <a:extLst>
                <a:ext uri="{FF2B5EF4-FFF2-40B4-BE49-F238E27FC236}">
                  <a16:creationId xmlns:a16="http://schemas.microsoft.com/office/drawing/2014/main" id="{C65C87FE-05C7-BED4-FB35-EE2C6C429B1A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7" name="Google Shape;8006;p79">
              <a:extLst>
                <a:ext uri="{FF2B5EF4-FFF2-40B4-BE49-F238E27FC236}">
                  <a16:creationId xmlns:a16="http://schemas.microsoft.com/office/drawing/2014/main" id="{1B3F278E-BED6-D195-986D-7E3473B478B2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8" name="Google Shape;8007;p79">
              <a:extLst>
                <a:ext uri="{FF2B5EF4-FFF2-40B4-BE49-F238E27FC236}">
                  <a16:creationId xmlns:a16="http://schemas.microsoft.com/office/drawing/2014/main" id="{3392036F-15C9-2069-5421-A2A07272B405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9" name="Google Shape;8008;p79">
              <a:extLst>
                <a:ext uri="{FF2B5EF4-FFF2-40B4-BE49-F238E27FC236}">
                  <a16:creationId xmlns:a16="http://schemas.microsoft.com/office/drawing/2014/main" id="{3021B484-6E8A-2FCA-B57B-4D88003E24B7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0" name="Google Shape;8009;p79">
              <a:extLst>
                <a:ext uri="{FF2B5EF4-FFF2-40B4-BE49-F238E27FC236}">
                  <a16:creationId xmlns:a16="http://schemas.microsoft.com/office/drawing/2014/main" id="{1B528C7F-0579-96E1-CA58-21A37C7E3BC9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1" name="Google Shape;8010;p79">
              <a:extLst>
                <a:ext uri="{FF2B5EF4-FFF2-40B4-BE49-F238E27FC236}">
                  <a16:creationId xmlns:a16="http://schemas.microsoft.com/office/drawing/2014/main" id="{0DB64A7F-364D-8D78-DB28-D527EB64C1F3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2" name="Google Shape;8011;p79">
              <a:extLst>
                <a:ext uri="{FF2B5EF4-FFF2-40B4-BE49-F238E27FC236}">
                  <a16:creationId xmlns:a16="http://schemas.microsoft.com/office/drawing/2014/main" id="{A21BA6B9-CCCA-5F30-4AD9-98598713A8E0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3" name="Google Shape;8012;p79">
              <a:extLst>
                <a:ext uri="{FF2B5EF4-FFF2-40B4-BE49-F238E27FC236}">
                  <a16:creationId xmlns:a16="http://schemas.microsoft.com/office/drawing/2014/main" id="{450E03C8-F03E-6A1A-5E51-3B587FA72DFF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4" name="Google Shape;8013;p79">
              <a:extLst>
                <a:ext uri="{FF2B5EF4-FFF2-40B4-BE49-F238E27FC236}">
                  <a16:creationId xmlns:a16="http://schemas.microsoft.com/office/drawing/2014/main" id="{4C34C4E1-BAB1-5565-4375-60E1EFCADBA8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5" name="Google Shape;8014;p79">
              <a:extLst>
                <a:ext uri="{FF2B5EF4-FFF2-40B4-BE49-F238E27FC236}">
                  <a16:creationId xmlns:a16="http://schemas.microsoft.com/office/drawing/2014/main" id="{C03A479E-3A47-E988-3333-C573BDAA6D22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6" name="Google Shape;8015;p79">
              <a:extLst>
                <a:ext uri="{FF2B5EF4-FFF2-40B4-BE49-F238E27FC236}">
                  <a16:creationId xmlns:a16="http://schemas.microsoft.com/office/drawing/2014/main" id="{F0D2C6CE-0E3B-0A01-1A32-72AEEC655FA7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7" name="Google Shape;8016;p79">
              <a:extLst>
                <a:ext uri="{FF2B5EF4-FFF2-40B4-BE49-F238E27FC236}">
                  <a16:creationId xmlns:a16="http://schemas.microsoft.com/office/drawing/2014/main" id="{56A3B552-202A-02CE-1DA7-BE551237B846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8" name="Google Shape;8017;p79">
              <a:extLst>
                <a:ext uri="{FF2B5EF4-FFF2-40B4-BE49-F238E27FC236}">
                  <a16:creationId xmlns:a16="http://schemas.microsoft.com/office/drawing/2014/main" id="{6EE37012-28AF-8782-9A29-AD81EB715F22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9" name="Google Shape;8018;p79">
              <a:extLst>
                <a:ext uri="{FF2B5EF4-FFF2-40B4-BE49-F238E27FC236}">
                  <a16:creationId xmlns:a16="http://schemas.microsoft.com/office/drawing/2014/main" id="{DFA22C12-F3BB-FE42-ED28-CE3958703A73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0" name="Google Shape;8019;p79">
              <a:extLst>
                <a:ext uri="{FF2B5EF4-FFF2-40B4-BE49-F238E27FC236}">
                  <a16:creationId xmlns:a16="http://schemas.microsoft.com/office/drawing/2014/main" id="{1E52CDDC-2895-346B-BDCB-240252DC9328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1" name="Google Shape;8020;p79">
              <a:extLst>
                <a:ext uri="{FF2B5EF4-FFF2-40B4-BE49-F238E27FC236}">
                  <a16:creationId xmlns:a16="http://schemas.microsoft.com/office/drawing/2014/main" id="{785CBAFB-7232-6C6F-89ED-73081D978008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2" name="Google Shape;8021;p79">
              <a:extLst>
                <a:ext uri="{FF2B5EF4-FFF2-40B4-BE49-F238E27FC236}">
                  <a16:creationId xmlns:a16="http://schemas.microsoft.com/office/drawing/2014/main" id="{C701B673-8105-15EC-3AE2-61DF4A245C23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3" name="Google Shape;8022;p79">
              <a:extLst>
                <a:ext uri="{FF2B5EF4-FFF2-40B4-BE49-F238E27FC236}">
                  <a16:creationId xmlns:a16="http://schemas.microsoft.com/office/drawing/2014/main" id="{DE596B73-B793-0C21-3323-8BD88D0DE27B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4" name="Google Shape;8023;p79">
              <a:extLst>
                <a:ext uri="{FF2B5EF4-FFF2-40B4-BE49-F238E27FC236}">
                  <a16:creationId xmlns:a16="http://schemas.microsoft.com/office/drawing/2014/main" id="{BAE13B14-A4B6-8558-9C96-7D50B27BFAC4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5" name="Google Shape;8024;p79">
              <a:extLst>
                <a:ext uri="{FF2B5EF4-FFF2-40B4-BE49-F238E27FC236}">
                  <a16:creationId xmlns:a16="http://schemas.microsoft.com/office/drawing/2014/main" id="{C218E9FE-2999-713C-32A4-56AD9A32803F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6" name="Google Shape;8025;p79">
              <a:extLst>
                <a:ext uri="{FF2B5EF4-FFF2-40B4-BE49-F238E27FC236}">
                  <a16:creationId xmlns:a16="http://schemas.microsoft.com/office/drawing/2014/main" id="{40F0B0BD-38D4-BB00-AC14-8E52ABA7ACE2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7" name="Google Shape;8026;p79">
              <a:extLst>
                <a:ext uri="{FF2B5EF4-FFF2-40B4-BE49-F238E27FC236}">
                  <a16:creationId xmlns:a16="http://schemas.microsoft.com/office/drawing/2014/main" id="{C2AA30A9-951A-14F6-8A75-7F63DB44E126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8" name="Google Shape;8027;p79">
              <a:extLst>
                <a:ext uri="{FF2B5EF4-FFF2-40B4-BE49-F238E27FC236}">
                  <a16:creationId xmlns:a16="http://schemas.microsoft.com/office/drawing/2014/main" id="{F544B3B9-598B-05DC-74E7-68338EB762AE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9" name="Google Shape;8028;p79">
              <a:extLst>
                <a:ext uri="{FF2B5EF4-FFF2-40B4-BE49-F238E27FC236}">
                  <a16:creationId xmlns:a16="http://schemas.microsoft.com/office/drawing/2014/main" id="{BD487D6A-2F3E-9B83-BC1C-358DA22E63B2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0" name="Google Shape;8029;p79">
              <a:extLst>
                <a:ext uri="{FF2B5EF4-FFF2-40B4-BE49-F238E27FC236}">
                  <a16:creationId xmlns:a16="http://schemas.microsoft.com/office/drawing/2014/main" id="{62225443-976B-FD87-64F2-A5AAEABDA636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1" name="Google Shape;8030;p79">
              <a:extLst>
                <a:ext uri="{FF2B5EF4-FFF2-40B4-BE49-F238E27FC236}">
                  <a16:creationId xmlns:a16="http://schemas.microsoft.com/office/drawing/2014/main" id="{E41EBF9A-1F6A-F596-6F6E-6BB122E0F5DA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2" name="Google Shape;8031;p79">
              <a:extLst>
                <a:ext uri="{FF2B5EF4-FFF2-40B4-BE49-F238E27FC236}">
                  <a16:creationId xmlns:a16="http://schemas.microsoft.com/office/drawing/2014/main" id="{29B8D53A-D131-3783-294C-B895AD93AF92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3" name="Google Shape;8032;p79">
              <a:extLst>
                <a:ext uri="{FF2B5EF4-FFF2-40B4-BE49-F238E27FC236}">
                  <a16:creationId xmlns:a16="http://schemas.microsoft.com/office/drawing/2014/main" id="{74C9B29E-4A0A-5D64-E02D-244D69E6A3BD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4" name="Google Shape;8033;p79">
              <a:extLst>
                <a:ext uri="{FF2B5EF4-FFF2-40B4-BE49-F238E27FC236}">
                  <a16:creationId xmlns:a16="http://schemas.microsoft.com/office/drawing/2014/main" id="{D82CB8AA-22B1-BDA3-68E1-B2979C5328C0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5" name="Google Shape;8034;p79">
              <a:extLst>
                <a:ext uri="{FF2B5EF4-FFF2-40B4-BE49-F238E27FC236}">
                  <a16:creationId xmlns:a16="http://schemas.microsoft.com/office/drawing/2014/main" id="{F5A3EDAE-7963-7EF5-2D4F-26E3EC6D46B1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6" name="Google Shape;8035;p79">
              <a:extLst>
                <a:ext uri="{FF2B5EF4-FFF2-40B4-BE49-F238E27FC236}">
                  <a16:creationId xmlns:a16="http://schemas.microsoft.com/office/drawing/2014/main" id="{6B61F8DF-F2FC-050B-7794-1AA6BAC8C41C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7" name="Google Shape;8036;p79">
              <a:extLst>
                <a:ext uri="{FF2B5EF4-FFF2-40B4-BE49-F238E27FC236}">
                  <a16:creationId xmlns:a16="http://schemas.microsoft.com/office/drawing/2014/main" id="{C1A42711-20FB-EE68-C8D0-8B46CA78A322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8" name="Google Shape;8037;p79">
              <a:extLst>
                <a:ext uri="{FF2B5EF4-FFF2-40B4-BE49-F238E27FC236}">
                  <a16:creationId xmlns:a16="http://schemas.microsoft.com/office/drawing/2014/main" id="{0ABD6412-66B0-B952-6BF9-34DBB920D607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9" name="Google Shape;8038;p79">
              <a:extLst>
                <a:ext uri="{FF2B5EF4-FFF2-40B4-BE49-F238E27FC236}">
                  <a16:creationId xmlns:a16="http://schemas.microsoft.com/office/drawing/2014/main" id="{5DF675EF-FD51-6971-A077-383A8C0B1B91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0" name="Google Shape;8039;p79">
              <a:extLst>
                <a:ext uri="{FF2B5EF4-FFF2-40B4-BE49-F238E27FC236}">
                  <a16:creationId xmlns:a16="http://schemas.microsoft.com/office/drawing/2014/main" id="{831481F0-526A-65DD-DC64-1F385B545661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1" name="Google Shape;8040;p79">
              <a:extLst>
                <a:ext uri="{FF2B5EF4-FFF2-40B4-BE49-F238E27FC236}">
                  <a16:creationId xmlns:a16="http://schemas.microsoft.com/office/drawing/2014/main" id="{8CAC966E-7835-1AAC-D225-E996B6C1C699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2" name="Google Shape;8041;p79">
              <a:extLst>
                <a:ext uri="{FF2B5EF4-FFF2-40B4-BE49-F238E27FC236}">
                  <a16:creationId xmlns:a16="http://schemas.microsoft.com/office/drawing/2014/main" id="{127222DF-D7C9-6F7E-4EC5-94727951EF58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3" name="Google Shape;8042;p79">
              <a:extLst>
                <a:ext uri="{FF2B5EF4-FFF2-40B4-BE49-F238E27FC236}">
                  <a16:creationId xmlns:a16="http://schemas.microsoft.com/office/drawing/2014/main" id="{EB1EAFD7-11B4-2EC9-7866-98DABAF4AE67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4" name="Google Shape;8043;p79">
              <a:extLst>
                <a:ext uri="{FF2B5EF4-FFF2-40B4-BE49-F238E27FC236}">
                  <a16:creationId xmlns:a16="http://schemas.microsoft.com/office/drawing/2014/main" id="{FC1B245D-331E-A0F2-293E-00327ACBE521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5" name="Google Shape;8044;p79">
              <a:extLst>
                <a:ext uri="{FF2B5EF4-FFF2-40B4-BE49-F238E27FC236}">
                  <a16:creationId xmlns:a16="http://schemas.microsoft.com/office/drawing/2014/main" id="{43755693-B7BD-4DFC-A92C-8CEBAFF1A31B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6" name="Google Shape;8045;p79">
              <a:extLst>
                <a:ext uri="{FF2B5EF4-FFF2-40B4-BE49-F238E27FC236}">
                  <a16:creationId xmlns:a16="http://schemas.microsoft.com/office/drawing/2014/main" id="{D0DD6AC2-000C-CF0F-EA52-080B0C936FA9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7" name="Google Shape;8046;p79">
              <a:extLst>
                <a:ext uri="{FF2B5EF4-FFF2-40B4-BE49-F238E27FC236}">
                  <a16:creationId xmlns:a16="http://schemas.microsoft.com/office/drawing/2014/main" id="{994E3CE5-72B8-7A1A-1151-F1B98B99F4CD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8" name="Google Shape;8047;p79">
              <a:extLst>
                <a:ext uri="{FF2B5EF4-FFF2-40B4-BE49-F238E27FC236}">
                  <a16:creationId xmlns:a16="http://schemas.microsoft.com/office/drawing/2014/main" id="{D8D1FA0D-268D-77A7-04DC-A036C5FF168A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9" name="Google Shape;8048;p79">
              <a:extLst>
                <a:ext uri="{FF2B5EF4-FFF2-40B4-BE49-F238E27FC236}">
                  <a16:creationId xmlns:a16="http://schemas.microsoft.com/office/drawing/2014/main" id="{2A308EED-8291-8E02-7C37-7AF6295B4025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0" name="Google Shape;8049;p79">
              <a:extLst>
                <a:ext uri="{FF2B5EF4-FFF2-40B4-BE49-F238E27FC236}">
                  <a16:creationId xmlns:a16="http://schemas.microsoft.com/office/drawing/2014/main" id="{5CFB0169-C203-2290-054E-412079BE22BB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1" name="Google Shape;8050;p79">
              <a:extLst>
                <a:ext uri="{FF2B5EF4-FFF2-40B4-BE49-F238E27FC236}">
                  <a16:creationId xmlns:a16="http://schemas.microsoft.com/office/drawing/2014/main" id="{69FDA1C0-7340-18FF-772C-7D4D8721ACEE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2" name="Google Shape;8051;p79">
              <a:extLst>
                <a:ext uri="{FF2B5EF4-FFF2-40B4-BE49-F238E27FC236}">
                  <a16:creationId xmlns:a16="http://schemas.microsoft.com/office/drawing/2014/main" id="{32F1673B-DB86-5B23-317B-AB543F0228C9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3" name="Google Shape;8052;p79">
              <a:extLst>
                <a:ext uri="{FF2B5EF4-FFF2-40B4-BE49-F238E27FC236}">
                  <a16:creationId xmlns:a16="http://schemas.microsoft.com/office/drawing/2014/main" id="{96567982-8AA9-4A98-2BD8-60A48731766D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4" name="Google Shape;8053;p79">
              <a:extLst>
                <a:ext uri="{FF2B5EF4-FFF2-40B4-BE49-F238E27FC236}">
                  <a16:creationId xmlns:a16="http://schemas.microsoft.com/office/drawing/2014/main" id="{403F687B-EF2B-B69B-5F0C-175C91C09D98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5" name="Google Shape;8054;p79">
              <a:extLst>
                <a:ext uri="{FF2B5EF4-FFF2-40B4-BE49-F238E27FC236}">
                  <a16:creationId xmlns:a16="http://schemas.microsoft.com/office/drawing/2014/main" id="{F49CD03E-0682-92C7-B12A-836C11AED065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6" name="Google Shape;8055;p79">
              <a:extLst>
                <a:ext uri="{FF2B5EF4-FFF2-40B4-BE49-F238E27FC236}">
                  <a16:creationId xmlns:a16="http://schemas.microsoft.com/office/drawing/2014/main" id="{82A9A38A-C68A-94F9-5C91-DC777550EF67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7" name="Google Shape;8056;p79">
              <a:extLst>
                <a:ext uri="{FF2B5EF4-FFF2-40B4-BE49-F238E27FC236}">
                  <a16:creationId xmlns:a16="http://schemas.microsoft.com/office/drawing/2014/main" id="{2C75FC1A-95B9-D1B6-E71C-3B1972FB9C1F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8" name="Google Shape;8057;p79">
              <a:extLst>
                <a:ext uri="{FF2B5EF4-FFF2-40B4-BE49-F238E27FC236}">
                  <a16:creationId xmlns:a16="http://schemas.microsoft.com/office/drawing/2014/main" id="{9DCE2496-338D-0B2F-125C-DE5A371F75EC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9" name="Google Shape;8058;p79">
              <a:extLst>
                <a:ext uri="{FF2B5EF4-FFF2-40B4-BE49-F238E27FC236}">
                  <a16:creationId xmlns:a16="http://schemas.microsoft.com/office/drawing/2014/main" id="{8B12D9CF-6189-DEE8-E9C5-3831DE00EAF2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0" name="Google Shape;8059;p79">
              <a:extLst>
                <a:ext uri="{FF2B5EF4-FFF2-40B4-BE49-F238E27FC236}">
                  <a16:creationId xmlns:a16="http://schemas.microsoft.com/office/drawing/2014/main" id="{6B3AC08D-A492-36DE-2F85-3DE0856C0399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1" name="Google Shape;8060;p79">
              <a:extLst>
                <a:ext uri="{FF2B5EF4-FFF2-40B4-BE49-F238E27FC236}">
                  <a16:creationId xmlns:a16="http://schemas.microsoft.com/office/drawing/2014/main" id="{36B03165-5D37-6225-9B20-85B745A518E3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2" name="Google Shape;8061;p79">
              <a:extLst>
                <a:ext uri="{FF2B5EF4-FFF2-40B4-BE49-F238E27FC236}">
                  <a16:creationId xmlns:a16="http://schemas.microsoft.com/office/drawing/2014/main" id="{69625778-6548-E2B8-0B33-4EEA242B88F0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3" name="Google Shape;8062;p79">
              <a:extLst>
                <a:ext uri="{FF2B5EF4-FFF2-40B4-BE49-F238E27FC236}">
                  <a16:creationId xmlns:a16="http://schemas.microsoft.com/office/drawing/2014/main" id="{DD93B695-096F-D842-0CD3-C61DF42A10B8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4" name="Google Shape;8063;p79">
              <a:extLst>
                <a:ext uri="{FF2B5EF4-FFF2-40B4-BE49-F238E27FC236}">
                  <a16:creationId xmlns:a16="http://schemas.microsoft.com/office/drawing/2014/main" id="{C14876B3-FC1F-7499-3A0E-708F0A062281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5" name="Google Shape;8064;p79">
              <a:extLst>
                <a:ext uri="{FF2B5EF4-FFF2-40B4-BE49-F238E27FC236}">
                  <a16:creationId xmlns:a16="http://schemas.microsoft.com/office/drawing/2014/main" id="{A64E7570-3AD1-8BFD-1F2B-80E2C52F7728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6" name="Google Shape;8065;p79">
              <a:extLst>
                <a:ext uri="{FF2B5EF4-FFF2-40B4-BE49-F238E27FC236}">
                  <a16:creationId xmlns:a16="http://schemas.microsoft.com/office/drawing/2014/main" id="{F3E95607-30F7-52FE-BBD1-6233B1D4D7B3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7" name="Google Shape;8066;p79">
              <a:extLst>
                <a:ext uri="{FF2B5EF4-FFF2-40B4-BE49-F238E27FC236}">
                  <a16:creationId xmlns:a16="http://schemas.microsoft.com/office/drawing/2014/main" id="{810A146C-48B4-3F6E-F751-7128CD64A9E0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8" name="Google Shape;8067;p79">
              <a:extLst>
                <a:ext uri="{FF2B5EF4-FFF2-40B4-BE49-F238E27FC236}">
                  <a16:creationId xmlns:a16="http://schemas.microsoft.com/office/drawing/2014/main" id="{7452C57F-27BC-BD56-5563-2D22AA3204B5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9" name="Google Shape;8068;p79">
              <a:extLst>
                <a:ext uri="{FF2B5EF4-FFF2-40B4-BE49-F238E27FC236}">
                  <a16:creationId xmlns:a16="http://schemas.microsoft.com/office/drawing/2014/main" id="{617CF852-40AC-E642-CC3D-EBA0189D1B2B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0" name="Google Shape;8069;p79">
              <a:extLst>
                <a:ext uri="{FF2B5EF4-FFF2-40B4-BE49-F238E27FC236}">
                  <a16:creationId xmlns:a16="http://schemas.microsoft.com/office/drawing/2014/main" id="{99C40F55-ADF4-8175-2A96-E2753E218E44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1" name="Google Shape;8070;p79">
              <a:extLst>
                <a:ext uri="{FF2B5EF4-FFF2-40B4-BE49-F238E27FC236}">
                  <a16:creationId xmlns:a16="http://schemas.microsoft.com/office/drawing/2014/main" id="{85AD0912-C466-8474-56A1-0E542C591EF3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2" name="Google Shape;8071;p79">
              <a:extLst>
                <a:ext uri="{FF2B5EF4-FFF2-40B4-BE49-F238E27FC236}">
                  <a16:creationId xmlns:a16="http://schemas.microsoft.com/office/drawing/2014/main" id="{4F851898-C6EA-90B1-0EBC-1D46599E85B7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3" name="Google Shape;8072;p79">
              <a:extLst>
                <a:ext uri="{FF2B5EF4-FFF2-40B4-BE49-F238E27FC236}">
                  <a16:creationId xmlns:a16="http://schemas.microsoft.com/office/drawing/2014/main" id="{505176DA-2D87-2F78-200C-3D5C4420418B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4" name="Google Shape;8073;p79">
              <a:extLst>
                <a:ext uri="{FF2B5EF4-FFF2-40B4-BE49-F238E27FC236}">
                  <a16:creationId xmlns:a16="http://schemas.microsoft.com/office/drawing/2014/main" id="{F207EAF6-73AE-008E-0EAF-058552DE2491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5" name="Google Shape;8074;p79">
              <a:extLst>
                <a:ext uri="{FF2B5EF4-FFF2-40B4-BE49-F238E27FC236}">
                  <a16:creationId xmlns:a16="http://schemas.microsoft.com/office/drawing/2014/main" id="{462B9FB7-4D63-92FF-193E-4FFCFE0AFFBD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76" name="Google Shape;7862;p79">
            <a:extLst>
              <a:ext uri="{FF2B5EF4-FFF2-40B4-BE49-F238E27FC236}">
                <a16:creationId xmlns:a16="http://schemas.microsoft.com/office/drawing/2014/main" id="{9B678393-382A-A850-378A-B9FFC3BD4A0C}"/>
              </a:ext>
            </a:extLst>
          </p:cNvPr>
          <p:cNvGrpSpPr/>
          <p:nvPr/>
        </p:nvGrpSpPr>
        <p:grpSpPr>
          <a:xfrm>
            <a:off x="6814081" y="3328410"/>
            <a:ext cx="552415" cy="478267"/>
            <a:chOff x="1406450" y="1457600"/>
            <a:chExt cx="1017675" cy="1094400"/>
          </a:xfrm>
        </p:grpSpPr>
        <p:sp>
          <p:nvSpPr>
            <p:cNvPr id="6177" name="Google Shape;7863;p79">
              <a:extLst>
                <a:ext uri="{FF2B5EF4-FFF2-40B4-BE49-F238E27FC236}">
                  <a16:creationId xmlns:a16="http://schemas.microsoft.com/office/drawing/2014/main" id="{E2386359-47E8-007F-C78D-4F32ED84CF6B}"/>
                </a:ext>
              </a:extLst>
            </p:cNvPr>
            <p:cNvSpPr/>
            <p:nvPr/>
          </p:nvSpPr>
          <p:spPr>
            <a:xfrm>
              <a:off x="1973250" y="2139900"/>
              <a:ext cx="359600" cy="388575"/>
            </a:xfrm>
            <a:custGeom>
              <a:avLst/>
              <a:gdLst/>
              <a:ahLst/>
              <a:cxnLst/>
              <a:rect l="l" t="t" r="r" b="b"/>
              <a:pathLst>
                <a:path w="14384" h="15543" extrusionOk="0">
                  <a:moveTo>
                    <a:pt x="2501" y="1"/>
                  </a:moveTo>
                  <a:cubicBezTo>
                    <a:pt x="2038" y="1"/>
                    <a:pt x="1609" y="47"/>
                    <a:pt x="1233" y="152"/>
                  </a:cubicBezTo>
                  <a:cubicBezTo>
                    <a:pt x="0" y="4901"/>
                    <a:pt x="1322" y="9852"/>
                    <a:pt x="3092" y="11914"/>
                  </a:cubicBezTo>
                  <a:cubicBezTo>
                    <a:pt x="5713" y="14983"/>
                    <a:pt x="11583" y="14423"/>
                    <a:pt x="14383" y="15543"/>
                  </a:cubicBezTo>
                  <a:cubicBezTo>
                    <a:pt x="14204" y="13975"/>
                    <a:pt x="13442" y="12384"/>
                    <a:pt x="13263" y="8934"/>
                  </a:cubicBezTo>
                  <a:cubicBezTo>
                    <a:pt x="13084" y="5461"/>
                    <a:pt x="10754" y="3132"/>
                    <a:pt x="9342" y="2101"/>
                  </a:cubicBezTo>
                  <a:cubicBezTo>
                    <a:pt x="8178" y="1256"/>
                    <a:pt x="4902" y="1"/>
                    <a:pt x="250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8" name="Google Shape;7864;p79">
              <a:extLst>
                <a:ext uri="{FF2B5EF4-FFF2-40B4-BE49-F238E27FC236}">
                  <a16:creationId xmlns:a16="http://schemas.microsoft.com/office/drawing/2014/main" id="{3A849775-409E-7CE9-756F-130A69C5AF1F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9007" y="2299"/>
                  </a:moveTo>
                  <a:cubicBezTo>
                    <a:pt x="9049" y="2344"/>
                    <a:pt x="9094" y="2391"/>
                    <a:pt x="9141" y="2442"/>
                  </a:cubicBezTo>
                  <a:lnTo>
                    <a:pt x="9141" y="2330"/>
                  </a:lnTo>
                  <a:cubicBezTo>
                    <a:pt x="9097" y="2315"/>
                    <a:pt x="9052" y="2306"/>
                    <a:pt x="9007" y="2299"/>
                  </a:cubicBezTo>
                  <a:close/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0933" y="12523"/>
                    <a:pt x="10373" y="11851"/>
                  </a:cubicBezTo>
                  <a:lnTo>
                    <a:pt x="10373" y="11851"/>
                  </a:lnTo>
                  <a:cubicBezTo>
                    <a:pt x="10731" y="11963"/>
                    <a:pt x="11202" y="11963"/>
                    <a:pt x="11672" y="11963"/>
                  </a:cubicBezTo>
                  <a:cubicBezTo>
                    <a:pt x="11941" y="12053"/>
                    <a:pt x="12322" y="12053"/>
                    <a:pt x="12613" y="12143"/>
                  </a:cubicBezTo>
                  <a:cubicBezTo>
                    <a:pt x="12703" y="12232"/>
                    <a:pt x="12703" y="12232"/>
                    <a:pt x="12792" y="12232"/>
                  </a:cubicBezTo>
                  <a:cubicBezTo>
                    <a:pt x="12703" y="12053"/>
                    <a:pt x="12703" y="11963"/>
                    <a:pt x="12703" y="11762"/>
                  </a:cubicBezTo>
                  <a:cubicBezTo>
                    <a:pt x="12501" y="11762"/>
                    <a:pt x="12322" y="11672"/>
                    <a:pt x="12053" y="11672"/>
                  </a:cubicBezTo>
                  <a:cubicBezTo>
                    <a:pt x="11381" y="11583"/>
                    <a:pt x="10642" y="11493"/>
                    <a:pt x="9992" y="11291"/>
                  </a:cubicBezTo>
                  <a:lnTo>
                    <a:pt x="9902" y="11291"/>
                  </a:lnTo>
                  <a:cubicBezTo>
                    <a:pt x="9253" y="10642"/>
                    <a:pt x="8491" y="9813"/>
                    <a:pt x="7662" y="8961"/>
                  </a:cubicBezTo>
                  <a:cubicBezTo>
                    <a:pt x="7897" y="8917"/>
                    <a:pt x="8155" y="8894"/>
                    <a:pt x="8424" y="8894"/>
                  </a:cubicBezTo>
                  <a:cubicBezTo>
                    <a:pt x="8693" y="8894"/>
                    <a:pt x="8973" y="8917"/>
                    <a:pt x="9253" y="8961"/>
                  </a:cubicBezTo>
                  <a:cubicBezTo>
                    <a:pt x="9432" y="8961"/>
                    <a:pt x="9701" y="9051"/>
                    <a:pt x="9902" y="9051"/>
                  </a:cubicBezTo>
                  <a:cubicBezTo>
                    <a:pt x="10082" y="9051"/>
                    <a:pt x="10261" y="9163"/>
                    <a:pt x="10462" y="9163"/>
                  </a:cubicBezTo>
                  <a:cubicBezTo>
                    <a:pt x="11112" y="9342"/>
                    <a:pt x="11762" y="9813"/>
                    <a:pt x="12412" y="9902"/>
                  </a:cubicBezTo>
                  <a:cubicBezTo>
                    <a:pt x="12412" y="9723"/>
                    <a:pt x="12412" y="9521"/>
                    <a:pt x="12322" y="9342"/>
                  </a:cubicBezTo>
                  <a:cubicBezTo>
                    <a:pt x="11851" y="9163"/>
                    <a:pt x="11291" y="8961"/>
                    <a:pt x="10731" y="8872"/>
                  </a:cubicBezTo>
                  <a:cubicBezTo>
                    <a:pt x="10552" y="8782"/>
                    <a:pt x="10373" y="8782"/>
                    <a:pt x="10171" y="8693"/>
                  </a:cubicBezTo>
                  <a:cubicBezTo>
                    <a:pt x="9992" y="8693"/>
                    <a:pt x="9902" y="8603"/>
                    <a:pt x="9701" y="8603"/>
                  </a:cubicBezTo>
                  <a:cubicBezTo>
                    <a:pt x="9432" y="8603"/>
                    <a:pt x="9141" y="8491"/>
                    <a:pt x="8872" y="8491"/>
                  </a:cubicBezTo>
                  <a:cubicBezTo>
                    <a:pt x="8491" y="8401"/>
                    <a:pt x="8222" y="8401"/>
                    <a:pt x="7841" y="8312"/>
                  </a:cubicBezTo>
                  <a:cubicBezTo>
                    <a:pt x="7572" y="8312"/>
                    <a:pt x="7281" y="8312"/>
                    <a:pt x="7102" y="8222"/>
                  </a:cubicBezTo>
                  <a:cubicBezTo>
                    <a:pt x="7057" y="8177"/>
                    <a:pt x="7035" y="8155"/>
                    <a:pt x="7010" y="8155"/>
                  </a:cubicBezTo>
                  <a:cubicBezTo>
                    <a:pt x="6984" y="8155"/>
                    <a:pt x="6956" y="8177"/>
                    <a:pt x="6900" y="8222"/>
                  </a:cubicBezTo>
                  <a:cubicBezTo>
                    <a:pt x="6251" y="7483"/>
                    <a:pt x="5511" y="6631"/>
                    <a:pt x="4862" y="5803"/>
                  </a:cubicBezTo>
                  <a:lnTo>
                    <a:pt x="4862" y="5803"/>
                  </a:lnTo>
                  <a:cubicBezTo>
                    <a:pt x="4951" y="5832"/>
                    <a:pt x="5063" y="5842"/>
                    <a:pt x="5184" y="5842"/>
                  </a:cubicBezTo>
                  <a:cubicBezTo>
                    <a:pt x="5424" y="5842"/>
                    <a:pt x="5698" y="5803"/>
                    <a:pt x="5892" y="5803"/>
                  </a:cubicBezTo>
                  <a:cubicBezTo>
                    <a:pt x="6062" y="5777"/>
                    <a:pt x="6231" y="5768"/>
                    <a:pt x="6401" y="5768"/>
                  </a:cubicBezTo>
                  <a:cubicBezTo>
                    <a:pt x="6829" y="5768"/>
                    <a:pt x="7260" y="5826"/>
                    <a:pt x="7696" y="5826"/>
                  </a:cubicBezTo>
                  <a:cubicBezTo>
                    <a:pt x="7841" y="5826"/>
                    <a:pt x="7986" y="5820"/>
                    <a:pt x="8133" y="5803"/>
                  </a:cubicBezTo>
                  <a:cubicBezTo>
                    <a:pt x="8872" y="5803"/>
                    <a:pt x="9701" y="6071"/>
                    <a:pt x="10462" y="6161"/>
                  </a:cubicBezTo>
                  <a:cubicBezTo>
                    <a:pt x="10933" y="6251"/>
                    <a:pt x="11493" y="6452"/>
                    <a:pt x="11941" y="6631"/>
                  </a:cubicBezTo>
                  <a:cubicBezTo>
                    <a:pt x="11941" y="6452"/>
                    <a:pt x="11851" y="6251"/>
                    <a:pt x="11762" y="6071"/>
                  </a:cubicBezTo>
                  <a:cubicBezTo>
                    <a:pt x="11762" y="6071"/>
                    <a:pt x="11672" y="6071"/>
                    <a:pt x="11583" y="5982"/>
                  </a:cubicBezTo>
                  <a:cubicBezTo>
                    <a:pt x="10933" y="5691"/>
                    <a:pt x="10171" y="5511"/>
                    <a:pt x="9432" y="5422"/>
                  </a:cubicBezTo>
                  <a:cubicBezTo>
                    <a:pt x="8581" y="5332"/>
                    <a:pt x="7752" y="5130"/>
                    <a:pt x="7012" y="5130"/>
                  </a:cubicBezTo>
                  <a:cubicBezTo>
                    <a:pt x="6340" y="5130"/>
                    <a:pt x="5691" y="5242"/>
                    <a:pt x="5041" y="5242"/>
                  </a:cubicBezTo>
                  <a:lnTo>
                    <a:pt x="4302" y="5242"/>
                  </a:lnTo>
                  <a:cubicBezTo>
                    <a:pt x="4010" y="4951"/>
                    <a:pt x="3831" y="4682"/>
                    <a:pt x="3540" y="4391"/>
                  </a:cubicBezTo>
                  <a:cubicBezTo>
                    <a:pt x="3540" y="4302"/>
                    <a:pt x="3540" y="4212"/>
                    <a:pt x="3450" y="4212"/>
                  </a:cubicBezTo>
                  <a:cubicBezTo>
                    <a:pt x="2711" y="3271"/>
                    <a:pt x="1972" y="2330"/>
                    <a:pt x="1300" y="1501"/>
                  </a:cubicBezTo>
                  <a:cubicBezTo>
                    <a:pt x="1501" y="1501"/>
                    <a:pt x="1681" y="1591"/>
                    <a:pt x="1860" y="1591"/>
                  </a:cubicBezTo>
                  <a:cubicBezTo>
                    <a:pt x="2890" y="1882"/>
                    <a:pt x="4010" y="1882"/>
                    <a:pt x="5131" y="1882"/>
                  </a:cubicBezTo>
                  <a:cubicBezTo>
                    <a:pt x="5691" y="1882"/>
                    <a:pt x="6251" y="1972"/>
                    <a:pt x="6900" y="1972"/>
                  </a:cubicBezTo>
                  <a:cubicBezTo>
                    <a:pt x="7371" y="2061"/>
                    <a:pt x="7841" y="2151"/>
                    <a:pt x="8312" y="2240"/>
                  </a:cubicBezTo>
                  <a:cubicBezTo>
                    <a:pt x="8446" y="2285"/>
                    <a:pt x="8586" y="2285"/>
                    <a:pt x="8726" y="2285"/>
                  </a:cubicBezTo>
                  <a:cubicBezTo>
                    <a:pt x="8820" y="2285"/>
                    <a:pt x="8914" y="2285"/>
                    <a:pt x="9007" y="2299"/>
                  </a:cubicBezTo>
                  <a:lnTo>
                    <a:pt x="9007" y="2299"/>
                  </a:lnTo>
                  <a:cubicBezTo>
                    <a:pt x="8806" y="2088"/>
                    <a:pt x="8642" y="1936"/>
                    <a:pt x="8401" y="1770"/>
                  </a:cubicBezTo>
                  <a:cubicBezTo>
                    <a:pt x="8401" y="1770"/>
                    <a:pt x="8312" y="1680"/>
                    <a:pt x="8222" y="1680"/>
                  </a:cubicBezTo>
                  <a:cubicBezTo>
                    <a:pt x="8021" y="1591"/>
                    <a:pt x="7841" y="1591"/>
                    <a:pt x="7662" y="1501"/>
                  </a:cubicBezTo>
                  <a:lnTo>
                    <a:pt x="7012" y="1501"/>
                  </a:lnTo>
                  <a:cubicBezTo>
                    <a:pt x="6811" y="1501"/>
                    <a:pt x="6542" y="1412"/>
                    <a:pt x="6340" y="1412"/>
                  </a:cubicBezTo>
                  <a:lnTo>
                    <a:pt x="5131" y="1412"/>
                  </a:lnTo>
                  <a:cubicBezTo>
                    <a:pt x="4944" y="1382"/>
                    <a:pt x="4757" y="1372"/>
                    <a:pt x="4567" y="1372"/>
                  </a:cubicBezTo>
                  <a:cubicBezTo>
                    <a:pt x="4187" y="1372"/>
                    <a:pt x="3794" y="1412"/>
                    <a:pt x="3361" y="1412"/>
                  </a:cubicBezTo>
                  <a:cubicBezTo>
                    <a:pt x="3092" y="1412"/>
                    <a:pt x="2711" y="1412"/>
                    <a:pt x="2330" y="1322"/>
                  </a:cubicBezTo>
                  <a:lnTo>
                    <a:pt x="2241" y="1322"/>
                  </a:lnTo>
                  <a:cubicBezTo>
                    <a:pt x="1770" y="1210"/>
                    <a:pt x="1300" y="1120"/>
                    <a:pt x="941" y="941"/>
                  </a:cubicBezTo>
                  <a:lnTo>
                    <a:pt x="852" y="941"/>
                  </a:lnTo>
                  <a:cubicBezTo>
                    <a:pt x="650" y="560"/>
                    <a:pt x="471" y="291"/>
                    <a:pt x="180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9" name="Google Shape;7865;p79">
              <a:extLst>
                <a:ext uri="{FF2B5EF4-FFF2-40B4-BE49-F238E27FC236}">
                  <a16:creationId xmlns:a16="http://schemas.microsoft.com/office/drawing/2014/main" id="{13B2F4F6-4D87-C094-D13C-BB1BCE6341FF}"/>
                </a:ext>
              </a:extLst>
            </p:cNvPr>
            <p:cNvSpPr/>
            <p:nvPr/>
          </p:nvSpPr>
          <p:spPr>
            <a:xfrm>
              <a:off x="1976050" y="2148175"/>
              <a:ext cx="356800" cy="380300"/>
            </a:xfrm>
            <a:custGeom>
              <a:avLst/>
              <a:gdLst/>
              <a:ahLst/>
              <a:cxnLst/>
              <a:rect l="l" t="t" r="r" b="b"/>
              <a:pathLst>
                <a:path w="14272" h="1521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0" y="4682"/>
                    <a:pt x="1210" y="9521"/>
                    <a:pt x="2980" y="11583"/>
                  </a:cubicBezTo>
                  <a:cubicBezTo>
                    <a:pt x="5601" y="14652"/>
                    <a:pt x="11471" y="14092"/>
                    <a:pt x="14271" y="15212"/>
                  </a:cubicBezTo>
                  <a:cubicBezTo>
                    <a:pt x="14181" y="15122"/>
                    <a:pt x="14181" y="15122"/>
                    <a:pt x="14181" y="15033"/>
                  </a:cubicBezTo>
                  <a:cubicBezTo>
                    <a:pt x="13801" y="14562"/>
                    <a:pt x="13151" y="13823"/>
                    <a:pt x="12501" y="13173"/>
                  </a:cubicBezTo>
                  <a:cubicBezTo>
                    <a:pt x="11381" y="12053"/>
                    <a:pt x="4190" y="4682"/>
                    <a:pt x="1009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0" name="Google Shape;7866;p79">
              <a:extLst>
                <a:ext uri="{FF2B5EF4-FFF2-40B4-BE49-F238E27FC236}">
                  <a16:creationId xmlns:a16="http://schemas.microsoft.com/office/drawing/2014/main" id="{49AEF7AC-8B7F-AE08-26EA-FBCDA253630A}"/>
                </a:ext>
              </a:extLst>
            </p:cNvPr>
            <p:cNvSpPr/>
            <p:nvPr/>
          </p:nvSpPr>
          <p:spPr>
            <a:xfrm>
              <a:off x="1996775" y="2148175"/>
              <a:ext cx="333825" cy="378075"/>
            </a:xfrm>
            <a:custGeom>
              <a:avLst/>
              <a:gdLst/>
              <a:ahLst/>
              <a:cxnLst/>
              <a:rect l="l" t="t" r="r" b="b"/>
              <a:pathLst>
                <a:path w="13353" h="15123" extrusionOk="0">
                  <a:moveTo>
                    <a:pt x="180" y="0"/>
                  </a:moveTo>
                  <a:cubicBezTo>
                    <a:pt x="180" y="202"/>
                    <a:pt x="180" y="381"/>
                    <a:pt x="90" y="560"/>
                  </a:cubicBezTo>
                  <a:cubicBezTo>
                    <a:pt x="381" y="1031"/>
                    <a:pt x="650" y="1412"/>
                    <a:pt x="941" y="1882"/>
                  </a:cubicBezTo>
                  <a:lnTo>
                    <a:pt x="1031" y="1972"/>
                  </a:lnTo>
                  <a:lnTo>
                    <a:pt x="1031" y="2240"/>
                  </a:lnTo>
                  <a:cubicBezTo>
                    <a:pt x="1031" y="2330"/>
                    <a:pt x="941" y="2442"/>
                    <a:pt x="941" y="2532"/>
                  </a:cubicBezTo>
                  <a:cubicBezTo>
                    <a:pt x="941" y="2890"/>
                    <a:pt x="852" y="3271"/>
                    <a:pt x="740" y="3652"/>
                  </a:cubicBezTo>
                  <a:cubicBezTo>
                    <a:pt x="471" y="4212"/>
                    <a:pt x="292" y="4862"/>
                    <a:pt x="90" y="5422"/>
                  </a:cubicBezTo>
                  <a:cubicBezTo>
                    <a:pt x="90" y="5601"/>
                    <a:pt x="0" y="5803"/>
                    <a:pt x="0" y="5982"/>
                  </a:cubicBezTo>
                  <a:cubicBezTo>
                    <a:pt x="0" y="6363"/>
                    <a:pt x="90" y="6721"/>
                    <a:pt x="180" y="7102"/>
                  </a:cubicBezTo>
                  <a:cubicBezTo>
                    <a:pt x="381" y="6363"/>
                    <a:pt x="650" y="5601"/>
                    <a:pt x="852" y="4951"/>
                  </a:cubicBezTo>
                  <a:cubicBezTo>
                    <a:pt x="1031" y="4481"/>
                    <a:pt x="1210" y="4010"/>
                    <a:pt x="1412" y="3562"/>
                  </a:cubicBezTo>
                  <a:cubicBezTo>
                    <a:pt x="1412" y="3271"/>
                    <a:pt x="1501" y="2890"/>
                    <a:pt x="1501" y="2621"/>
                  </a:cubicBezTo>
                  <a:cubicBezTo>
                    <a:pt x="2061" y="3361"/>
                    <a:pt x="2532" y="4010"/>
                    <a:pt x="3092" y="4682"/>
                  </a:cubicBezTo>
                  <a:cubicBezTo>
                    <a:pt x="3182" y="6161"/>
                    <a:pt x="2711" y="7662"/>
                    <a:pt x="2532" y="9051"/>
                  </a:cubicBezTo>
                  <a:cubicBezTo>
                    <a:pt x="2532" y="9342"/>
                    <a:pt x="2420" y="9611"/>
                    <a:pt x="2420" y="9902"/>
                  </a:cubicBezTo>
                  <a:cubicBezTo>
                    <a:pt x="2420" y="10171"/>
                    <a:pt x="2420" y="10552"/>
                    <a:pt x="2330" y="10843"/>
                  </a:cubicBezTo>
                  <a:cubicBezTo>
                    <a:pt x="2330" y="11112"/>
                    <a:pt x="2330" y="11403"/>
                    <a:pt x="2420" y="11583"/>
                  </a:cubicBezTo>
                  <a:lnTo>
                    <a:pt x="2420" y="11762"/>
                  </a:lnTo>
                  <a:lnTo>
                    <a:pt x="2420" y="11851"/>
                  </a:lnTo>
                  <a:cubicBezTo>
                    <a:pt x="2532" y="12053"/>
                    <a:pt x="2711" y="12143"/>
                    <a:pt x="2890" y="12232"/>
                  </a:cubicBezTo>
                  <a:cubicBezTo>
                    <a:pt x="2801" y="11963"/>
                    <a:pt x="2801" y="11762"/>
                    <a:pt x="2801" y="11493"/>
                  </a:cubicBezTo>
                  <a:lnTo>
                    <a:pt x="2801" y="10171"/>
                  </a:lnTo>
                  <a:cubicBezTo>
                    <a:pt x="2890" y="9813"/>
                    <a:pt x="2890" y="9521"/>
                    <a:pt x="2890" y="9163"/>
                  </a:cubicBezTo>
                  <a:cubicBezTo>
                    <a:pt x="2980" y="8782"/>
                    <a:pt x="3182" y="8401"/>
                    <a:pt x="3271" y="8043"/>
                  </a:cubicBezTo>
                  <a:cubicBezTo>
                    <a:pt x="3450" y="7102"/>
                    <a:pt x="3652" y="6251"/>
                    <a:pt x="3652" y="5332"/>
                  </a:cubicBezTo>
                  <a:cubicBezTo>
                    <a:pt x="4302" y="5982"/>
                    <a:pt x="4951" y="6721"/>
                    <a:pt x="5601" y="7371"/>
                  </a:cubicBezTo>
                  <a:cubicBezTo>
                    <a:pt x="5780" y="7841"/>
                    <a:pt x="5511" y="8491"/>
                    <a:pt x="5422" y="8961"/>
                  </a:cubicBezTo>
                  <a:cubicBezTo>
                    <a:pt x="5422" y="9163"/>
                    <a:pt x="5332" y="9432"/>
                    <a:pt x="5220" y="9611"/>
                  </a:cubicBezTo>
                  <a:cubicBezTo>
                    <a:pt x="5220" y="9813"/>
                    <a:pt x="5220" y="9902"/>
                    <a:pt x="5131" y="10082"/>
                  </a:cubicBezTo>
                  <a:cubicBezTo>
                    <a:pt x="5041" y="10552"/>
                    <a:pt x="4951" y="10933"/>
                    <a:pt x="4862" y="11403"/>
                  </a:cubicBezTo>
                  <a:lnTo>
                    <a:pt x="4862" y="12523"/>
                  </a:lnTo>
                  <a:lnTo>
                    <a:pt x="4862" y="13352"/>
                  </a:lnTo>
                  <a:cubicBezTo>
                    <a:pt x="4951" y="13442"/>
                    <a:pt x="5131" y="13442"/>
                    <a:pt x="5220" y="13532"/>
                  </a:cubicBezTo>
                  <a:cubicBezTo>
                    <a:pt x="5220" y="12322"/>
                    <a:pt x="5332" y="11202"/>
                    <a:pt x="5601" y="10082"/>
                  </a:cubicBezTo>
                  <a:cubicBezTo>
                    <a:pt x="5601" y="9902"/>
                    <a:pt x="5691" y="9611"/>
                    <a:pt x="5780" y="9342"/>
                  </a:cubicBezTo>
                  <a:cubicBezTo>
                    <a:pt x="5892" y="8872"/>
                    <a:pt x="6071" y="8401"/>
                    <a:pt x="6251" y="8043"/>
                  </a:cubicBezTo>
                  <a:cubicBezTo>
                    <a:pt x="6900" y="8693"/>
                    <a:pt x="7572" y="9342"/>
                    <a:pt x="8222" y="9992"/>
                  </a:cubicBezTo>
                  <a:lnTo>
                    <a:pt x="8222" y="10082"/>
                  </a:lnTo>
                  <a:lnTo>
                    <a:pt x="8222" y="10171"/>
                  </a:lnTo>
                  <a:cubicBezTo>
                    <a:pt x="8312" y="10642"/>
                    <a:pt x="8222" y="10933"/>
                    <a:pt x="8133" y="11291"/>
                  </a:cubicBezTo>
                  <a:cubicBezTo>
                    <a:pt x="8021" y="11762"/>
                    <a:pt x="8021" y="12232"/>
                    <a:pt x="8021" y="12613"/>
                  </a:cubicBezTo>
                  <a:cubicBezTo>
                    <a:pt x="7931" y="13084"/>
                    <a:pt x="7931" y="13644"/>
                    <a:pt x="7931" y="14204"/>
                  </a:cubicBezTo>
                  <a:cubicBezTo>
                    <a:pt x="8133" y="14204"/>
                    <a:pt x="8222" y="14204"/>
                    <a:pt x="8401" y="14293"/>
                  </a:cubicBezTo>
                  <a:cubicBezTo>
                    <a:pt x="8401" y="14002"/>
                    <a:pt x="8312" y="13823"/>
                    <a:pt x="8312" y="13644"/>
                  </a:cubicBezTo>
                  <a:cubicBezTo>
                    <a:pt x="8312" y="13442"/>
                    <a:pt x="8401" y="13173"/>
                    <a:pt x="8401" y="12882"/>
                  </a:cubicBezTo>
                  <a:cubicBezTo>
                    <a:pt x="8401" y="12703"/>
                    <a:pt x="8491" y="12613"/>
                    <a:pt x="8491" y="12411"/>
                  </a:cubicBezTo>
                  <a:cubicBezTo>
                    <a:pt x="8581" y="11851"/>
                    <a:pt x="8872" y="11291"/>
                    <a:pt x="8872" y="10731"/>
                  </a:cubicBezTo>
                  <a:cubicBezTo>
                    <a:pt x="9141" y="10933"/>
                    <a:pt x="9432" y="11202"/>
                    <a:pt x="9701" y="11493"/>
                  </a:cubicBezTo>
                  <a:cubicBezTo>
                    <a:pt x="10082" y="11963"/>
                    <a:pt x="10552" y="12411"/>
                    <a:pt x="10933" y="12882"/>
                  </a:cubicBezTo>
                  <a:lnTo>
                    <a:pt x="10933" y="13084"/>
                  </a:lnTo>
                  <a:lnTo>
                    <a:pt x="10933" y="13173"/>
                  </a:lnTo>
                  <a:cubicBezTo>
                    <a:pt x="10933" y="13352"/>
                    <a:pt x="10821" y="13532"/>
                    <a:pt x="10933" y="13823"/>
                  </a:cubicBezTo>
                  <a:lnTo>
                    <a:pt x="10933" y="14204"/>
                  </a:lnTo>
                  <a:lnTo>
                    <a:pt x="10933" y="14562"/>
                  </a:lnTo>
                  <a:cubicBezTo>
                    <a:pt x="10933" y="14562"/>
                    <a:pt x="11023" y="14562"/>
                    <a:pt x="11023" y="14652"/>
                  </a:cubicBezTo>
                  <a:lnTo>
                    <a:pt x="11202" y="14652"/>
                  </a:lnTo>
                  <a:cubicBezTo>
                    <a:pt x="11291" y="14652"/>
                    <a:pt x="11291" y="14562"/>
                    <a:pt x="11291" y="14472"/>
                  </a:cubicBezTo>
                  <a:lnTo>
                    <a:pt x="11291" y="14293"/>
                  </a:lnTo>
                  <a:lnTo>
                    <a:pt x="11291" y="14092"/>
                  </a:lnTo>
                  <a:lnTo>
                    <a:pt x="11291" y="13733"/>
                  </a:lnTo>
                  <a:cubicBezTo>
                    <a:pt x="11381" y="13644"/>
                    <a:pt x="11381" y="13532"/>
                    <a:pt x="11381" y="13352"/>
                  </a:cubicBezTo>
                  <a:cubicBezTo>
                    <a:pt x="11493" y="13442"/>
                    <a:pt x="11583" y="13532"/>
                    <a:pt x="11672" y="13644"/>
                  </a:cubicBezTo>
                  <a:cubicBezTo>
                    <a:pt x="11762" y="13733"/>
                    <a:pt x="11762" y="13823"/>
                    <a:pt x="11851" y="13823"/>
                  </a:cubicBezTo>
                  <a:cubicBezTo>
                    <a:pt x="12412" y="14293"/>
                    <a:pt x="12882" y="14652"/>
                    <a:pt x="13352" y="15122"/>
                  </a:cubicBezTo>
                  <a:lnTo>
                    <a:pt x="13352" y="15033"/>
                  </a:lnTo>
                  <a:cubicBezTo>
                    <a:pt x="12972" y="14562"/>
                    <a:pt x="12322" y="13823"/>
                    <a:pt x="11672" y="13173"/>
                  </a:cubicBezTo>
                  <a:cubicBezTo>
                    <a:pt x="11493" y="12971"/>
                    <a:pt x="11202" y="12703"/>
                    <a:pt x="10731" y="12232"/>
                  </a:cubicBezTo>
                  <a:lnTo>
                    <a:pt x="10642" y="12143"/>
                  </a:lnTo>
                  <a:lnTo>
                    <a:pt x="10552" y="12053"/>
                  </a:lnTo>
                  <a:cubicBezTo>
                    <a:pt x="10373" y="11762"/>
                    <a:pt x="10082" y="11583"/>
                    <a:pt x="9902" y="11291"/>
                  </a:cubicBezTo>
                  <a:cubicBezTo>
                    <a:pt x="9813" y="11291"/>
                    <a:pt x="9701" y="11202"/>
                    <a:pt x="9611" y="11112"/>
                  </a:cubicBezTo>
                  <a:lnTo>
                    <a:pt x="9611" y="11022"/>
                  </a:lnTo>
                  <a:cubicBezTo>
                    <a:pt x="9522" y="10933"/>
                    <a:pt x="9432" y="10933"/>
                    <a:pt x="9342" y="10843"/>
                  </a:cubicBezTo>
                  <a:cubicBezTo>
                    <a:pt x="7281" y="8603"/>
                    <a:pt x="4302" y="5422"/>
                    <a:pt x="2061" y="2532"/>
                  </a:cubicBezTo>
                  <a:lnTo>
                    <a:pt x="2061" y="2442"/>
                  </a:lnTo>
                  <a:cubicBezTo>
                    <a:pt x="1972" y="2330"/>
                    <a:pt x="1860" y="2240"/>
                    <a:pt x="1770" y="2151"/>
                  </a:cubicBezTo>
                  <a:cubicBezTo>
                    <a:pt x="1591" y="1972"/>
                    <a:pt x="1501" y="1680"/>
                    <a:pt x="1300" y="1501"/>
                  </a:cubicBezTo>
                  <a:cubicBezTo>
                    <a:pt x="941" y="941"/>
                    <a:pt x="560" y="471"/>
                    <a:pt x="18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1" name="Google Shape;7867;p79">
              <a:extLst>
                <a:ext uri="{FF2B5EF4-FFF2-40B4-BE49-F238E27FC236}">
                  <a16:creationId xmlns:a16="http://schemas.microsoft.com/office/drawing/2014/main" id="{0F896DEC-29B6-8434-4DB1-2749C8A41EA7}"/>
                </a:ext>
              </a:extLst>
            </p:cNvPr>
            <p:cNvSpPr/>
            <p:nvPr/>
          </p:nvSpPr>
          <p:spPr>
            <a:xfrm>
              <a:off x="1406450" y="1656650"/>
              <a:ext cx="462100" cy="365625"/>
            </a:xfrm>
            <a:custGeom>
              <a:avLst/>
              <a:gdLst/>
              <a:ahLst/>
              <a:cxnLst/>
              <a:rect l="l" t="t" r="r" b="b"/>
              <a:pathLst>
                <a:path w="18484" h="14625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561" y="2030"/>
                    <a:pt x="1860" y="3509"/>
                    <a:pt x="2891" y="7340"/>
                  </a:cubicBezTo>
                  <a:cubicBezTo>
                    <a:pt x="3921" y="11081"/>
                    <a:pt x="7102" y="13030"/>
                    <a:pt x="8962" y="13792"/>
                  </a:cubicBezTo>
                  <a:cubicBezTo>
                    <a:pt x="9996" y="14224"/>
                    <a:pt x="12207" y="14625"/>
                    <a:pt x="14354" y="14625"/>
                  </a:cubicBezTo>
                  <a:cubicBezTo>
                    <a:pt x="15882" y="14625"/>
                    <a:pt x="17378" y="14422"/>
                    <a:pt x="18393" y="13881"/>
                  </a:cubicBezTo>
                  <a:cubicBezTo>
                    <a:pt x="1848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2" name="Google Shape;7868;p79">
              <a:extLst>
                <a:ext uri="{FF2B5EF4-FFF2-40B4-BE49-F238E27FC236}">
                  <a16:creationId xmlns:a16="http://schemas.microsoft.com/office/drawing/2014/main" id="{6DC35E06-B29E-03BE-56FC-093E2A682F1A}"/>
                </a:ext>
              </a:extLst>
            </p:cNvPr>
            <p:cNvSpPr/>
            <p:nvPr/>
          </p:nvSpPr>
          <p:spPr>
            <a:xfrm>
              <a:off x="1406450" y="1658100"/>
              <a:ext cx="459850" cy="345600"/>
            </a:xfrm>
            <a:custGeom>
              <a:avLst/>
              <a:gdLst/>
              <a:ahLst/>
              <a:cxnLst/>
              <a:rect l="l" t="t" r="r" b="b"/>
              <a:pathLst>
                <a:path w="18394" h="13824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381"/>
                  </a:lnTo>
                  <a:lnTo>
                    <a:pt x="90" y="381"/>
                  </a:lnTo>
                  <a:cubicBezTo>
                    <a:pt x="650" y="852"/>
                    <a:pt x="1502" y="1502"/>
                    <a:pt x="2420" y="2062"/>
                  </a:cubicBezTo>
                  <a:cubicBezTo>
                    <a:pt x="2711" y="2241"/>
                    <a:pt x="3361" y="2622"/>
                    <a:pt x="4302" y="3182"/>
                  </a:cubicBezTo>
                  <a:cubicBezTo>
                    <a:pt x="3742" y="3182"/>
                    <a:pt x="3271" y="3271"/>
                    <a:pt x="2801" y="3361"/>
                  </a:cubicBezTo>
                  <a:cubicBezTo>
                    <a:pt x="2547" y="3361"/>
                    <a:pt x="2253" y="3401"/>
                    <a:pt x="2006" y="3401"/>
                  </a:cubicBezTo>
                  <a:cubicBezTo>
                    <a:pt x="1882" y="3401"/>
                    <a:pt x="1770" y="3391"/>
                    <a:pt x="1681" y="3361"/>
                  </a:cubicBezTo>
                  <a:lnTo>
                    <a:pt x="1502" y="3361"/>
                  </a:lnTo>
                  <a:cubicBezTo>
                    <a:pt x="1502" y="3563"/>
                    <a:pt x="1591" y="3652"/>
                    <a:pt x="1681" y="3832"/>
                  </a:cubicBezTo>
                  <a:lnTo>
                    <a:pt x="2330" y="3832"/>
                  </a:lnTo>
                  <a:cubicBezTo>
                    <a:pt x="3182" y="3742"/>
                    <a:pt x="3921" y="3652"/>
                    <a:pt x="4750" y="3652"/>
                  </a:cubicBezTo>
                  <a:lnTo>
                    <a:pt x="4862" y="3652"/>
                  </a:lnTo>
                  <a:cubicBezTo>
                    <a:pt x="5781" y="4212"/>
                    <a:pt x="6811" y="4862"/>
                    <a:pt x="7931" y="5691"/>
                  </a:cubicBezTo>
                  <a:cubicBezTo>
                    <a:pt x="7371" y="5893"/>
                    <a:pt x="6811" y="5982"/>
                    <a:pt x="6161" y="6072"/>
                  </a:cubicBezTo>
                  <a:cubicBezTo>
                    <a:pt x="5982" y="6072"/>
                    <a:pt x="5691" y="6072"/>
                    <a:pt x="5422" y="6161"/>
                  </a:cubicBezTo>
                  <a:lnTo>
                    <a:pt x="4750" y="6161"/>
                  </a:lnTo>
                  <a:cubicBezTo>
                    <a:pt x="4093" y="6161"/>
                    <a:pt x="3365" y="5878"/>
                    <a:pt x="2676" y="5878"/>
                  </a:cubicBezTo>
                  <a:cubicBezTo>
                    <a:pt x="2590" y="5878"/>
                    <a:pt x="2505" y="5883"/>
                    <a:pt x="2420" y="5893"/>
                  </a:cubicBezTo>
                  <a:cubicBezTo>
                    <a:pt x="2510" y="6072"/>
                    <a:pt x="2622" y="6251"/>
                    <a:pt x="2622" y="6453"/>
                  </a:cubicBezTo>
                  <a:cubicBezTo>
                    <a:pt x="3271" y="6542"/>
                    <a:pt x="3921" y="6542"/>
                    <a:pt x="4571" y="6542"/>
                  </a:cubicBezTo>
                  <a:cubicBezTo>
                    <a:pt x="4750" y="6632"/>
                    <a:pt x="5041" y="6632"/>
                    <a:pt x="5220" y="6632"/>
                  </a:cubicBezTo>
                  <a:cubicBezTo>
                    <a:pt x="5422" y="6632"/>
                    <a:pt x="5601" y="6632"/>
                    <a:pt x="5781" y="6542"/>
                  </a:cubicBezTo>
                  <a:lnTo>
                    <a:pt x="6721" y="6542"/>
                  </a:lnTo>
                  <a:cubicBezTo>
                    <a:pt x="7102" y="6453"/>
                    <a:pt x="7461" y="6453"/>
                    <a:pt x="7931" y="6363"/>
                  </a:cubicBezTo>
                  <a:cubicBezTo>
                    <a:pt x="8051" y="6363"/>
                    <a:pt x="8260" y="6313"/>
                    <a:pt x="8472" y="6313"/>
                  </a:cubicBezTo>
                  <a:cubicBezTo>
                    <a:pt x="8578" y="6313"/>
                    <a:pt x="8685" y="6326"/>
                    <a:pt x="8783" y="6363"/>
                  </a:cubicBezTo>
                  <a:lnTo>
                    <a:pt x="8962" y="6363"/>
                  </a:lnTo>
                  <a:cubicBezTo>
                    <a:pt x="9903" y="7013"/>
                    <a:pt x="10821" y="7662"/>
                    <a:pt x="11852" y="8402"/>
                  </a:cubicBezTo>
                  <a:cubicBezTo>
                    <a:pt x="11381" y="8402"/>
                    <a:pt x="11023" y="8603"/>
                    <a:pt x="10642" y="8693"/>
                  </a:cubicBezTo>
                  <a:cubicBezTo>
                    <a:pt x="9903" y="8962"/>
                    <a:pt x="9051" y="9051"/>
                    <a:pt x="8222" y="9253"/>
                  </a:cubicBezTo>
                  <a:cubicBezTo>
                    <a:pt x="7797" y="9387"/>
                    <a:pt x="7326" y="9410"/>
                    <a:pt x="6859" y="9410"/>
                  </a:cubicBezTo>
                  <a:cubicBezTo>
                    <a:pt x="6625" y="9410"/>
                    <a:pt x="6392" y="9404"/>
                    <a:pt x="6165" y="9404"/>
                  </a:cubicBezTo>
                  <a:cubicBezTo>
                    <a:pt x="5939" y="9404"/>
                    <a:pt x="5719" y="9410"/>
                    <a:pt x="5512" y="9432"/>
                  </a:cubicBezTo>
                  <a:cubicBezTo>
                    <a:pt x="5041" y="9432"/>
                    <a:pt x="4392" y="9432"/>
                    <a:pt x="3742" y="9343"/>
                  </a:cubicBezTo>
                  <a:lnTo>
                    <a:pt x="3742" y="9343"/>
                  </a:lnTo>
                  <a:cubicBezTo>
                    <a:pt x="3831" y="9522"/>
                    <a:pt x="4011" y="9724"/>
                    <a:pt x="4100" y="9813"/>
                  </a:cubicBezTo>
                  <a:cubicBezTo>
                    <a:pt x="4190" y="9903"/>
                    <a:pt x="4302" y="9903"/>
                    <a:pt x="4392" y="9903"/>
                  </a:cubicBezTo>
                  <a:cubicBezTo>
                    <a:pt x="4978" y="9966"/>
                    <a:pt x="5575" y="10029"/>
                    <a:pt x="6168" y="10029"/>
                  </a:cubicBezTo>
                  <a:cubicBezTo>
                    <a:pt x="6413" y="10029"/>
                    <a:pt x="6658" y="10019"/>
                    <a:pt x="6901" y="9992"/>
                  </a:cubicBezTo>
                  <a:cubicBezTo>
                    <a:pt x="7842" y="9903"/>
                    <a:pt x="8783" y="9903"/>
                    <a:pt x="9611" y="9724"/>
                  </a:cubicBezTo>
                  <a:cubicBezTo>
                    <a:pt x="10351" y="9522"/>
                    <a:pt x="11112" y="9253"/>
                    <a:pt x="11762" y="9051"/>
                  </a:cubicBezTo>
                  <a:lnTo>
                    <a:pt x="12143" y="9051"/>
                  </a:lnTo>
                  <a:cubicBezTo>
                    <a:pt x="12322" y="9051"/>
                    <a:pt x="12412" y="8962"/>
                    <a:pt x="12591" y="8962"/>
                  </a:cubicBezTo>
                  <a:cubicBezTo>
                    <a:pt x="12972" y="9163"/>
                    <a:pt x="13263" y="9432"/>
                    <a:pt x="13622" y="9724"/>
                  </a:cubicBezTo>
                  <a:lnTo>
                    <a:pt x="13711" y="9813"/>
                  </a:lnTo>
                  <a:cubicBezTo>
                    <a:pt x="14831" y="10642"/>
                    <a:pt x="15862" y="11493"/>
                    <a:pt x="16803" y="12233"/>
                  </a:cubicBezTo>
                  <a:lnTo>
                    <a:pt x="16243" y="12233"/>
                  </a:lnTo>
                  <a:cubicBezTo>
                    <a:pt x="14943" y="12233"/>
                    <a:pt x="13711" y="12613"/>
                    <a:pt x="12501" y="12882"/>
                  </a:cubicBezTo>
                  <a:lnTo>
                    <a:pt x="10552" y="13174"/>
                  </a:lnTo>
                  <a:cubicBezTo>
                    <a:pt x="10179" y="13174"/>
                    <a:pt x="9845" y="13213"/>
                    <a:pt x="9499" y="13213"/>
                  </a:cubicBezTo>
                  <a:cubicBezTo>
                    <a:pt x="9325" y="13213"/>
                    <a:pt x="9148" y="13203"/>
                    <a:pt x="8962" y="13174"/>
                  </a:cubicBezTo>
                  <a:cubicBezTo>
                    <a:pt x="8657" y="13174"/>
                    <a:pt x="8424" y="13288"/>
                    <a:pt x="8194" y="13288"/>
                  </a:cubicBezTo>
                  <a:cubicBezTo>
                    <a:pt x="8136" y="13288"/>
                    <a:pt x="8079" y="13281"/>
                    <a:pt x="8021" y="13263"/>
                  </a:cubicBezTo>
                  <a:lnTo>
                    <a:pt x="7931" y="13263"/>
                  </a:lnTo>
                  <a:cubicBezTo>
                    <a:pt x="8312" y="13442"/>
                    <a:pt x="8671" y="13644"/>
                    <a:pt x="8962" y="13734"/>
                  </a:cubicBezTo>
                  <a:cubicBezTo>
                    <a:pt x="8962" y="13823"/>
                    <a:pt x="9051" y="13823"/>
                    <a:pt x="9141" y="13823"/>
                  </a:cubicBezTo>
                  <a:lnTo>
                    <a:pt x="9903" y="13823"/>
                  </a:lnTo>
                  <a:cubicBezTo>
                    <a:pt x="10082" y="13823"/>
                    <a:pt x="10261" y="13734"/>
                    <a:pt x="10552" y="13734"/>
                  </a:cubicBezTo>
                  <a:cubicBezTo>
                    <a:pt x="10642" y="13689"/>
                    <a:pt x="10782" y="13689"/>
                    <a:pt x="10922" y="13689"/>
                  </a:cubicBezTo>
                  <a:cubicBezTo>
                    <a:pt x="11062" y="13689"/>
                    <a:pt x="11202" y="13689"/>
                    <a:pt x="11292" y="13644"/>
                  </a:cubicBezTo>
                  <a:cubicBezTo>
                    <a:pt x="11762" y="13532"/>
                    <a:pt x="12233" y="13442"/>
                    <a:pt x="12591" y="13353"/>
                  </a:cubicBezTo>
                  <a:cubicBezTo>
                    <a:pt x="13263" y="13263"/>
                    <a:pt x="13913" y="13084"/>
                    <a:pt x="14562" y="12882"/>
                  </a:cubicBezTo>
                  <a:cubicBezTo>
                    <a:pt x="14943" y="12793"/>
                    <a:pt x="15302" y="12703"/>
                    <a:pt x="15772" y="12703"/>
                  </a:cubicBezTo>
                  <a:lnTo>
                    <a:pt x="15862" y="12703"/>
                  </a:lnTo>
                  <a:cubicBezTo>
                    <a:pt x="16332" y="12703"/>
                    <a:pt x="16892" y="12703"/>
                    <a:pt x="17452" y="12793"/>
                  </a:cubicBezTo>
                  <a:cubicBezTo>
                    <a:pt x="17833" y="13084"/>
                    <a:pt x="18102" y="13353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3" name="Google Shape;7869;p79">
              <a:extLst>
                <a:ext uri="{FF2B5EF4-FFF2-40B4-BE49-F238E27FC236}">
                  <a16:creationId xmlns:a16="http://schemas.microsoft.com/office/drawing/2014/main" id="{D1D2651E-94C7-6C72-AABF-211A08E07C49}"/>
                </a:ext>
              </a:extLst>
            </p:cNvPr>
            <p:cNvSpPr/>
            <p:nvPr/>
          </p:nvSpPr>
          <p:spPr>
            <a:xfrm>
              <a:off x="1406450" y="1656650"/>
              <a:ext cx="459850" cy="342575"/>
            </a:xfrm>
            <a:custGeom>
              <a:avLst/>
              <a:gdLst/>
              <a:ahLst/>
              <a:cxnLst/>
              <a:rect l="l" t="t" r="r" b="b"/>
              <a:pathLst>
                <a:path w="18394" h="13703" extrusionOk="0">
                  <a:moveTo>
                    <a:pt x="7804" y="0"/>
                  </a:moveTo>
                  <a:cubicBezTo>
                    <a:pt x="5453" y="0"/>
                    <a:pt x="3039" y="420"/>
                    <a:pt x="1160" y="420"/>
                  </a:cubicBezTo>
                  <a:cubicBezTo>
                    <a:pt x="745" y="420"/>
                    <a:pt x="357" y="400"/>
                    <a:pt x="1" y="350"/>
                  </a:cubicBezTo>
                  <a:lnTo>
                    <a:pt x="1" y="350"/>
                  </a:lnTo>
                  <a:cubicBezTo>
                    <a:pt x="1" y="350"/>
                    <a:pt x="1" y="439"/>
                    <a:pt x="90" y="439"/>
                  </a:cubicBezTo>
                  <a:cubicBezTo>
                    <a:pt x="650" y="910"/>
                    <a:pt x="1502" y="1560"/>
                    <a:pt x="2420" y="2120"/>
                  </a:cubicBezTo>
                  <a:cubicBezTo>
                    <a:pt x="3921" y="3061"/>
                    <a:pt x="13823" y="9311"/>
                    <a:pt x="18393" y="13702"/>
                  </a:cubicBezTo>
                  <a:cubicBezTo>
                    <a:pt x="18393" y="8281"/>
                    <a:pt x="15772" y="3240"/>
                    <a:pt x="13353" y="1470"/>
                  </a:cubicBezTo>
                  <a:cubicBezTo>
                    <a:pt x="11805" y="312"/>
                    <a:pt x="9828" y="0"/>
                    <a:pt x="7804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4" name="Google Shape;7870;p79">
              <a:extLst>
                <a:ext uri="{FF2B5EF4-FFF2-40B4-BE49-F238E27FC236}">
                  <a16:creationId xmlns:a16="http://schemas.microsoft.com/office/drawing/2014/main" id="{700B5299-F380-D2CC-740A-AA2E2FA3C8BE}"/>
                </a:ext>
              </a:extLst>
            </p:cNvPr>
            <p:cNvSpPr/>
            <p:nvPr/>
          </p:nvSpPr>
          <p:spPr>
            <a:xfrm>
              <a:off x="1406450" y="1658100"/>
              <a:ext cx="459850" cy="341125"/>
            </a:xfrm>
            <a:custGeom>
              <a:avLst/>
              <a:gdLst/>
              <a:ahLst/>
              <a:cxnLst/>
              <a:rect l="l" t="t" r="r" b="b"/>
              <a:pathLst>
                <a:path w="18394" h="13645" extrusionOk="0">
                  <a:moveTo>
                    <a:pt x="5781" y="1"/>
                  </a:moveTo>
                  <a:cubicBezTo>
                    <a:pt x="5870" y="202"/>
                    <a:pt x="5870" y="471"/>
                    <a:pt x="5982" y="650"/>
                  </a:cubicBezTo>
                  <a:cubicBezTo>
                    <a:pt x="6072" y="942"/>
                    <a:pt x="6072" y="1210"/>
                    <a:pt x="6072" y="1502"/>
                  </a:cubicBezTo>
                  <a:cubicBezTo>
                    <a:pt x="6161" y="1681"/>
                    <a:pt x="6161" y="1882"/>
                    <a:pt x="6161" y="2062"/>
                  </a:cubicBezTo>
                  <a:cubicBezTo>
                    <a:pt x="6161" y="2711"/>
                    <a:pt x="5982" y="3361"/>
                    <a:pt x="6161" y="4011"/>
                  </a:cubicBezTo>
                  <a:cubicBezTo>
                    <a:pt x="5781" y="3832"/>
                    <a:pt x="5422" y="3563"/>
                    <a:pt x="5041" y="3361"/>
                  </a:cubicBezTo>
                  <a:cubicBezTo>
                    <a:pt x="4481" y="3003"/>
                    <a:pt x="3831" y="2532"/>
                    <a:pt x="3271" y="2151"/>
                  </a:cubicBezTo>
                  <a:lnTo>
                    <a:pt x="3271" y="2062"/>
                  </a:lnTo>
                  <a:lnTo>
                    <a:pt x="3271" y="1882"/>
                  </a:lnTo>
                  <a:cubicBezTo>
                    <a:pt x="3271" y="1681"/>
                    <a:pt x="3271" y="1412"/>
                    <a:pt x="3182" y="1121"/>
                  </a:cubicBezTo>
                  <a:cubicBezTo>
                    <a:pt x="3070" y="1031"/>
                    <a:pt x="3070" y="852"/>
                    <a:pt x="2980" y="762"/>
                  </a:cubicBezTo>
                  <a:cubicBezTo>
                    <a:pt x="2980" y="561"/>
                    <a:pt x="2980" y="471"/>
                    <a:pt x="2891" y="381"/>
                  </a:cubicBezTo>
                  <a:lnTo>
                    <a:pt x="2801" y="292"/>
                  </a:lnTo>
                  <a:lnTo>
                    <a:pt x="2510" y="292"/>
                  </a:lnTo>
                  <a:cubicBezTo>
                    <a:pt x="2420" y="381"/>
                    <a:pt x="2420" y="381"/>
                    <a:pt x="2510" y="561"/>
                  </a:cubicBezTo>
                  <a:lnTo>
                    <a:pt x="2510" y="762"/>
                  </a:lnTo>
                  <a:cubicBezTo>
                    <a:pt x="2622" y="762"/>
                    <a:pt x="2622" y="852"/>
                    <a:pt x="2622" y="942"/>
                  </a:cubicBezTo>
                  <a:lnTo>
                    <a:pt x="2622" y="1322"/>
                  </a:lnTo>
                  <a:cubicBezTo>
                    <a:pt x="2711" y="1502"/>
                    <a:pt x="2711" y="1591"/>
                    <a:pt x="2711" y="1770"/>
                  </a:cubicBezTo>
                  <a:cubicBezTo>
                    <a:pt x="2622" y="1681"/>
                    <a:pt x="2420" y="1591"/>
                    <a:pt x="2330" y="1502"/>
                  </a:cubicBezTo>
                  <a:cubicBezTo>
                    <a:pt x="2241" y="1502"/>
                    <a:pt x="2151" y="1412"/>
                    <a:pt x="2062" y="1322"/>
                  </a:cubicBezTo>
                  <a:cubicBezTo>
                    <a:pt x="1300" y="1031"/>
                    <a:pt x="650" y="762"/>
                    <a:pt x="1" y="292"/>
                  </a:cubicBezTo>
                  <a:lnTo>
                    <a:pt x="1" y="292"/>
                  </a:lnTo>
                  <a:cubicBezTo>
                    <a:pt x="1" y="381"/>
                    <a:pt x="90" y="381"/>
                    <a:pt x="90" y="381"/>
                  </a:cubicBezTo>
                  <a:cubicBezTo>
                    <a:pt x="650" y="852"/>
                    <a:pt x="1502" y="1502"/>
                    <a:pt x="2420" y="2062"/>
                  </a:cubicBezTo>
                  <a:cubicBezTo>
                    <a:pt x="2711" y="2151"/>
                    <a:pt x="3070" y="2443"/>
                    <a:pt x="3630" y="2801"/>
                  </a:cubicBezTo>
                  <a:cubicBezTo>
                    <a:pt x="3742" y="2801"/>
                    <a:pt x="3742" y="2891"/>
                    <a:pt x="3742" y="2891"/>
                  </a:cubicBezTo>
                  <a:lnTo>
                    <a:pt x="3831" y="2891"/>
                  </a:lnTo>
                  <a:cubicBezTo>
                    <a:pt x="3831" y="3003"/>
                    <a:pt x="3921" y="3003"/>
                    <a:pt x="3921" y="3003"/>
                  </a:cubicBezTo>
                  <a:lnTo>
                    <a:pt x="4011" y="3003"/>
                  </a:lnTo>
                  <a:cubicBezTo>
                    <a:pt x="4302" y="3182"/>
                    <a:pt x="4571" y="3361"/>
                    <a:pt x="4862" y="3652"/>
                  </a:cubicBezTo>
                  <a:cubicBezTo>
                    <a:pt x="4952" y="3652"/>
                    <a:pt x="5131" y="3742"/>
                    <a:pt x="5220" y="3832"/>
                  </a:cubicBezTo>
                  <a:cubicBezTo>
                    <a:pt x="5310" y="3921"/>
                    <a:pt x="5512" y="4011"/>
                    <a:pt x="5601" y="4123"/>
                  </a:cubicBezTo>
                  <a:cubicBezTo>
                    <a:pt x="8402" y="5982"/>
                    <a:pt x="12501" y="8783"/>
                    <a:pt x="15772" y="11292"/>
                  </a:cubicBezTo>
                  <a:lnTo>
                    <a:pt x="15772" y="11404"/>
                  </a:lnTo>
                  <a:cubicBezTo>
                    <a:pt x="15862" y="11493"/>
                    <a:pt x="15951" y="11583"/>
                    <a:pt x="16153" y="11673"/>
                  </a:cubicBezTo>
                  <a:cubicBezTo>
                    <a:pt x="16332" y="11852"/>
                    <a:pt x="16624" y="12053"/>
                    <a:pt x="16803" y="12233"/>
                  </a:cubicBezTo>
                  <a:cubicBezTo>
                    <a:pt x="17363" y="12703"/>
                    <a:pt x="17923" y="13174"/>
                    <a:pt x="18393" y="13644"/>
                  </a:cubicBezTo>
                  <a:lnTo>
                    <a:pt x="18393" y="12972"/>
                  </a:lnTo>
                  <a:cubicBezTo>
                    <a:pt x="18013" y="12613"/>
                    <a:pt x="17542" y="12143"/>
                    <a:pt x="17072" y="11762"/>
                  </a:cubicBezTo>
                  <a:lnTo>
                    <a:pt x="17072" y="11673"/>
                  </a:lnTo>
                  <a:cubicBezTo>
                    <a:pt x="16982" y="11583"/>
                    <a:pt x="16982" y="11493"/>
                    <a:pt x="16982" y="11292"/>
                  </a:cubicBezTo>
                  <a:cubicBezTo>
                    <a:pt x="16982" y="11202"/>
                    <a:pt x="16982" y="11112"/>
                    <a:pt x="16892" y="11023"/>
                  </a:cubicBezTo>
                  <a:lnTo>
                    <a:pt x="16892" y="9724"/>
                  </a:lnTo>
                  <a:cubicBezTo>
                    <a:pt x="16982" y="9051"/>
                    <a:pt x="17072" y="8312"/>
                    <a:pt x="17072" y="7573"/>
                  </a:cubicBezTo>
                  <a:cubicBezTo>
                    <a:pt x="17184" y="7371"/>
                    <a:pt x="17184" y="7192"/>
                    <a:pt x="17184" y="7013"/>
                  </a:cubicBezTo>
                  <a:cubicBezTo>
                    <a:pt x="16982" y="6632"/>
                    <a:pt x="16803" y="6161"/>
                    <a:pt x="16624" y="5803"/>
                  </a:cubicBezTo>
                  <a:cubicBezTo>
                    <a:pt x="16624" y="6722"/>
                    <a:pt x="16512" y="7573"/>
                    <a:pt x="16422" y="8402"/>
                  </a:cubicBezTo>
                  <a:cubicBezTo>
                    <a:pt x="16332" y="8872"/>
                    <a:pt x="16243" y="9432"/>
                    <a:pt x="16243" y="9992"/>
                  </a:cubicBezTo>
                  <a:cubicBezTo>
                    <a:pt x="16243" y="10373"/>
                    <a:pt x="16243" y="10732"/>
                    <a:pt x="16332" y="11023"/>
                  </a:cubicBezTo>
                  <a:cubicBezTo>
                    <a:pt x="15593" y="10463"/>
                    <a:pt x="14831" y="9813"/>
                    <a:pt x="14002" y="9253"/>
                  </a:cubicBezTo>
                  <a:lnTo>
                    <a:pt x="14002" y="9163"/>
                  </a:lnTo>
                  <a:cubicBezTo>
                    <a:pt x="13622" y="7573"/>
                    <a:pt x="13711" y="5893"/>
                    <a:pt x="13532" y="4212"/>
                  </a:cubicBezTo>
                  <a:cubicBezTo>
                    <a:pt x="13532" y="3921"/>
                    <a:pt x="13442" y="3652"/>
                    <a:pt x="13442" y="3271"/>
                  </a:cubicBezTo>
                  <a:cubicBezTo>
                    <a:pt x="13353" y="2891"/>
                    <a:pt x="13263" y="2622"/>
                    <a:pt x="13263" y="2241"/>
                  </a:cubicBezTo>
                  <a:cubicBezTo>
                    <a:pt x="13263" y="1972"/>
                    <a:pt x="13151" y="1681"/>
                    <a:pt x="13061" y="1412"/>
                  </a:cubicBezTo>
                  <a:lnTo>
                    <a:pt x="12972" y="1322"/>
                  </a:lnTo>
                  <a:lnTo>
                    <a:pt x="12972" y="1210"/>
                  </a:lnTo>
                  <a:lnTo>
                    <a:pt x="12972" y="1121"/>
                  </a:lnTo>
                  <a:cubicBezTo>
                    <a:pt x="12793" y="1031"/>
                    <a:pt x="12591" y="852"/>
                    <a:pt x="12322" y="762"/>
                  </a:cubicBezTo>
                  <a:lnTo>
                    <a:pt x="12322" y="762"/>
                  </a:lnTo>
                  <a:cubicBezTo>
                    <a:pt x="12501" y="1121"/>
                    <a:pt x="12591" y="1412"/>
                    <a:pt x="12703" y="1681"/>
                  </a:cubicBezTo>
                  <a:cubicBezTo>
                    <a:pt x="12793" y="2151"/>
                    <a:pt x="12882" y="2622"/>
                    <a:pt x="12972" y="3092"/>
                  </a:cubicBezTo>
                  <a:cubicBezTo>
                    <a:pt x="12972" y="3451"/>
                    <a:pt x="13061" y="3832"/>
                    <a:pt x="13061" y="4212"/>
                  </a:cubicBezTo>
                  <a:lnTo>
                    <a:pt x="13061" y="5601"/>
                  </a:lnTo>
                  <a:cubicBezTo>
                    <a:pt x="13061" y="6632"/>
                    <a:pt x="12972" y="7662"/>
                    <a:pt x="13263" y="8693"/>
                  </a:cubicBezTo>
                  <a:cubicBezTo>
                    <a:pt x="12412" y="8043"/>
                    <a:pt x="11471" y="7483"/>
                    <a:pt x="10552" y="6923"/>
                  </a:cubicBezTo>
                  <a:cubicBezTo>
                    <a:pt x="10261" y="6363"/>
                    <a:pt x="10351" y="5601"/>
                    <a:pt x="10351" y="5041"/>
                  </a:cubicBezTo>
                  <a:lnTo>
                    <a:pt x="10351" y="4302"/>
                  </a:lnTo>
                  <a:lnTo>
                    <a:pt x="10351" y="3832"/>
                  </a:lnTo>
                  <a:cubicBezTo>
                    <a:pt x="10351" y="3271"/>
                    <a:pt x="10463" y="2801"/>
                    <a:pt x="10351" y="2241"/>
                  </a:cubicBezTo>
                  <a:cubicBezTo>
                    <a:pt x="10351" y="1882"/>
                    <a:pt x="10261" y="1412"/>
                    <a:pt x="10082" y="1031"/>
                  </a:cubicBezTo>
                  <a:cubicBezTo>
                    <a:pt x="10082" y="650"/>
                    <a:pt x="9992" y="381"/>
                    <a:pt x="9903" y="90"/>
                  </a:cubicBezTo>
                  <a:cubicBezTo>
                    <a:pt x="9701" y="1"/>
                    <a:pt x="9611" y="1"/>
                    <a:pt x="9432" y="1"/>
                  </a:cubicBezTo>
                  <a:cubicBezTo>
                    <a:pt x="9701" y="1322"/>
                    <a:pt x="9903" y="2622"/>
                    <a:pt x="9903" y="3832"/>
                  </a:cubicBezTo>
                  <a:lnTo>
                    <a:pt x="9903" y="4772"/>
                  </a:lnTo>
                  <a:cubicBezTo>
                    <a:pt x="9903" y="5333"/>
                    <a:pt x="9791" y="5803"/>
                    <a:pt x="9701" y="6363"/>
                  </a:cubicBezTo>
                  <a:cubicBezTo>
                    <a:pt x="8783" y="5803"/>
                    <a:pt x="7931" y="5243"/>
                    <a:pt x="7102" y="4683"/>
                  </a:cubicBezTo>
                  <a:lnTo>
                    <a:pt x="7102" y="4571"/>
                  </a:lnTo>
                  <a:cubicBezTo>
                    <a:pt x="6990" y="4481"/>
                    <a:pt x="6990" y="4481"/>
                    <a:pt x="6990" y="4392"/>
                  </a:cubicBezTo>
                  <a:cubicBezTo>
                    <a:pt x="6811" y="4011"/>
                    <a:pt x="6811" y="3563"/>
                    <a:pt x="6811" y="3182"/>
                  </a:cubicBezTo>
                  <a:cubicBezTo>
                    <a:pt x="6721" y="2711"/>
                    <a:pt x="6632" y="2151"/>
                    <a:pt x="6632" y="1681"/>
                  </a:cubicBezTo>
                  <a:cubicBezTo>
                    <a:pt x="6542" y="1121"/>
                    <a:pt x="6430" y="561"/>
                    <a:pt x="625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5" name="Google Shape;7871;p79">
              <a:extLst>
                <a:ext uri="{FF2B5EF4-FFF2-40B4-BE49-F238E27FC236}">
                  <a16:creationId xmlns:a16="http://schemas.microsoft.com/office/drawing/2014/main" id="{6680120C-26A9-13FB-B7FE-C877E6521F38}"/>
                </a:ext>
              </a:extLst>
            </p:cNvPr>
            <p:cNvSpPr/>
            <p:nvPr/>
          </p:nvSpPr>
          <p:spPr>
            <a:xfrm>
              <a:off x="1798500" y="1457600"/>
              <a:ext cx="331600" cy="473850"/>
            </a:xfrm>
            <a:custGeom>
              <a:avLst/>
              <a:gdLst/>
              <a:ahLst/>
              <a:cxnLst/>
              <a:rect l="l" t="t" r="r" b="b"/>
              <a:pathLst>
                <a:path w="13264" h="18954" extrusionOk="0">
                  <a:moveTo>
                    <a:pt x="9432" y="0"/>
                  </a:moveTo>
                  <a:cubicBezTo>
                    <a:pt x="8223" y="829"/>
                    <a:pt x="7192" y="2330"/>
                    <a:pt x="4190" y="4100"/>
                  </a:cubicBezTo>
                  <a:cubicBezTo>
                    <a:pt x="1300" y="5982"/>
                    <a:pt x="381" y="9141"/>
                    <a:pt x="180" y="10821"/>
                  </a:cubicBezTo>
                  <a:cubicBezTo>
                    <a:pt x="1" y="12591"/>
                    <a:pt x="740" y="17183"/>
                    <a:pt x="2510" y="18953"/>
                  </a:cubicBezTo>
                  <a:cubicBezTo>
                    <a:pt x="7192" y="17542"/>
                    <a:pt x="10911" y="14092"/>
                    <a:pt x="11852" y="11583"/>
                  </a:cubicBezTo>
                  <a:cubicBezTo>
                    <a:pt x="13263" y="7752"/>
                    <a:pt x="9903" y="2890"/>
                    <a:pt x="943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6" name="Google Shape;7872;p79">
              <a:extLst>
                <a:ext uri="{FF2B5EF4-FFF2-40B4-BE49-F238E27FC236}">
                  <a16:creationId xmlns:a16="http://schemas.microsoft.com/office/drawing/2014/main" id="{01D4E61A-E2D9-F38E-41CD-DD0A5B9BFD8D}"/>
                </a:ext>
              </a:extLst>
            </p:cNvPr>
            <p:cNvSpPr/>
            <p:nvPr/>
          </p:nvSpPr>
          <p:spPr>
            <a:xfrm>
              <a:off x="1802975" y="1457600"/>
              <a:ext cx="296325" cy="471600"/>
            </a:xfrm>
            <a:custGeom>
              <a:avLst/>
              <a:gdLst/>
              <a:ahLst/>
              <a:cxnLst/>
              <a:rect l="l" t="t" r="r" b="b"/>
              <a:pathLst>
                <a:path w="11853" h="18864" extrusionOk="0">
                  <a:moveTo>
                    <a:pt x="9164" y="0"/>
                  </a:moveTo>
                  <a:cubicBezTo>
                    <a:pt x="8962" y="650"/>
                    <a:pt x="8693" y="1591"/>
                    <a:pt x="8402" y="2420"/>
                  </a:cubicBezTo>
                  <a:cubicBezTo>
                    <a:pt x="8312" y="2801"/>
                    <a:pt x="8133" y="3450"/>
                    <a:pt x="7842" y="4302"/>
                  </a:cubicBezTo>
                  <a:cubicBezTo>
                    <a:pt x="7752" y="3831"/>
                    <a:pt x="7573" y="3450"/>
                    <a:pt x="7371" y="3070"/>
                  </a:cubicBezTo>
                  <a:cubicBezTo>
                    <a:pt x="7192" y="2801"/>
                    <a:pt x="7103" y="2420"/>
                    <a:pt x="7013" y="2151"/>
                  </a:cubicBezTo>
                  <a:lnTo>
                    <a:pt x="7013" y="1949"/>
                  </a:lnTo>
                  <a:cubicBezTo>
                    <a:pt x="6923" y="2061"/>
                    <a:pt x="6811" y="2151"/>
                    <a:pt x="6632" y="2241"/>
                  </a:cubicBezTo>
                  <a:cubicBezTo>
                    <a:pt x="6722" y="2420"/>
                    <a:pt x="6722" y="2622"/>
                    <a:pt x="6811" y="2890"/>
                  </a:cubicBezTo>
                  <a:cubicBezTo>
                    <a:pt x="7103" y="3540"/>
                    <a:pt x="7371" y="4100"/>
                    <a:pt x="7573" y="4862"/>
                  </a:cubicBezTo>
                  <a:lnTo>
                    <a:pt x="7663" y="4951"/>
                  </a:lnTo>
                  <a:cubicBezTo>
                    <a:pt x="7371" y="5780"/>
                    <a:pt x="7013" y="6900"/>
                    <a:pt x="6632" y="8021"/>
                  </a:cubicBezTo>
                  <a:cubicBezTo>
                    <a:pt x="6363" y="7550"/>
                    <a:pt x="6072" y="7192"/>
                    <a:pt x="5893" y="6632"/>
                  </a:cubicBezTo>
                  <a:cubicBezTo>
                    <a:pt x="5803" y="6430"/>
                    <a:pt x="5691" y="6251"/>
                    <a:pt x="5602" y="6072"/>
                  </a:cubicBezTo>
                  <a:cubicBezTo>
                    <a:pt x="5602" y="5870"/>
                    <a:pt x="5512" y="5691"/>
                    <a:pt x="5422" y="5512"/>
                  </a:cubicBezTo>
                  <a:cubicBezTo>
                    <a:pt x="5333" y="4862"/>
                    <a:pt x="5333" y="4011"/>
                    <a:pt x="5131" y="3450"/>
                  </a:cubicBezTo>
                  <a:cubicBezTo>
                    <a:pt x="4952" y="3540"/>
                    <a:pt x="4862" y="3630"/>
                    <a:pt x="4683" y="3742"/>
                  </a:cubicBezTo>
                  <a:cubicBezTo>
                    <a:pt x="4773" y="4302"/>
                    <a:pt x="4862" y="4862"/>
                    <a:pt x="5042" y="5422"/>
                  </a:cubicBezTo>
                  <a:cubicBezTo>
                    <a:pt x="5042" y="5601"/>
                    <a:pt x="5131" y="5780"/>
                    <a:pt x="5131" y="5982"/>
                  </a:cubicBezTo>
                  <a:cubicBezTo>
                    <a:pt x="5243" y="6072"/>
                    <a:pt x="5333" y="6251"/>
                    <a:pt x="5333" y="6430"/>
                  </a:cubicBezTo>
                  <a:cubicBezTo>
                    <a:pt x="5422" y="6632"/>
                    <a:pt x="5512" y="6900"/>
                    <a:pt x="5602" y="7192"/>
                  </a:cubicBezTo>
                  <a:cubicBezTo>
                    <a:pt x="5803" y="7461"/>
                    <a:pt x="5893" y="7841"/>
                    <a:pt x="5982" y="8222"/>
                  </a:cubicBezTo>
                  <a:cubicBezTo>
                    <a:pt x="6072" y="8401"/>
                    <a:pt x="6251" y="8670"/>
                    <a:pt x="6251" y="8872"/>
                  </a:cubicBezTo>
                  <a:cubicBezTo>
                    <a:pt x="6251" y="8962"/>
                    <a:pt x="6251" y="8962"/>
                    <a:pt x="6363" y="9051"/>
                  </a:cubicBezTo>
                  <a:cubicBezTo>
                    <a:pt x="5982" y="9992"/>
                    <a:pt x="5691" y="11023"/>
                    <a:pt x="5333" y="12031"/>
                  </a:cubicBezTo>
                  <a:cubicBezTo>
                    <a:pt x="5243" y="11672"/>
                    <a:pt x="4952" y="11381"/>
                    <a:pt x="4773" y="11112"/>
                  </a:cubicBezTo>
                  <a:cubicBezTo>
                    <a:pt x="4302" y="10463"/>
                    <a:pt x="4123" y="9790"/>
                    <a:pt x="3653" y="9141"/>
                  </a:cubicBezTo>
                  <a:cubicBezTo>
                    <a:pt x="3272" y="8491"/>
                    <a:pt x="3092" y="7662"/>
                    <a:pt x="2891" y="6900"/>
                  </a:cubicBezTo>
                  <a:cubicBezTo>
                    <a:pt x="2712" y="6430"/>
                    <a:pt x="2622" y="5870"/>
                    <a:pt x="2532" y="5310"/>
                  </a:cubicBezTo>
                  <a:cubicBezTo>
                    <a:pt x="2443" y="5512"/>
                    <a:pt x="2241" y="5601"/>
                    <a:pt x="2152" y="5780"/>
                  </a:cubicBezTo>
                  <a:lnTo>
                    <a:pt x="2152" y="6072"/>
                  </a:lnTo>
                  <a:cubicBezTo>
                    <a:pt x="2241" y="6811"/>
                    <a:pt x="2443" y="7550"/>
                    <a:pt x="2712" y="8222"/>
                  </a:cubicBezTo>
                  <a:cubicBezTo>
                    <a:pt x="3003" y="8962"/>
                    <a:pt x="3272" y="9790"/>
                    <a:pt x="3653" y="10463"/>
                  </a:cubicBezTo>
                  <a:cubicBezTo>
                    <a:pt x="4011" y="11023"/>
                    <a:pt x="4392" y="11583"/>
                    <a:pt x="4773" y="12143"/>
                  </a:cubicBezTo>
                  <a:cubicBezTo>
                    <a:pt x="4773" y="12143"/>
                    <a:pt x="4683" y="12232"/>
                    <a:pt x="4773" y="12232"/>
                  </a:cubicBezTo>
                  <a:cubicBezTo>
                    <a:pt x="4773" y="12322"/>
                    <a:pt x="4773" y="12412"/>
                    <a:pt x="4862" y="12412"/>
                  </a:cubicBezTo>
                  <a:cubicBezTo>
                    <a:pt x="4862" y="12591"/>
                    <a:pt x="4952" y="12703"/>
                    <a:pt x="5042" y="12792"/>
                  </a:cubicBezTo>
                  <a:cubicBezTo>
                    <a:pt x="4862" y="13151"/>
                    <a:pt x="4773" y="13532"/>
                    <a:pt x="4683" y="13823"/>
                  </a:cubicBezTo>
                  <a:cubicBezTo>
                    <a:pt x="4571" y="13913"/>
                    <a:pt x="4571" y="13913"/>
                    <a:pt x="4571" y="14002"/>
                  </a:cubicBezTo>
                  <a:cubicBezTo>
                    <a:pt x="4123" y="15122"/>
                    <a:pt x="3653" y="16243"/>
                    <a:pt x="3272" y="17273"/>
                  </a:cubicBezTo>
                  <a:cubicBezTo>
                    <a:pt x="3182" y="17071"/>
                    <a:pt x="3182" y="16892"/>
                    <a:pt x="3092" y="16713"/>
                  </a:cubicBezTo>
                  <a:cubicBezTo>
                    <a:pt x="2801" y="15593"/>
                    <a:pt x="2241" y="14652"/>
                    <a:pt x="1681" y="13711"/>
                  </a:cubicBezTo>
                  <a:cubicBezTo>
                    <a:pt x="1412" y="13151"/>
                    <a:pt x="1211" y="12591"/>
                    <a:pt x="942" y="12143"/>
                  </a:cubicBezTo>
                  <a:cubicBezTo>
                    <a:pt x="763" y="11672"/>
                    <a:pt x="561" y="11202"/>
                    <a:pt x="471" y="10731"/>
                  </a:cubicBezTo>
                  <a:cubicBezTo>
                    <a:pt x="471" y="10463"/>
                    <a:pt x="292" y="10261"/>
                    <a:pt x="202" y="9992"/>
                  </a:cubicBezTo>
                  <a:lnTo>
                    <a:pt x="202" y="9902"/>
                  </a:lnTo>
                  <a:cubicBezTo>
                    <a:pt x="90" y="10261"/>
                    <a:pt x="90" y="10552"/>
                    <a:pt x="1" y="10821"/>
                  </a:cubicBezTo>
                  <a:lnTo>
                    <a:pt x="1" y="11112"/>
                  </a:lnTo>
                  <a:cubicBezTo>
                    <a:pt x="90" y="11291"/>
                    <a:pt x="90" y="11471"/>
                    <a:pt x="202" y="11672"/>
                  </a:cubicBezTo>
                  <a:cubicBezTo>
                    <a:pt x="292" y="11852"/>
                    <a:pt x="382" y="12031"/>
                    <a:pt x="471" y="12232"/>
                  </a:cubicBezTo>
                  <a:cubicBezTo>
                    <a:pt x="561" y="12412"/>
                    <a:pt x="561" y="12703"/>
                    <a:pt x="651" y="12882"/>
                  </a:cubicBezTo>
                  <a:cubicBezTo>
                    <a:pt x="942" y="13263"/>
                    <a:pt x="1121" y="13532"/>
                    <a:pt x="1323" y="13913"/>
                  </a:cubicBezTo>
                  <a:cubicBezTo>
                    <a:pt x="1502" y="14473"/>
                    <a:pt x="1883" y="14943"/>
                    <a:pt x="2152" y="15391"/>
                  </a:cubicBezTo>
                  <a:cubicBezTo>
                    <a:pt x="2331" y="15682"/>
                    <a:pt x="2443" y="16063"/>
                    <a:pt x="2622" y="16422"/>
                  </a:cubicBezTo>
                  <a:lnTo>
                    <a:pt x="2622" y="16511"/>
                  </a:lnTo>
                  <a:cubicBezTo>
                    <a:pt x="2801" y="16892"/>
                    <a:pt x="2891" y="17363"/>
                    <a:pt x="2891" y="17833"/>
                  </a:cubicBezTo>
                  <a:lnTo>
                    <a:pt x="2891" y="17923"/>
                  </a:lnTo>
                  <a:cubicBezTo>
                    <a:pt x="2801" y="18192"/>
                    <a:pt x="2622" y="18572"/>
                    <a:pt x="2443" y="18864"/>
                  </a:cubicBezTo>
                  <a:cubicBezTo>
                    <a:pt x="2622" y="18864"/>
                    <a:pt x="2801" y="18752"/>
                    <a:pt x="3003" y="18752"/>
                  </a:cubicBezTo>
                  <a:cubicBezTo>
                    <a:pt x="3272" y="18304"/>
                    <a:pt x="3563" y="17833"/>
                    <a:pt x="3742" y="17273"/>
                  </a:cubicBezTo>
                  <a:cubicBezTo>
                    <a:pt x="3832" y="17183"/>
                    <a:pt x="3921" y="17183"/>
                    <a:pt x="4011" y="17071"/>
                  </a:cubicBezTo>
                  <a:cubicBezTo>
                    <a:pt x="4123" y="17071"/>
                    <a:pt x="4213" y="16982"/>
                    <a:pt x="4302" y="16982"/>
                  </a:cubicBezTo>
                  <a:cubicBezTo>
                    <a:pt x="4683" y="16892"/>
                    <a:pt x="5042" y="16713"/>
                    <a:pt x="5422" y="16713"/>
                  </a:cubicBezTo>
                  <a:cubicBezTo>
                    <a:pt x="5982" y="16623"/>
                    <a:pt x="6632" y="16422"/>
                    <a:pt x="7282" y="16332"/>
                  </a:cubicBezTo>
                  <a:cubicBezTo>
                    <a:pt x="7483" y="16243"/>
                    <a:pt x="7573" y="16243"/>
                    <a:pt x="7752" y="16243"/>
                  </a:cubicBezTo>
                  <a:cubicBezTo>
                    <a:pt x="8133" y="15951"/>
                    <a:pt x="8402" y="15682"/>
                    <a:pt x="8693" y="15503"/>
                  </a:cubicBezTo>
                  <a:lnTo>
                    <a:pt x="8693" y="15503"/>
                  </a:lnTo>
                  <a:cubicBezTo>
                    <a:pt x="7932" y="15682"/>
                    <a:pt x="7192" y="15772"/>
                    <a:pt x="6453" y="15862"/>
                  </a:cubicBezTo>
                  <a:cubicBezTo>
                    <a:pt x="5982" y="15951"/>
                    <a:pt x="5512" y="16063"/>
                    <a:pt x="5042" y="16153"/>
                  </a:cubicBezTo>
                  <a:cubicBezTo>
                    <a:pt x="4683" y="16243"/>
                    <a:pt x="4392" y="16332"/>
                    <a:pt x="4123" y="16511"/>
                  </a:cubicBezTo>
                  <a:cubicBezTo>
                    <a:pt x="4481" y="15682"/>
                    <a:pt x="4862" y="14831"/>
                    <a:pt x="5131" y="14092"/>
                  </a:cubicBezTo>
                  <a:cubicBezTo>
                    <a:pt x="6453" y="13353"/>
                    <a:pt x="7932" y="12972"/>
                    <a:pt x="9253" y="12412"/>
                  </a:cubicBezTo>
                  <a:cubicBezTo>
                    <a:pt x="9522" y="12322"/>
                    <a:pt x="9724" y="12232"/>
                    <a:pt x="9993" y="12143"/>
                  </a:cubicBezTo>
                  <a:cubicBezTo>
                    <a:pt x="10284" y="11941"/>
                    <a:pt x="10553" y="11852"/>
                    <a:pt x="10934" y="11672"/>
                  </a:cubicBezTo>
                  <a:cubicBezTo>
                    <a:pt x="11113" y="11672"/>
                    <a:pt x="11292" y="11471"/>
                    <a:pt x="11494" y="11291"/>
                  </a:cubicBezTo>
                  <a:cubicBezTo>
                    <a:pt x="11583" y="11291"/>
                    <a:pt x="11583" y="11291"/>
                    <a:pt x="11673" y="11202"/>
                  </a:cubicBezTo>
                  <a:lnTo>
                    <a:pt x="11762" y="11202"/>
                  </a:lnTo>
                  <a:cubicBezTo>
                    <a:pt x="11852" y="11023"/>
                    <a:pt x="11852" y="10821"/>
                    <a:pt x="11852" y="10552"/>
                  </a:cubicBezTo>
                  <a:lnTo>
                    <a:pt x="11852" y="10552"/>
                  </a:lnTo>
                  <a:cubicBezTo>
                    <a:pt x="11673" y="10731"/>
                    <a:pt x="11494" y="10911"/>
                    <a:pt x="11202" y="11112"/>
                  </a:cubicBezTo>
                  <a:cubicBezTo>
                    <a:pt x="10844" y="11291"/>
                    <a:pt x="10463" y="11471"/>
                    <a:pt x="10082" y="11672"/>
                  </a:cubicBezTo>
                  <a:cubicBezTo>
                    <a:pt x="9813" y="11762"/>
                    <a:pt x="9433" y="11941"/>
                    <a:pt x="9164" y="12031"/>
                  </a:cubicBezTo>
                  <a:cubicBezTo>
                    <a:pt x="8783" y="12143"/>
                    <a:pt x="8402" y="12232"/>
                    <a:pt x="7932" y="12322"/>
                  </a:cubicBezTo>
                  <a:cubicBezTo>
                    <a:pt x="7103" y="12591"/>
                    <a:pt x="6251" y="12792"/>
                    <a:pt x="5422" y="13263"/>
                  </a:cubicBezTo>
                  <a:cubicBezTo>
                    <a:pt x="5691" y="12412"/>
                    <a:pt x="5982" y="11471"/>
                    <a:pt x="6251" y="10552"/>
                  </a:cubicBezTo>
                  <a:cubicBezTo>
                    <a:pt x="6632" y="10171"/>
                    <a:pt x="7282" y="10082"/>
                    <a:pt x="7752" y="9992"/>
                  </a:cubicBezTo>
                  <a:cubicBezTo>
                    <a:pt x="7932" y="9902"/>
                    <a:pt x="8223" y="9790"/>
                    <a:pt x="8402" y="9790"/>
                  </a:cubicBezTo>
                  <a:cubicBezTo>
                    <a:pt x="8604" y="9701"/>
                    <a:pt x="8693" y="9701"/>
                    <a:pt x="8783" y="9611"/>
                  </a:cubicBezTo>
                  <a:cubicBezTo>
                    <a:pt x="9253" y="9522"/>
                    <a:pt x="9724" y="9432"/>
                    <a:pt x="10172" y="9230"/>
                  </a:cubicBezTo>
                  <a:cubicBezTo>
                    <a:pt x="10463" y="9141"/>
                    <a:pt x="10844" y="8962"/>
                    <a:pt x="11113" y="8782"/>
                  </a:cubicBezTo>
                  <a:cubicBezTo>
                    <a:pt x="11404" y="8581"/>
                    <a:pt x="11673" y="8491"/>
                    <a:pt x="11852" y="8312"/>
                  </a:cubicBezTo>
                  <a:lnTo>
                    <a:pt x="11852" y="7931"/>
                  </a:lnTo>
                  <a:cubicBezTo>
                    <a:pt x="10844" y="8491"/>
                    <a:pt x="9813" y="8962"/>
                    <a:pt x="8693" y="9230"/>
                  </a:cubicBezTo>
                  <a:cubicBezTo>
                    <a:pt x="8402" y="9342"/>
                    <a:pt x="8133" y="9432"/>
                    <a:pt x="7932" y="9522"/>
                  </a:cubicBezTo>
                  <a:cubicBezTo>
                    <a:pt x="7483" y="9611"/>
                    <a:pt x="7013" y="9701"/>
                    <a:pt x="6543" y="9701"/>
                  </a:cubicBezTo>
                  <a:cubicBezTo>
                    <a:pt x="6811" y="8782"/>
                    <a:pt x="7103" y="7931"/>
                    <a:pt x="7282" y="6990"/>
                  </a:cubicBezTo>
                  <a:lnTo>
                    <a:pt x="7371" y="6990"/>
                  </a:lnTo>
                  <a:cubicBezTo>
                    <a:pt x="7483" y="6990"/>
                    <a:pt x="7483" y="6990"/>
                    <a:pt x="7483" y="6900"/>
                  </a:cubicBezTo>
                  <a:cubicBezTo>
                    <a:pt x="7752" y="6632"/>
                    <a:pt x="8133" y="6542"/>
                    <a:pt x="8492" y="6430"/>
                  </a:cubicBezTo>
                  <a:cubicBezTo>
                    <a:pt x="8872" y="6251"/>
                    <a:pt x="9253" y="6072"/>
                    <a:pt x="9724" y="5870"/>
                  </a:cubicBezTo>
                  <a:cubicBezTo>
                    <a:pt x="10172" y="5691"/>
                    <a:pt x="10642" y="5512"/>
                    <a:pt x="11023" y="5220"/>
                  </a:cubicBezTo>
                  <a:cubicBezTo>
                    <a:pt x="11023" y="5041"/>
                    <a:pt x="10934" y="4951"/>
                    <a:pt x="10934" y="4750"/>
                  </a:cubicBezTo>
                  <a:cubicBezTo>
                    <a:pt x="10732" y="4951"/>
                    <a:pt x="10553" y="5041"/>
                    <a:pt x="10463" y="5131"/>
                  </a:cubicBezTo>
                  <a:cubicBezTo>
                    <a:pt x="10172" y="5220"/>
                    <a:pt x="9993" y="5310"/>
                    <a:pt x="9724" y="5422"/>
                  </a:cubicBezTo>
                  <a:cubicBezTo>
                    <a:pt x="9612" y="5512"/>
                    <a:pt x="9433" y="5512"/>
                    <a:pt x="9343" y="5601"/>
                  </a:cubicBezTo>
                  <a:cubicBezTo>
                    <a:pt x="8783" y="5780"/>
                    <a:pt x="8133" y="5780"/>
                    <a:pt x="7573" y="6161"/>
                  </a:cubicBezTo>
                  <a:cubicBezTo>
                    <a:pt x="7663" y="5780"/>
                    <a:pt x="7752" y="5422"/>
                    <a:pt x="7932" y="5041"/>
                  </a:cubicBezTo>
                  <a:cubicBezTo>
                    <a:pt x="8133" y="4391"/>
                    <a:pt x="8312" y="3831"/>
                    <a:pt x="8492" y="3182"/>
                  </a:cubicBezTo>
                  <a:lnTo>
                    <a:pt x="8693" y="3182"/>
                  </a:lnTo>
                  <a:cubicBezTo>
                    <a:pt x="8872" y="3070"/>
                    <a:pt x="9164" y="2980"/>
                    <a:pt x="9343" y="2801"/>
                  </a:cubicBezTo>
                  <a:cubicBezTo>
                    <a:pt x="9433" y="2711"/>
                    <a:pt x="9522" y="2711"/>
                    <a:pt x="9612" y="2622"/>
                  </a:cubicBezTo>
                  <a:cubicBezTo>
                    <a:pt x="9724" y="2622"/>
                    <a:pt x="9813" y="2510"/>
                    <a:pt x="9903" y="2420"/>
                  </a:cubicBezTo>
                  <a:lnTo>
                    <a:pt x="9993" y="2330"/>
                  </a:lnTo>
                  <a:cubicBezTo>
                    <a:pt x="9903" y="2241"/>
                    <a:pt x="9903" y="2151"/>
                    <a:pt x="9903" y="2151"/>
                  </a:cubicBezTo>
                  <a:cubicBezTo>
                    <a:pt x="9858" y="2106"/>
                    <a:pt x="9813" y="2084"/>
                    <a:pt x="9780" y="2084"/>
                  </a:cubicBezTo>
                  <a:cubicBezTo>
                    <a:pt x="9746" y="2084"/>
                    <a:pt x="9724" y="2106"/>
                    <a:pt x="9724" y="2151"/>
                  </a:cubicBezTo>
                  <a:cubicBezTo>
                    <a:pt x="9612" y="2151"/>
                    <a:pt x="9612" y="2241"/>
                    <a:pt x="9522" y="2241"/>
                  </a:cubicBezTo>
                  <a:cubicBezTo>
                    <a:pt x="9433" y="2241"/>
                    <a:pt x="9433" y="2241"/>
                    <a:pt x="9343" y="2330"/>
                  </a:cubicBezTo>
                  <a:cubicBezTo>
                    <a:pt x="9253" y="2330"/>
                    <a:pt x="9164" y="2420"/>
                    <a:pt x="9052" y="2420"/>
                  </a:cubicBezTo>
                  <a:cubicBezTo>
                    <a:pt x="8872" y="2510"/>
                    <a:pt x="8783" y="2622"/>
                    <a:pt x="8693" y="2622"/>
                  </a:cubicBezTo>
                  <a:cubicBezTo>
                    <a:pt x="8693" y="2510"/>
                    <a:pt x="8783" y="2330"/>
                    <a:pt x="8783" y="2241"/>
                  </a:cubicBezTo>
                  <a:cubicBezTo>
                    <a:pt x="8783" y="2151"/>
                    <a:pt x="8872" y="2061"/>
                    <a:pt x="8872" y="1949"/>
                  </a:cubicBezTo>
                  <a:cubicBezTo>
                    <a:pt x="8962" y="1300"/>
                    <a:pt x="9052" y="650"/>
                    <a:pt x="9253" y="0"/>
                  </a:cubicBez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7" name="Google Shape;7873;p79">
              <a:extLst>
                <a:ext uri="{FF2B5EF4-FFF2-40B4-BE49-F238E27FC236}">
                  <a16:creationId xmlns:a16="http://schemas.microsoft.com/office/drawing/2014/main" id="{022BCC14-50C1-0667-91EC-9E8FF736A9A3}"/>
                </a:ext>
              </a:extLst>
            </p:cNvPr>
            <p:cNvSpPr/>
            <p:nvPr/>
          </p:nvSpPr>
          <p:spPr>
            <a:xfrm>
              <a:off x="1864025" y="1457600"/>
              <a:ext cx="235275" cy="471600"/>
            </a:xfrm>
            <a:custGeom>
              <a:avLst/>
              <a:gdLst/>
              <a:ahLst/>
              <a:cxnLst/>
              <a:rect l="l" t="t" r="r" b="b"/>
              <a:pathLst>
                <a:path w="9411" h="18864" extrusionOk="0">
                  <a:moveTo>
                    <a:pt x="6722" y="0"/>
                  </a:moveTo>
                  <a:cubicBezTo>
                    <a:pt x="6520" y="650"/>
                    <a:pt x="6251" y="1591"/>
                    <a:pt x="5960" y="2420"/>
                  </a:cubicBezTo>
                  <a:cubicBezTo>
                    <a:pt x="5870" y="2711"/>
                    <a:pt x="5781" y="3070"/>
                    <a:pt x="5602" y="3742"/>
                  </a:cubicBezTo>
                  <a:cubicBezTo>
                    <a:pt x="5602" y="3831"/>
                    <a:pt x="5490" y="3831"/>
                    <a:pt x="5490" y="3921"/>
                  </a:cubicBezTo>
                  <a:lnTo>
                    <a:pt x="5490" y="4011"/>
                  </a:lnTo>
                  <a:cubicBezTo>
                    <a:pt x="5400" y="4302"/>
                    <a:pt x="5310" y="4571"/>
                    <a:pt x="5221" y="4951"/>
                  </a:cubicBezTo>
                  <a:cubicBezTo>
                    <a:pt x="5131" y="5041"/>
                    <a:pt x="5131" y="5131"/>
                    <a:pt x="5131" y="5220"/>
                  </a:cubicBezTo>
                  <a:lnTo>
                    <a:pt x="5131" y="5310"/>
                  </a:lnTo>
                  <a:cubicBezTo>
                    <a:pt x="5041" y="5422"/>
                    <a:pt x="5041" y="5512"/>
                    <a:pt x="5041" y="5601"/>
                  </a:cubicBezTo>
                  <a:cubicBezTo>
                    <a:pt x="4101" y="8491"/>
                    <a:pt x="2689" y="12703"/>
                    <a:pt x="1300" y="16063"/>
                  </a:cubicBezTo>
                  <a:cubicBezTo>
                    <a:pt x="1211" y="16243"/>
                    <a:pt x="1211" y="16332"/>
                    <a:pt x="1121" y="16422"/>
                  </a:cubicBezTo>
                  <a:cubicBezTo>
                    <a:pt x="1009" y="16713"/>
                    <a:pt x="919" y="16982"/>
                    <a:pt x="830" y="17183"/>
                  </a:cubicBezTo>
                  <a:lnTo>
                    <a:pt x="830" y="17273"/>
                  </a:lnTo>
                  <a:cubicBezTo>
                    <a:pt x="561" y="17833"/>
                    <a:pt x="270" y="18393"/>
                    <a:pt x="1" y="18864"/>
                  </a:cubicBezTo>
                  <a:cubicBezTo>
                    <a:pt x="180" y="18864"/>
                    <a:pt x="359" y="18752"/>
                    <a:pt x="561" y="18752"/>
                  </a:cubicBezTo>
                  <a:cubicBezTo>
                    <a:pt x="830" y="18304"/>
                    <a:pt x="1121" y="17833"/>
                    <a:pt x="1300" y="17273"/>
                  </a:cubicBezTo>
                  <a:cubicBezTo>
                    <a:pt x="1390" y="17183"/>
                    <a:pt x="1479" y="17183"/>
                    <a:pt x="1569" y="17071"/>
                  </a:cubicBezTo>
                  <a:cubicBezTo>
                    <a:pt x="1681" y="17071"/>
                    <a:pt x="1771" y="16982"/>
                    <a:pt x="1860" y="16982"/>
                  </a:cubicBezTo>
                  <a:cubicBezTo>
                    <a:pt x="2241" y="16892"/>
                    <a:pt x="2600" y="16713"/>
                    <a:pt x="2980" y="16713"/>
                  </a:cubicBezTo>
                  <a:cubicBezTo>
                    <a:pt x="3540" y="16623"/>
                    <a:pt x="4190" y="16422"/>
                    <a:pt x="4840" y="16332"/>
                  </a:cubicBezTo>
                  <a:cubicBezTo>
                    <a:pt x="5041" y="16243"/>
                    <a:pt x="5131" y="16243"/>
                    <a:pt x="5310" y="16243"/>
                  </a:cubicBezTo>
                  <a:cubicBezTo>
                    <a:pt x="5691" y="15951"/>
                    <a:pt x="5960" y="15682"/>
                    <a:pt x="6251" y="15503"/>
                  </a:cubicBezTo>
                  <a:lnTo>
                    <a:pt x="6251" y="15503"/>
                  </a:lnTo>
                  <a:cubicBezTo>
                    <a:pt x="5490" y="15682"/>
                    <a:pt x="4750" y="15772"/>
                    <a:pt x="4011" y="15862"/>
                  </a:cubicBezTo>
                  <a:cubicBezTo>
                    <a:pt x="3540" y="15951"/>
                    <a:pt x="3070" y="16063"/>
                    <a:pt x="2600" y="16153"/>
                  </a:cubicBezTo>
                  <a:cubicBezTo>
                    <a:pt x="2241" y="16243"/>
                    <a:pt x="1950" y="16332"/>
                    <a:pt x="1681" y="16511"/>
                  </a:cubicBezTo>
                  <a:cubicBezTo>
                    <a:pt x="2039" y="15682"/>
                    <a:pt x="2420" y="14831"/>
                    <a:pt x="2689" y="14092"/>
                  </a:cubicBezTo>
                  <a:cubicBezTo>
                    <a:pt x="4011" y="13353"/>
                    <a:pt x="5490" y="12972"/>
                    <a:pt x="6811" y="12412"/>
                  </a:cubicBezTo>
                  <a:cubicBezTo>
                    <a:pt x="7080" y="12322"/>
                    <a:pt x="7282" y="12232"/>
                    <a:pt x="7551" y="12143"/>
                  </a:cubicBezTo>
                  <a:cubicBezTo>
                    <a:pt x="7842" y="11941"/>
                    <a:pt x="8111" y="11852"/>
                    <a:pt x="8492" y="11672"/>
                  </a:cubicBezTo>
                  <a:cubicBezTo>
                    <a:pt x="8671" y="11672"/>
                    <a:pt x="8850" y="11471"/>
                    <a:pt x="9052" y="11291"/>
                  </a:cubicBezTo>
                  <a:cubicBezTo>
                    <a:pt x="9141" y="11291"/>
                    <a:pt x="9141" y="11291"/>
                    <a:pt x="9231" y="11202"/>
                  </a:cubicBezTo>
                  <a:lnTo>
                    <a:pt x="9320" y="11202"/>
                  </a:lnTo>
                  <a:cubicBezTo>
                    <a:pt x="9410" y="11023"/>
                    <a:pt x="9410" y="10821"/>
                    <a:pt x="9410" y="10552"/>
                  </a:cubicBezTo>
                  <a:lnTo>
                    <a:pt x="9410" y="10552"/>
                  </a:lnTo>
                  <a:cubicBezTo>
                    <a:pt x="9231" y="10731"/>
                    <a:pt x="9052" y="10911"/>
                    <a:pt x="8760" y="11112"/>
                  </a:cubicBezTo>
                  <a:cubicBezTo>
                    <a:pt x="8402" y="11291"/>
                    <a:pt x="8021" y="11471"/>
                    <a:pt x="7640" y="11672"/>
                  </a:cubicBezTo>
                  <a:cubicBezTo>
                    <a:pt x="7371" y="11762"/>
                    <a:pt x="6991" y="11941"/>
                    <a:pt x="6722" y="12031"/>
                  </a:cubicBezTo>
                  <a:cubicBezTo>
                    <a:pt x="6341" y="12143"/>
                    <a:pt x="5960" y="12232"/>
                    <a:pt x="5490" y="12322"/>
                  </a:cubicBezTo>
                  <a:cubicBezTo>
                    <a:pt x="4661" y="12591"/>
                    <a:pt x="3809" y="12792"/>
                    <a:pt x="2980" y="13263"/>
                  </a:cubicBezTo>
                  <a:cubicBezTo>
                    <a:pt x="3249" y="12412"/>
                    <a:pt x="3540" y="11471"/>
                    <a:pt x="3809" y="10552"/>
                  </a:cubicBezTo>
                  <a:cubicBezTo>
                    <a:pt x="4190" y="10171"/>
                    <a:pt x="4840" y="10082"/>
                    <a:pt x="5310" y="9992"/>
                  </a:cubicBezTo>
                  <a:cubicBezTo>
                    <a:pt x="5490" y="9902"/>
                    <a:pt x="5781" y="9790"/>
                    <a:pt x="5960" y="9790"/>
                  </a:cubicBezTo>
                  <a:cubicBezTo>
                    <a:pt x="6162" y="9701"/>
                    <a:pt x="6251" y="9701"/>
                    <a:pt x="6341" y="9611"/>
                  </a:cubicBezTo>
                  <a:cubicBezTo>
                    <a:pt x="6811" y="9522"/>
                    <a:pt x="7282" y="9432"/>
                    <a:pt x="7730" y="9230"/>
                  </a:cubicBezTo>
                  <a:cubicBezTo>
                    <a:pt x="8021" y="9141"/>
                    <a:pt x="8402" y="8962"/>
                    <a:pt x="8671" y="8782"/>
                  </a:cubicBezTo>
                  <a:cubicBezTo>
                    <a:pt x="8962" y="8581"/>
                    <a:pt x="9231" y="8491"/>
                    <a:pt x="9410" y="8312"/>
                  </a:cubicBezTo>
                  <a:lnTo>
                    <a:pt x="9410" y="7931"/>
                  </a:lnTo>
                  <a:cubicBezTo>
                    <a:pt x="8402" y="8491"/>
                    <a:pt x="7371" y="8962"/>
                    <a:pt x="6251" y="9230"/>
                  </a:cubicBezTo>
                  <a:cubicBezTo>
                    <a:pt x="5960" y="9342"/>
                    <a:pt x="5691" y="9432"/>
                    <a:pt x="5490" y="9522"/>
                  </a:cubicBezTo>
                  <a:cubicBezTo>
                    <a:pt x="5041" y="9611"/>
                    <a:pt x="4571" y="9701"/>
                    <a:pt x="4101" y="9701"/>
                  </a:cubicBezTo>
                  <a:cubicBezTo>
                    <a:pt x="4369" y="8782"/>
                    <a:pt x="4661" y="7931"/>
                    <a:pt x="4840" y="6990"/>
                  </a:cubicBezTo>
                  <a:lnTo>
                    <a:pt x="4929" y="6990"/>
                  </a:lnTo>
                  <a:cubicBezTo>
                    <a:pt x="5041" y="6990"/>
                    <a:pt x="5041" y="6990"/>
                    <a:pt x="5041" y="6900"/>
                  </a:cubicBezTo>
                  <a:cubicBezTo>
                    <a:pt x="5310" y="6632"/>
                    <a:pt x="5691" y="6542"/>
                    <a:pt x="6050" y="6430"/>
                  </a:cubicBezTo>
                  <a:cubicBezTo>
                    <a:pt x="6430" y="6251"/>
                    <a:pt x="6811" y="6072"/>
                    <a:pt x="7282" y="5870"/>
                  </a:cubicBezTo>
                  <a:cubicBezTo>
                    <a:pt x="7730" y="5691"/>
                    <a:pt x="8200" y="5512"/>
                    <a:pt x="8581" y="5220"/>
                  </a:cubicBezTo>
                  <a:cubicBezTo>
                    <a:pt x="8581" y="5041"/>
                    <a:pt x="8492" y="4951"/>
                    <a:pt x="8492" y="4750"/>
                  </a:cubicBezTo>
                  <a:cubicBezTo>
                    <a:pt x="8290" y="4951"/>
                    <a:pt x="8111" y="5041"/>
                    <a:pt x="8021" y="5131"/>
                  </a:cubicBezTo>
                  <a:cubicBezTo>
                    <a:pt x="7730" y="5220"/>
                    <a:pt x="7551" y="5310"/>
                    <a:pt x="7282" y="5422"/>
                  </a:cubicBezTo>
                  <a:cubicBezTo>
                    <a:pt x="7170" y="5512"/>
                    <a:pt x="6991" y="5512"/>
                    <a:pt x="6901" y="5601"/>
                  </a:cubicBezTo>
                  <a:cubicBezTo>
                    <a:pt x="6341" y="5780"/>
                    <a:pt x="5691" y="5780"/>
                    <a:pt x="5131" y="6161"/>
                  </a:cubicBezTo>
                  <a:cubicBezTo>
                    <a:pt x="5221" y="5780"/>
                    <a:pt x="5310" y="5422"/>
                    <a:pt x="5490" y="5041"/>
                  </a:cubicBezTo>
                  <a:cubicBezTo>
                    <a:pt x="5691" y="4391"/>
                    <a:pt x="5870" y="3831"/>
                    <a:pt x="6050" y="3182"/>
                  </a:cubicBezTo>
                  <a:lnTo>
                    <a:pt x="6251" y="3182"/>
                  </a:lnTo>
                  <a:cubicBezTo>
                    <a:pt x="6430" y="3070"/>
                    <a:pt x="6722" y="2980"/>
                    <a:pt x="6901" y="2801"/>
                  </a:cubicBezTo>
                  <a:cubicBezTo>
                    <a:pt x="6991" y="2711"/>
                    <a:pt x="7080" y="2711"/>
                    <a:pt x="7170" y="2622"/>
                  </a:cubicBezTo>
                  <a:cubicBezTo>
                    <a:pt x="7282" y="2622"/>
                    <a:pt x="7371" y="2510"/>
                    <a:pt x="7461" y="2420"/>
                  </a:cubicBezTo>
                  <a:lnTo>
                    <a:pt x="7551" y="2330"/>
                  </a:lnTo>
                  <a:cubicBezTo>
                    <a:pt x="7461" y="2241"/>
                    <a:pt x="7461" y="2151"/>
                    <a:pt x="7461" y="2151"/>
                  </a:cubicBezTo>
                  <a:cubicBezTo>
                    <a:pt x="7416" y="2106"/>
                    <a:pt x="7371" y="2084"/>
                    <a:pt x="7338" y="2084"/>
                  </a:cubicBezTo>
                  <a:cubicBezTo>
                    <a:pt x="7304" y="2084"/>
                    <a:pt x="7282" y="2106"/>
                    <a:pt x="7282" y="2151"/>
                  </a:cubicBezTo>
                  <a:cubicBezTo>
                    <a:pt x="7170" y="2151"/>
                    <a:pt x="7170" y="2241"/>
                    <a:pt x="7080" y="2241"/>
                  </a:cubicBezTo>
                  <a:cubicBezTo>
                    <a:pt x="6991" y="2241"/>
                    <a:pt x="6991" y="2241"/>
                    <a:pt x="6901" y="2330"/>
                  </a:cubicBezTo>
                  <a:cubicBezTo>
                    <a:pt x="6811" y="2330"/>
                    <a:pt x="6722" y="2420"/>
                    <a:pt x="6610" y="2420"/>
                  </a:cubicBezTo>
                  <a:cubicBezTo>
                    <a:pt x="6430" y="2510"/>
                    <a:pt x="6341" y="2622"/>
                    <a:pt x="6251" y="2622"/>
                  </a:cubicBezTo>
                  <a:cubicBezTo>
                    <a:pt x="6251" y="2510"/>
                    <a:pt x="6341" y="2330"/>
                    <a:pt x="6341" y="2241"/>
                  </a:cubicBezTo>
                  <a:cubicBezTo>
                    <a:pt x="6341" y="2151"/>
                    <a:pt x="6430" y="2061"/>
                    <a:pt x="6430" y="1949"/>
                  </a:cubicBezTo>
                  <a:cubicBezTo>
                    <a:pt x="6520" y="1300"/>
                    <a:pt x="6610" y="650"/>
                    <a:pt x="681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8" name="Google Shape;7874;p79">
              <a:extLst>
                <a:ext uri="{FF2B5EF4-FFF2-40B4-BE49-F238E27FC236}">
                  <a16:creationId xmlns:a16="http://schemas.microsoft.com/office/drawing/2014/main" id="{015617EC-6B02-717A-CC5A-02F0E97BF7B3}"/>
                </a:ext>
              </a:extLst>
            </p:cNvPr>
            <p:cNvSpPr/>
            <p:nvPr/>
          </p:nvSpPr>
          <p:spPr>
            <a:xfrm>
              <a:off x="1415975" y="2000925"/>
              <a:ext cx="417275" cy="176025"/>
            </a:xfrm>
            <a:custGeom>
              <a:avLst/>
              <a:gdLst/>
              <a:ahLst/>
              <a:cxnLst/>
              <a:rect l="l" t="t" r="r" b="b"/>
              <a:pathLst>
                <a:path w="16691" h="7041" extrusionOk="0">
                  <a:moveTo>
                    <a:pt x="7635" y="0"/>
                  </a:moveTo>
                  <a:cubicBezTo>
                    <a:pt x="6820" y="0"/>
                    <a:pt x="6097" y="62"/>
                    <a:pt x="5691" y="200"/>
                  </a:cubicBezTo>
                  <a:cubicBezTo>
                    <a:pt x="4571" y="581"/>
                    <a:pt x="2330" y="2619"/>
                    <a:pt x="1210" y="3381"/>
                  </a:cubicBezTo>
                  <a:cubicBezTo>
                    <a:pt x="180" y="4120"/>
                    <a:pt x="0" y="4501"/>
                    <a:pt x="0" y="4501"/>
                  </a:cubicBezTo>
                  <a:cubicBezTo>
                    <a:pt x="0" y="4501"/>
                    <a:pt x="2241" y="5330"/>
                    <a:pt x="3630" y="6271"/>
                  </a:cubicBezTo>
                  <a:cubicBezTo>
                    <a:pt x="4537" y="6804"/>
                    <a:pt x="5971" y="7040"/>
                    <a:pt x="7255" y="7040"/>
                  </a:cubicBezTo>
                  <a:cubicBezTo>
                    <a:pt x="7969" y="7040"/>
                    <a:pt x="8636" y="6967"/>
                    <a:pt x="9141" y="6831"/>
                  </a:cubicBezTo>
                  <a:cubicBezTo>
                    <a:pt x="10530" y="6540"/>
                    <a:pt x="13330" y="4501"/>
                    <a:pt x="14562" y="4120"/>
                  </a:cubicBezTo>
                  <a:cubicBezTo>
                    <a:pt x="15772" y="3852"/>
                    <a:pt x="16691" y="3650"/>
                    <a:pt x="16691" y="3650"/>
                  </a:cubicBezTo>
                  <a:lnTo>
                    <a:pt x="16422" y="1230"/>
                  </a:lnTo>
                  <a:cubicBezTo>
                    <a:pt x="16422" y="1230"/>
                    <a:pt x="12770" y="850"/>
                    <a:pt x="11560" y="491"/>
                  </a:cubicBezTo>
                  <a:cubicBezTo>
                    <a:pt x="10789" y="191"/>
                    <a:pt x="9070" y="0"/>
                    <a:pt x="763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9" name="Google Shape;7875;p79">
              <a:extLst>
                <a:ext uri="{FF2B5EF4-FFF2-40B4-BE49-F238E27FC236}">
                  <a16:creationId xmlns:a16="http://schemas.microsoft.com/office/drawing/2014/main" id="{98C56AAF-2A13-2C18-8BD3-BDCB13E60CA3}"/>
                </a:ext>
              </a:extLst>
            </p:cNvPr>
            <p:cNvSpPr/>
            <p:nvPr/>
          </p:nvSpPr>
          <p:spPr>
            <a:xfrm>
              <a:off x="1550950" y="2123300"/>
              <a:ext cx="33075" cy="23000"/>
            </a:xfrm>
            <a:custGeom>
              <a:avLst/>
              <a:gdLst/>
              <a:ahLst/>
              <a:cxnLst/>
              <a:rect l="l" t="t" r="r" b="b"/>
              <a:pathLst>
                <a:path w="1323" h="920" extrusionOk="0">
                  <a:moveTo>
                    <a:pt x="704" y="0"/>
                  </a:moveTo>
                  <a:cubicBezTo>
                    <a:pt x="362" y="0"/>
                    <a:pt x="1" y="219"/>
                    <a:pt x="1" y="637"/>
                  </a:cubicBezTo>
                  <a:cubicBezTo>
                    <a:pt x="1" y="726"/>
                    <a:pt x="90" y="816"/>
                    <a:pt x="292" y="816"/>
                  </a:cubicBezTo>
                  <a:lnTo>
                    <a:pt x="292" y="906"/>
                  </a:lnTo>
                  <a:lnTo>
                    <a:pt x="561" y="906"/>
                  </a:lnTo>
                  <a:cubicBezTo>
                    <a:pt x="641" y="906"/>
                    <a:pt x="747" y="920"/>
                    <a:pt x="851" y="920"/>
                  </a:cubicBezTo>
                  <a:cubicBezTo>
                    <a:pt x="1006" y="920"/>
                    <a:pt x="1157" y="888"/>
                    <a:pt x="1210" y="726"/>
                  </a:cubicBezTo>
                  <a:cubicBezTo>
                    <a:pt x="1322" y="435"/>
                    <a:pt x="1210" y="256"/>
                    <a:pt x="1031" y="77"/>
                  </a:cubicBezTo>
                  <a:cubicBezTo>
                    <a:pt x="934" y="26"/>
                    <a:pt x="821" y="0"/>
                    <a:pt x="70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0" name="Google Shape;7876;p79">
              <a:extLst>
                <a:ext uri="{FF2B5EF4-FFF2-40B4-BE49-F238E27FC236}">
                  <a16:creationId xmlns:a16="http://schemas.microsoft.com/office/drawing/2014/main" id="{47A0506F-3B80-B28D-71F3-F6EDF50A1945}"/>
                </a:ext>
              </a:extLst>
            </p:cNvPr>
            <p:cNvSpPr/>
            <p:nvPr/>
          </p:nvSpPr>
          <p:spPr>
            <a:xfrm>
              <a:off x="1499975" y="2111200"/>
              <a:ext cx="48750" cy="9000"/>
            </a:xfrm>
            <a:custGeom>
              <a:avLst/>
              <a:gdLst/>
              <a:ahLst/>
              <a:cxnLst/>
              <a:rect l="l" t="t" r="r" b="b"/>
              <a:pathLst>
                <a:path w="1950" h="360" extrusionOk="0">
                  <a:moveTo>
                    <a:pt x="90" y="1"/>
                  </a:moveTo>
                  <a:cubicBezTo>
                    <a:pt x="1" y="1"/>
                    <a:pt x="1" y="180"/>
                    <a:pt x="90" y="180"/>
                  </a:cubicBezTo>
                  <a:cubicBezTo>
                    <a:pt x="561" y="359"/>
                    <a:pt x="1211" y="359"/>
                    <a:pt x="1771" y="359"/>
                  </a:cubicBezTo>
                  <a:cubicBezTo>
                    <a:pt x="1860" y="359"/>
                    <a:pt x="1950" y="269"/>
                    <a:pt x="1771" y="180"/>
                  </a:cubicBezTo>
                  <a:cubicBezTo>
                    <a:pt x="1211" y="90"/>
                    <a:pt x="651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1" name="Google Shape;7877;p79">
              <a:extLst>
                <a:ext uri="{FF2B5EF4-FFF2-40B4-BE49-F238E27FC236}">
                  <a16:creationId xmlns:a16="http://schemas.microsoft.com/office/drawing/2014/main" id="{68AF86B2-F9E1-813E-08E2-C5F23ADEFF3B}"/>
                </a:ext>
              </a:extLst>
            </p:cNvPr>
            <p:cNvSpPr/>
            <p:nvPr/>
          </p:nvSpPr>
          <p:spPr>
            <a:xfrm>
              <a:off x="1553200" y="2099450"/>
              <a:ext cx="7300" cy="4500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12" y="0"/>
                  </a:moveTo>
                  <a:cubicBezTo>
                    <a:pt x="0" y="0"/>
                    <a:pt x="0" y="90"/>
                    <a:pt x="112" y="179"/>
                  </a:cubicBezTo>
                  <a:lnTo>
                    <a:pt x="202" y="179"/>
                  </a:lnTo>
                  <a:cubicBezTo>
                    <a:pt x="291" y="179"/>
                    <a:pt x="291" y="179"/>
                    <a:pt x="291" y="90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2" name="Google Shape;7878;p79">
              <a:extLst>
                <a:ext uri="{FF2B5EF4-FFF2-40B4-BE49-F238E27FC236}">
                  <a16:creationId xmlns:a16="http://schemas.microsoft.com/office/drawing/2014/main" id="{E090B783-493B-328A-DB26-DE4879FC69AB}"/>
                </a:ext>
              </a:extLst>
            </p:cNvPr>
            <p:cNvSpPr/>
            <p:nvPr/>
          </p:nvSpPr>
          <p:spPr>
            <a:xfrm>
              <a:off x="1506700" y="2091550"/>
              <a:ext cx="6775" cy="6600"/>
            </a:xfrm>
            <a:custGeom>
              <a:avLst/>
              <a:gdLst/>
              <a:ahLst/>
              <a:cxnLst/>
              <a:rect l="l" t="t" r="r" b="b"/>
              <a:pathLst>
                <a:path w="271" h="264" extrusionOk="0">
                  <a:moveTo>
                    <a:pt x="142" y="1"/>
                  </a:moveTo>
                  <a:cubicBezTo>
                    <a:pt x="125" y="1"/>
                    <a:pt x="107" y="8"/>
                    <a:pt x="90" y="25"/>
                  </a:cubicBezTo>
                  <a:lnTo>
                    <a:pt x="1" y="25"/>
                  </a:lnTo>
                  <a:lnTo>
                    <a:pt x="1" y="115"/>
                  </a:lnTo>
                  <a:cubicBezTo>
                    <a:pt x="1" y="195"/>
                    <a:pt x="46" y="263"/>
                    <a:pt x="73" y="263"/>
                  </a:cubicBezTo>
                  <a:cubicBezTo>
                    <a:pt x="83" y="263"/>
                    <a:pt x="90" y="252"/>
                    <a:pt x="90" y="227"/>
                  </a:cubicBezTo>
                  <a:lnTo>
                    <a:pt x="180" y="227"/>
                  </a:lnTo>
                  <a:cubicBezTo>
                    <a:pt x="271" y="136"/>
                    <a:pt x="214" y="1"/>
                    <a:pt x="14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3" name="Google Shape;7879;p79">
              <a:extLst>
                <a:ext uri="{FF2B5EF4-FFF2-40B4-BE49-F238E27FC236}">
                  <a16:creationId xmlns:a16="http://schemas.microsoft.com/office/drawing/2014/main" id="{82CEFB71-3377-98D2-1D61-4380D903CF64}"/>
                </a:ext>
              </a:extLst>
            </p:cNvPr>
            <p:cNvSpPr/>
            <p:nvPr/>
          </p:nvSpPr>
          <p:spPr>
            <a:xfrm>
              <a:off x="1516225" y="2055200"/>
              <a:ext cx="312550" cy="22975"/>
            </a:xfrm>
            <a:custGeom>
              <a:avLst/>
              <a:gdLst/>
              <a:ahLst/>
              <a:cxnLst/>
              <a:rect l="l" t="t" r="r" b="b"/>
              <a:pathLst>
                <a:path w="12502" h="919" extrusionOk="0">
                  <a:moveTo>
                    <a:pt x="12501" y="0"/>
                  </a:moveTo>
                  <a:cubicBezTo>
                    <a:pt x="10911" y="0"/>
                    <a:pt x="9432" y="0"/>
                    <a:pt x="7842" y="90"/>
                  </a:cubicBezTo>
                  <a:cubicBezTo>
                    <a:pt x="5220" y="90"/>
                    <a:pt x="2711" y="560"/>
                    <a:pt x="90" y="740"/>
                  </a:cubicBezTo>
                  <a:cubicBezTo>
                    <a:pt x="1" y="829"/>
                    <a:pt x="1" y="919"/>
                    <a:pt x="180" y="919"/>
                  </a:cubicBezTo>
                  <a:cubicBezTo>
                    <a:pt x="2711" y="740"/>
                    <a:pt x="5220" y="269"/>
                    <a:pt x="7842" y="269"/>
                  </a:cubicBezTo>
                  <a:lnTo>
                    <a:pt x="12501" y="269"/>
                  </a:lnTo>
                  <a:lnTo>
                    <a:pt x="1250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4" name="Google Shape;7880;p79">
              <a:extLst>
                <a:ext uri="{FF2B5EF4-FFF2-40B4-BE49-F238E27FC236}">
                  <a16:creationId xmlns:a16="http://schemas.microsoft.com/office/drawing/2014/main" id="{AF26F14C-A1C1-156D-B0CE-F8343150644A}"/>
                </a:ext>
              </a:extLst>
            </p:cNvPr>
            <p:cNvSpPr/>
            <p:nvPr/>
          </p:nvSpPr>
          <p:spPr>
            <a:xfrm>
              <a:off x="1476450" y="2087675"/>
              <a:ext cx="356800" cy="49525"/>
            </a:xfrm>
            <a:custGeom>
              <a:avLst/>
              <a:gdLst/>
              <a:ahLst/>
              <a:cxnLst/>
              <a:rect l="l" t="t" r="r" b="b"/>
              <a:pathLst>
                <a:path w="14272" h="1981" extrusionOk="0">
                  <a:moveTo>
                    <a:pt x="13151" y="1"/>
                  </a:moveTo>
                  <a:cubicBezTo>
                    <a:pt x="12591" y="45"/>
                    <a:pt x="12059" y="45"/>
                    <a:pt x="11527" y="45"/>
                  </a:cubicBezTo>
                  <a:cubicBezTo>
                    <a:pt x="10995" y="45"/>
                    <a:pt x="10463" y="45"/>
                    <a:pt x="9903" y="90"/>
                  </a:cubicBezTo>
                  <a:cubicBezTo>
                    <a:pt x="8873" y="180"/>
                    <a:pt x="7842" y="382"/>
                    <a:pt x="6901" y="650"/>
                  </a:cubicBezTo>
                  <a:cubicBezTo>
                    <a:pt x="6341" y="740"/>
                    <a:pt x="5781" y="942"/>
                    <a:pt x="5221" y="1031"/>
                  </a:cubicBezTo>
                  <a:cubicBezTo>
                    <a:pt x="4661" y="1121"/>
                    <a:pt x="4101" y="1121"/>
                    <a:pt x="3630" y="1210"/>
                  </a:cubicBezTo>
                  <a:cubicBezTo>
                    <a:pt x="3541" y="1210"/>
                    <a:pt x="3541" y="1300"/>
                    <a:pt x="3630" y="1300"/>
                  </a:cubicBezTo>
                  <a:cubicBezTo>
                    <a:pt x="4571" y="1300"/>
                    <a:pt x="5512" y="1210"/>
                    <a:pt x="6431" y="1031"/>
                  </a:cubicBezTo>
                  <a:cubicBezTo>
                    <a:pt x="7551" y="740"/>
                    <a:pt x="8581" y="471"/>
                    <a:pt x="9701" y="382"/>
                  </a:cubicBezTo>
                  <a:cubicBezTo>
                    <a:pt x="10261" y="270"/>
                    <a:pt x="10822" y="270"/>
                    <a:pt x="11292" y="270"/>
                  </a:cubicBezTo>
                  <a:cubicBezTo>
                    <a:pt x="10463" y="382"/>
                    <a:pt x="9612" y="471"/>
                    <a:pt x="8783" y="650"/>
                  </a:cubicBezTo>
                  <a:cubicBezTo>
                    <a:pt x="7282" y="1031"/>
                    <a:pt x="5871" y="1390"/>
                    <a:pt x="4482" y="1681"/>
                  </a:cubicBezTo>
                  <a:cubicBezTo>
                    <a:pt x="3776" y="1771"/>
                    <a:pt x="3031" y="1838"/>
                    <a:pt x="2286" y="1838"/>
                  </a:cubicBezTo>
                  <a:cubicBezTo>
                    <a:pt x="1541" y="1838"/>
                    <a:pt x="796" y="1771"/>
                    <a:pt x="91" y="1591"/>
                  </a:cubicBezTo>
                  <a:cubicBezTo>
                    <a:pt x="1" y="1591"/>
                    <a:pt x="1" y="1681"/>
                    <a:pt x="91" y="1681"/>
                  </a:cubicBezTo>
                  <a:cubicBezTo>
                    <a:pt x="683" y="1911"/>
                    <a:pt x="1325" y="1981"/>
                    <a:pt x="1967" y="1981"/>
                  </a:cubicBezTo>
                  <a:cubicBezTo>
                    <a:pt x="2635" y="1981"/>
                    <a:pt x="3305" y="1906"/>
                    <a:pt x="3921" y="1860"/>
                  </a:cubicBezTo>
                  <a:cubicBezTo>
                    <a:pt x="5512" y="1771"/>
                    <a:pt x="6901" y="1300"/>
                    <a:pt x="8402" y="1031"/>
                  </a:cubicBezTo>
                  <a:cubicBezTo>
                    <a:pt x="10172" y="561"/>
                    <a:pt x="11942" y="471"/>
                    <a:pt x="13712" y="270"/>
                  </a:cubicBezTo>
                  <a:cubicBezTo>
                    <a:pt x="14092" y="270"/>
                    <a:pt x="14272" y="180"/>
                    <a:pt x="14272" y="180"/>
                  </a:cubicBezTo>
                  <a:lnTo>
                    <a:pt x="1418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5" name="Google Shape;7881;p79">
              <a:extLst>
                <a:ext uri="{FF2B5EF4-FFF2-40B4-BE49-F238E27FC236}">
                  <a16:creationId xmlns:a16="http://schemas.microsoft.com/office/drawing/2014/main" id="{A5ED4041-0000-3DF3-50B0-000A479A5A96}"/>
                </a:ext>
              </a:extLst>
            </p:cNvPr>
            <p:cNvSpPr/>
            <p:nvPr/>
          </p:nvSpPr>
          <p:spPr>
            <a:xfrm>
              <a:off x="1623200" y="2103925"/>
              <a:ext cx="159075" cy="35300"/>
            </a:xfrm>
            <a:custGeom>
              <a:avLst/>
              <a:gdLst/>
              <a:ahLst/>
              <a:cxnLst/>
              <a:rect l="l" t="t" r="r" b="b"/>
              <a:pathLst>
                <a:path w="6363" h="1412" extrusionOk="0">
                  <a:moveTo>
                    <a:pt x="6273" y="0"/>
                  </a:moveTo>
                  <a:cubicBezTo>
                    <a:pt x="6244" y="10"/>
                    <a:pt x="6214" y="20"/>
                    <a:pt x="6184" y="31"/>
                  </a:cubicBezTo>
                  <a:lnTo>
                    <a:pt x="6184" y="31"/>
                  </a:lnTo>
                  <a:cubicBezTo>
                    <a:pt x="6243" y="22"/>
                    <a:pt x="6302" y="12"/>
                    <a:pt x="6363" y="0"/>
                  </a:cubicBezTo>
                  <a:close/>
                  <a:moveTo>
                    <a:pt x="6184" y="31"/>
                  </a:moveTo>
                  <a:lnTo>
                    <a:pt x="6184" y="31"/>
                  </a:lnTo>
                  <a:cubicBezTo>
                    <a:pt x="5792" y="93"/>
                    <a:pt x="5451" y="116"/>
                    <a:pt x="5041" y="292"/>
                  </a:cubicBezTo>
                  <a:cubicBezTo>
                    <a:pt x="3361" y="650"/>
                    <a:pt x="1793" y="1031"/>
                    <a:pt x="113" y="1210"/>
                  </a:cubicBezTo>
                  <a:cubicBezTo>
                    <a:pt x="1" y="1210"/>
                    <a:pt x="1" y="1412"/>
                    <a:pt x="113" y="1412"/>
                  </a:cubicBezTo>
                  <a:cubicBezTo>
                    <a:pt x="1591" y="1210"/>
                    <a:pt x="3092" y="941"/>
                    <a:pt x="4593" y="560"/>
                  </a:cubicBezTo>
                  <a:cubicBezTo>
                    <a:pt x="4862" y="560"/>
                    <a:pt x="5041" y="471"/>
                    <a:pt x="5332" y="471"/>
                  </a:cubicBezTo>
                  <a:cubicBezTo>
                    <a:pt x="5674" y="310"/>
                    <a:pt x="5926" y="131"/>
                    <a:pt x="6184" y="3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6" name="Google Shape;7882;p79">
              <a:extLst>
                <a:ext uri="{FF2B5EF4-FFF2-40B4-BE49-F238E27FC236}">
                  <a16:creationId xmlns:a16="http://schemas.microsoft.com/office/drawing/2014/main" id="{D6C58BB3-F6FB-4D6C-D116-7A04A8E9B4C6}"/>
                </a:ext>
              </a:extLst>
            </p:cNvPr>
            <p:cNvSpPr/>
            <p:nvPr/>
          </p:nvSpPr>
          <p:spPr>
            <a:xfrm>
              <a:off x="1415975" y="2085450"/>
              <a:ext cx="79000" cy="62750"/>
            </a:xfrm>
            <a:custGeom>
              <a:avLst/>
              <a:gdLst/>
              <a:ahLst/>
              <a:cxnLst/>
              <a:rect l="l" t="t" r="r" b="b"/>
              <a:pathLst>
                <a:path w="3160" h="2510" extrusionOk="0">
                  <a:moveTo>
                    <a:pt x="1210" y="0"/>
                  </a:moveTo>
                  <a:cubicBezTo>
                    <a:pt x="180" y="739"/>
                    <a:pt x="0" y="1120"/>
                    <a:pt x="0" y="1120"/>
                  </a:cubicBezTo>
                  <a:cubicBezTo>
                    <a:pt x="0" y="1120"/>
                    <a:pt x="829" y="1389"/>
                    <a:pt x="1860" y="1860"/>
                  </a:cubicBezTo>
                  <a:lnTo>
                    <a:pt x="1860" y="1770"/>
                  </a:lnTo>
                  <a:cubicBezTo>
                    <a:pt x="1860" y="1860"/>
                    <a:pt x="1949" y="1860"/>
                    <a:pt x="1949" y="1949"/>
                  </a:cubicBezTo>
                  <a:cubicBezTo>
                    <a:pt x="2330" y="2151"/>
                    <a:pt x="2801" y="2330"/>
                    <a:pt x="3159" y="2509"/>
                  </a:cubicBezTo>
                  <a:lnTo>
                    <a:pt x="3070" y="2420"/>
                  </a:lnTo>
                  <a:cubicBezTo>
                    <a:pt x="2420" y="2151"/>
                    <a:pt x="1860" y="1770"/>
                    <a:pt x="1569" y="1031"/>
                  </a:cubicBezTo>
                  <a:cubicBezTo>
                    <a:pt x="1389" y="650"/>
                    <a:pt x="1300" y="359"/>
                    <a:pt x="121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7" name="Google Shape;7883;p79">
              <a:extLst>
                <a:ext uri="{FF2B5EF4-FFF2-40B4-BE49-F238E27FC236}">
                  <a16:creationId xmlns:a16="http://schemas.microsoft.com/office/drawing/2014/main" id="{E7CCD9DA-8099-DAF1-C967-23E5456A50E4}"/>
                </a:ext>
              </a:extLst>
            </p:cNvPr>
            <p:cNvSpPr/>
            <p:nvPr/>
          </p:nvSpPr>
          <p:spPr>
            <a:xfrm>
              <a:off x="1586225" y="2115675"/>
              <a:ext cx="272800" cy="310325"/>
            </a:xfrm>
            <a:custGeom>
              <a:avLst/>
              <a:gdLst/>
              <a:ahLst/>
              <a:cxnLst/>
              <a:rect l="l" t="t" r="r" b="b"/>
              <a:pathLst>
                <a:path w="10912" h="12413" extrusionOk="0">
                  <a:moveTo>
                    <a:pt x="9522" y="1"/>
                  </a:moveTo>
                  <a:cubicBezTo>
                    <a:pt x="9522" y="1"/>
                    <a:pt x="7080" y="1860"/>
                    <a:pt x="5781" y="2712"/>
                  </a:cubicBezTo>
                  <a:cubicBezTo>
                    <a:pt x="4571" y="3540"/>
                    <a:pt x="2241" y="5221"/>
                    <a:pt x="1771" y="6341"/>
                  </a:cubicBezTo>
                  <a:cubicBezTo>
                    <a:pt x="1300" y="7461"/>
                    <a:pt x="270" y="10172"/>
                    <a:pt x="1" y="12412"/>
                  </a:cubicBezTo>
                  <a:cubicBezTo>
                    <a:pt x="561" y="12031"/>
                    <a:pt x="2981" y="11583"/>
                    <a:pt x="4571" y="11023"/>
                  </a:cubicBezTo>
                  <a:cubicBezTo>
                    <a:pt x="6162" y="10553"/>
                    <a:pt x="8492" y="7752"/>
                    <a:pt x="9052" y="6632"/>
                  </a:cubicBezTo>
                  <a:cubicBezTo>
                    <a:pt x="9612" y="5422"/>
                    <a:pt x="10911" y="1502"/>
                    <a:pt x="10911" y="1502"/>
                  </a:cubicBezTo>
                  <a:lnTo>
                    <a:pt x="9522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8" name="Google Shape;7884;p79">
              <a:extLst>
                <a:ext uri="{FF2B5EF4-FFF2-40B4-BE49-F238E27FC236}">
                  <a16:creationId xmlns:a16="http://schemas.microsoft.com/office/drawing/2014/main" id="{9FB09878-AF8E-1AA0-0BA5-9B1EC0E7A842}"/>
                </a:ext>
              </a:extLst>
            </p:cNvPr>
            <p:cNvSpPr/>
            <p:nvPr/>
          </p:nvSpPr>
          <p:spPr>
            <a:xfrm>
              <a:off x="1612000" y="2307875"/>
              <a:ext cx="70025" cy="69375"/>
            </a:xfrm>
            <a:custGeom>
              <a:avLst/>
              <a:gdLst/>
              <a:ahLst/>
              <a:cxnLst/>
              <a:rect l="l" t="t" r="r" b="b"/>
              <a:pathLst>
                <a:path w="2801" h="2775" extrusionOk="0">
                  <a:moveTo>
                    <a:pt x="1992" y="0"/>
                  </a:moveTo>
                  <a:cubicBezTo>
                    <a:pt x="1884" y="0"/>
                    <a:pt x="1777" y="21"/>
                    <a:pt x="1681" y="64"/>
                  </a:cubicBezTo>
                  <a:cubicBezTo>
                    <a:pt x="1210" y="243"/>
                    <a:pt x="829" y="535"/>
                    <a:pt x="561" y="983"/>
                  </a:cubicBezTo>
                  <a:cubicBezTo>
                    <a:pt x="269" y="1453"/>
                    <a:pt x="0" y="1924"/>
                    <a:pt x="359" y="2394"/>
                  </a:cubicBezTo>
                  <a:cubicBezTo>
                    <a:pt x="449" y="2573"/>
                    <a:pt x="740" y="2775"/>
                    <a:pt x="1009" y="2775"/>
                  </a:cubicBezTo>
                  <a:cubicBezTo>
                    <a:pt x="1389" y="2775"/>
                    <a:pt x="1950" y="2394"/>
                    <a:pt x="2129" y="2103"/>
                  </a:cubicBezTo>
                  <a:cubicBezTo>
                    <a:pt x="2510" y="1744"/>
                    <a:pt x="2801" y="1274"/>
                    <a:pt x="2801" y="714"/>
                  </a:cubicBezTo>
                  <a:cubicBezTo>
                    <a:pt x="2801" y="274"/>
                    <a:pt x="2387" y="0"/>
                    <a:pt x="199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9" name="Google Shape;7885;p79">
              <a:extLst>
                <a:ext uri="{FF2B5EF4-FFF2-40B4-BE49-F238E27FC236}">
                  <a16:creationId xmlns:a16="http://schemas.microsoft.com/office/drawing/2014/main" id="{43941F19-F107-CE2F-4E53-995AC6A3FA12}"/>
                </a:ext>
              </a:extLst>
            </p:cNvPr>
            <p:cNvSpPr/>
            <p:nvPr/>
          </p:nvSpPr>
          <p:spPr>
            <a:xfrm>
              <a:off x="1682000" y="2323475"/>
              <a:ext cx="34750" cy="35625"/>
            </a:xfrm>
            <a:custGeom>
              <a:avLst/>
              <a:gdLst/>
              <a:ahLst/>
              <a:cxnLst/>
              <a:rect l="l" t="t" r="r" b="b"/>
              <a:pathLst>
                <a:path w="1390" h="1425" extrusionOk="0">
                  <a:moveTo>
                    <a:pt x="740" y="0"/>
                  </a:moveTo>
                  <a:cubicBezTo>
                    <a:pt x="561" y="0"/>
                    <a:pt x="449" y="90"/>
                    <a:pt x="270" y="180"/>
                  </a:cubicBezTo>
                  <a:cubicBezTo>
                    <a:pt x="180" y="359"/>
                    <a:pt x="90" y="560"/>
                    <a:pt x="1" y="740"/>
                  </a:cubicBezTo>
                  <a:cubicBezTo>
                    <a:pt x="1" y="1031"/>
                    <a:pt x="90" y="1300"/>
                    <a:pt x="359" y="1389"/>
                  </a:cubicBezTo>
                  <a:lnTo>
                    <a:pt x="449" y="1389"/>
                  </a:lnTo>
                  <a:cubicBezTo>
                    <a:pt x="503" y="1413"/>
                    <a:pt x="562" y="1424"/>
                    <a:pt x="623" y="1424"/>
                  </a:cubicBezTo>
                  <a:cubicBezTo>
                    <a:pt x="790" y="1424"/>
                    <a:pt x="973" y="1341"/>
                    <a:pt x="1121" y="1210"/>
                  </a:cubicBezTo>
                  <a:cubicBezTo>
                    <a:pt x="1211" y="1120"/>
                    <a:pt x="1300" y="919"/>
                    <a:pt x="1300" y="829"/>
                  </a:cubicBezTo>
                  <a:cubicBezTo>
                    <a:pt x="1390" y="740"/>
                    <a:pt x="1390" y="650"/>
                    <a:pt x="1390" y="560"/>
                  </a:cubicBezTo>
                  <a:cubicBezTo>
                    <a:pt x="1390" y="423"/>
                    <a:pt x="1348" y="338"/>
                    <a:pt x="1293" y="269"/>
                  </a:cubicBezTo>
                  <a:lnTo>
                    <a:pt x="1293" y="269"/>
                  </a:lnTo>
                  <a:cubicBezTo>
                    <a:pt x="1296" y="269"/>
                    <a:pt x="1298" y="269"/>
                    <a:pt x="1300" y="269"/>
                  </a:cubicBezTo>
                  <a:cubicBezTo>
                    <a:pt x="1211" y="90"/>
                    <a:pt x="919" y="0"/>
                    <a:pt x="74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0" name="Google Shape;7886;p79">
              <a:extLst>
                <a:ext uri="{FF2B5EF4-FFF2-40B4-BE49-F238E27FC236}">
                  <a16:creationId xmlns:a16="http://schemas.microsoft.com/office/drawing/2014/main" id="{4A8A1E43-8A7D-3A01-9FBC-FAFFD7627AE0}"/>
                </a:ext>
              </a:extLst>
            </p:cNvPr>
            <p:cNvSpPr/>
            <p:nvPr/>
          </p:nvSpPr>
          <p:spPr>
            <a:xfrm>
              <a:off x="1658475" y="2143675"/>
              <a:ext cx="186550" cy="205575"/>
            </a:xfrm>
            <a:custGeom>
              <a:avLst/>
              <a:gdLst/>
              <a:ahLst/>
              <a:cxnLst/>
              <a:rect l="l" t="t" r="r" b="b"/>
              <a:pathLst>
                <a:path w="7462" h="8223" extrusionOk="0">
                  <a:moveTo>
                    <a:pt x="7282" y="1"/>
                  </a:moveTo>
                  <a:cubicBezTo>
                    <a:pt x="6991" y="91"/>
                    <a:pt x="6811" y="382"/>
                    <a:pt x="6722" y="561"/>
                  </a:cubicBezTo>
                  <a:cubicBezTo>
                    <a:pt x="6251" y="1032"/>
                    <a:pt x="5691" y="1390"/>
                    <a:pt x="5310" y="1860"/>
                  </a:cubicBezTo>
                  <a:cubicBezTo>
                    <a:pt x="4661" y="2510"/>
                    <a:pt x="4190" y="3070"/>
                    <a:pt x="3630" y="3742"/>
                  </a:cubicBezTo>
                  <a:cubicBezTo>
                    <a:pt x="3630" y="3832"/>
                    <a:pt x="3541" y="3832"/>
                    <a:pt x="3541" y="3832"/>
                  </a:cubicBezTo>
                  <a:cubicBezTo>
                    <a:pt x="3272" y="4302"/>
                    <a:pt x="2891" y="4750"/>
                    <a:pt x="2510" y="5221"/>
                  </a:cubicBezTo>
                  <a:cubicBezTo>
                    <a:pt x="1681" y="6251"/>
                    <a:pt x="942" y="7282"/>
                    <a:pt x="1" y="8223"/>
                  </a:cubicBezTo>
                  <a:lnTo>
                    <a:pt x="180" y="8223"/>
                  </a:lnTo>
                  <a:cubicBezTo>
                    <a:pt x="830" y="7842"/>
                    <a:pt x="1300" y="7192"/>
                    <a:pt x="1771" y="6632"/>
                  </a:cubicBezTo>
                  <a:cubicBezTo>
                    <a:pt x="2062" y="6162"/>
                    <a:pt x="2420" y="5691"/>
                    <a:pt x="2712" y="5310"/>
                  </a:cubicBezTo>
                  <a:cubicBezTo>
                    <a:pt x="2801" y="5221"/>
                    <a:pt x="2801" y="5131"/>
                    <a:pt x="2891" y="5131"/>
                  </a:cubicBezTo>
                  <a:cubicBezTo>
                    <a:pt x="2891" y="5042"/>
                    <a:pt x="2980" y="5042"/>
                    <a:pt x="2980" y="4952"/>
                  </a:cubicBezTo>
                  <a:cubicBezTo>
                    <a:pt x="3070" y="4862"/>
                    <a:pt x="3182" y="4750"/>
                    <a:pt x="3272" y="4661"/>
                  </a:cubicBezTo>
                  <a:lnTo>
                    <a:pt x="3361" y="4571"/>
                  </a:lnTo>
                  <a:lnTo>
                    <a:pt x="3742" y="4190"/>
                  </a:lnTo>
                  <a:cubicBezTo>
                    <a:pt x="4392" y="3451"/>
                    <a:pt x="5042" y="2801"/>
                    <a:pt x="5602" y="2062"/>
                  </a:cubicBezTo>
                  <a:cubicBezTo>
                    <a:pt x="5982" y="1771"/>
                    <a:pt x="6251" y="1390"/>
                    <a:pt x="6543" y="1032"/>
                  </a:cubicBezTo>
                  <a:cubicBezTo>
                    <a:pt x="6632" y="942"/>
                    <a:pt x="6722" y="830"/>
                    <a:pt x="6722" y="740"/>
                  </a:cubicBezTo>
                  <a:cubicBezTo>
                    <a:pt x="6991" y="561"/>
                    <a:pt x="7192" y="382"/>
                    <a:pt x="7371" y="180"/>
                  </a:cubicBezTo>
                  <a:cubicBezTo>
                    <a:pt x="7461" y="91"/>
                    <a:pt x="7371" y="1"/>
                    <a:pt x="728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1" name="Google Shape;7887;p79">
              <a:extLst>
                <a:ext uri="{FF2B5EF4-FFF2-40B4-BE49-F238E27FC236}">
                  <a16:creationId xmlns:a16="http://schemas.microsoft.com/office/drawing/2014/main" id="{2A2C8714-0875-4A54-6980-6251D23483A6}"/>
                </a:ext>
              </a:extLst>
            </p:cNvPr>
            <p:cNvSpPr/>
            <p:nvPr/>
          </p:nvSpPr>
          <p:spPr>
            <a:xfrm>
              <a:off x="1646725" y="2353725"/>
              <a:ext cx="9550" cy="952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90" y="0"/>
                  </a:moveTo>
                  <a:cubicBezTo>
                    <a:pt x="90" y="9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180" y="381"/>
                  </a:cubicBezTo>
                  <a:cubicBezTo>
                    <a:pt x="180" y="381"/>
                    <a:pt x="292" y="269"/>
                    <a:pt x="292" y="179"/>
                  </a:cubicBezTo>
                  <a:cubicBezTo>
                    <a:pt x="381" y="90"/>
                    <a:pt x="292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2" name="Google Shape;7888;p79">
              <a:extLst>
                <a:ext uri="{FF2B5EF4-FFF2-40B4-BE49-F238E27FC236}">
                  <a16:creationId xmlns:a16="http://schemas.microsoft.com/office/drawing/2014/main" id="{CD15CD54-3314-059B-E2C6-190B1CEED1F5}"/>
                </a:ext>
              </a:extLst>
            </p:cNvPr>
            <p:cNvSpPr/>
            <p:nvPr/>
          </p:nvSpPr>
          <p:spPr>
            <a:xfrm>
              <a:off x="1654000" y="2162175"/>
              <a:ext cx="137250" cy="131075"/>
            </a:xfrm>
            <a:custGeom>
              <a:avLst/>
              <a:gdLst/>
              <a:ahLst/>
              <a:cxnLst/>
              <a:rect l="l" t="t" r="r" b="b"/>
              <a:pathLst>
                <a:path w="5490" h="5243" extrusionOk="0">
                  <a:moveTo>
                    <a:pt x="5489" y="0"/>
                  </a:moveTo>
                  <a:cubicBezTo>
                    <a:pt x="5489" y="0"/>
                    <a:pt x="5400" y="0"/>
                    <a:pt x="5400" y="90"/>
                  </a:cubicBezTo>
                  <a:cubicBezTo>
                    <a:pt x="4481" y="852"/>
                    <a:pt x="3451" y="1591"/>
                    <a:pt x="2420" y="2442"/>
                  </a:cubicBezTo>
                  <a:cubicBezTo>
                    <a:pt x="1569" y="3181"/>
                    <a:pt x="650" y="4122"/>
                    <a:pt x="1" y="5131"/>
                  </a:cubicBezTo>
                  <a:lnTo>
                    <a:pt x="1" y="5243"/>
                  </a:lnTo>
                  <a:cubicBezTo>
                    <a:pt x="449" y="5041"/>
                    <a:pt x="919" y="4302"/>
                    <a:pt x="1210" y="4010"/>
                  </a:cubicBezTo>
                  <a:cubicBezTo>
                    <a:pt x="1681" y="3450"/>
                    <a:pt x="2241" y="3092"/>
                    <a:pt x="2689" y="2621"/>
                  </a:cubicBezTo>
                  <a:cubicBezTo>
                    <a:pt x="3630" y="1770"/>
                    <a:pt x="4660" y="941"/>
                    <a:pt x="548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3" name="Google Shape;7889;p79">
              <a:extLst>
                <a:ext uri="{FF2B5EF4-FFF2-40B4-BE49-F238E27FC236}">
                  <a16:creationId xmlns:a16="http://schemas.microsoft.com/office/drawing/2014/main" id="{68722351-E2AE-18EA-68F6-E6945FD823AE}"/>
                </a:ext>
              </a:extLst>
            </p:cNvPr>
            <p:cNvSpPr/>
            <p:nvPr/>
          </p:nvSpPr>
          <p:spPr>
            <a:xfrm>
              <a:off x="1802975" y="2143675"/>
              <a:ext cx="51550" cy="61525"/>
            </a:xfrm>
            <a:custGeom>
              <a:avLst/>
              <a:gdLst/>
              <a:ahLst/>
              <a:cxnLst/>
              <a:rect l="l" t="t" r="r" b="b"/>
              <a:pathLst>
                <a:path w="2062" h="2461" extrusionOk="0">
                  <a:moveTo>
                    <a:pt x="1883" y="1"/>
                  </a:moveTo>
                  <a:cubicBezTo>
                    <a:pt x="1681" y="270"/>
                    <a:pt x="1412" y="471"/>
                    <a:pt x="1121" y="740"/>
                  </a:cubicBezTo>
                  <a:cubicBezTo>
                    <a:pt x="763" y="1300"/>
                    <a:pt x="471" y="1950"/>
                    <a:pt x="1" y="2420"/>
                  </a:cubicBezTo>
                  <a:cubicBezTo>
                    <a:pt x="1" y="2420"/>
                    <a:pt x="41" y="2460"/>
                    <a:pt x="100" y="2460"/>
                  </a:cubicBezTo>
                  <a:cubicBezTo>
                    <a:pt x="130" y="2460"/>
                    <a:pt x="165" y="2450"/>
                    <a:pt x="202" y="2420"/>
                  </a:cubicBezTo>
                  <a:cubicBezTo>
                    <a:pt x="852" y="1681"/>
                    <a:pt x="1412" y="942"/>
                    <a:pt x="2062" y="180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4" name="Google Shape;7890;p79">
              <a:extLst>
                <a:ext uri="{FF2B5EF4-FFF2-40B4-BE49-F238E27FC236}">
                  <a16:creationId xmlns:a16="http://schemas.microsoft.com/office/drawing/2014/main" id="{9BD2D3CD-F8DE-C751-D0D3-D96A1E7A58F8}"/>
                </a:ext>
              </a:extLst>
            </p:cNvPr>
            <p:cNvSpPr/>
            <p:nvPr/>
          </p:nvSpPr>
          <p:spPr>
            <a:xfrm>
              <a:off x="1612000" y="2134175"/>
              <a:ext cx="233025" cy="245325"/>
            </a:xfrm>
            <a:custGeom>
              <a:avLst/>
              <a:gdLst/>
              <a:ahLst/>
              <a:cxnLst/>
              <a:rect l="l" t="t" r="r" b="b"/>
              <a:pathLst>
                <a:path w="9321" h="9813" extrusionOk="0">
                  <a:moveTo>
                    <a:pt x="9141" y="0"/>
                  </a:moveTo>
                  <a:cubicBezTo>
                    <a:pt x="8670" y="381"/>
                    <a:pt x="8200" y="650"/>
                    <a:pt x="7729" y="1120"/>
                  </a:cubicBezTo>
                  <a:cubicBezTo>
                    <a:pt x="7550" y="1412"/>
                    <a:pt x="7281" y="1680"/>
                    <a:pt x="6990" y="1972"/>
                  </a:cubicBezTo>
                  <a:cubicBezTo>
                    <a:pt x="6901" y="2061"/>
                    <a:pt x="6721" y="2240"/>
                    <a:pt x="6609" y="2442"/>
                  </a:cubicBezTo>
                  <a:lnTo>
                    <a:pt x="6520" y="2442"/>
                  </a:lnTo>
                  <a:cubicBezTo>
                    <a:pt x="5310" y="3562"/>
                    <a:pt x="4011" y="4682"/>
                    <a:pt x="2890" y="5892"/>
                  </a:cubicBezTo>
                  <a:cubicBezTo>
                    <a:pt x="2420" y="6363"/>
                    <a:pt x="1950" y="6811"/>
                    <a:pt x="1569" y="7371"/>
                  </a:cubicBezTo>
                  <a:cubicBezTo>
                    <a:pt x="1389" y="7572"/>
                    <a:pt x="1300" y="7752"/>
                    <a:pt x="1121" y="8043"/>
                  </a:cubicBezTo>
                  <a:cubicBezTo>
                    <a:pt x="740" y="8603"/>
                    <a:pt x="359" y="9253"/>
                    <a:pt x="0" y="9813"/>
                  </a:cubicBezTo>
                  <a:cubicBezTo>
                    <a:pt x="1009" y="8782"/>
                    <a:pt x="1860" y="7572"/>
                    <a:pt x="2801" y="6542"/>
                  </a:cubicBezTo>
                  <a:cubicBezTo>
                    <a:pt x="3719" y="5422"/>
                    <a:pt x="4839" y="4301"/>
                    <a:pt x="5960" y="3361"/>
                  </a:cubicBezTo>
                  <a:cubicBezTo>
                    <a:pt x="6161" y="3181"/>
                    <a:pt x="6251" y="3092"/>
                    <a:pt x="6340" y="3002"/>
                  </a:cubicBezTo>
                  <a:cubicBezTo>
                    <a:pt x="6901" y="2532"/>
                    <a:pt x="7371" y="1972"/>
                    <a:pt x="7841" y="1412"/>
                  </a:cubicBezTo>
                  <a:cubicBezTo>
                    <a:pt x="8290" y="941"/>
                    <a:pt x="8760" y="560"/>
                    <a:pt x="9320" y="202"/>
                  </a:cubicBezTo>
                  <a:lnTo>
                    <a:pt x="914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5" name="Google Shape;7891;p79">
              <a:extLst>
                <a:ext uri="{FF2B5EF4-FFF2-40B4-BE49-F238E27FC236}">
                  <a16:creationId xmlns:a16="http://schemas.microsoft.com/office/drawing/2014/main" id="{91240C9D-2A6C-36A2-374A-5E8F58974120}"/>
                </a:ext>
              </a:extLst>
            </p:cNvPr>
            <p:cNvSpPr/>
            <p:nvPr/>
          </p:nvSpPr>
          <p:spPr>
            <a:xfrm>
              <a:off x="2001250" y="1827150"/>
              <a:ext cx="394875" cy="209025"/>
            </a:xfrm>
            <a:custGeom>
              <a:avLst/>
              <a:gdLst/>
              <a:ahLst/>
              <a:cxnLst/>
              <a:rect l="l" t="t" r="r" b="b"/>
              <a:pathLst>
                <a:path w="15795" h="8361" extrusionOk="0">
                  <a:moveTo>
                    <a:pt x="10594" y="0"/>
                  </a:moveTo>
                  <a:cubicBezTo>
                    <a:pt x="9114" y="0"/>
                    <a:pt x="7374" y="495"/>
                    <a:pt x="6453" y="990"/>
                  </a:cubicBezTo>
                  <a:cubicBezTo>
                    <a:pt x="5153" y="1640"/>
                    <a:pt x="3003" y="4440"/>
                    <a:pt x="1882" y="5000"/>
                  </a:cubicBezTo>
                  <a:cubicBezTo>
                    <a:pt x="762" y="5650"/>
                    <a:pt x="1" y="6031"/>
                    <a:pt x="1" y="6031"/>
                  </a:cubicBezTo>
                  <a:lnTo>
                    <a:pt x="852" y="8361"/>
                  </a:lnTo>
                  <a:cubicBezTo>
                    <a:pt x="852" y="8361"/>
                    <a:pt x="4481" y="7801"/>
                    <a:pt x="5803" y="7801"/>
                  </a:cubicBezTo>
                  <a:cubicBezTo>
                    <a:pt x="5870" y="7806"/>
                    <a:pt x="5945" y="7808"/>
                    <a:pt x="6026" y="7808"/>
                  </a:cubicBezTo>
                  <a:cubicBezTo>
                    <a:pt x="7399" y="7808"/>
                    <a:pt x="10605" y="7115"/>
                    <a:pt x="11493" y="6501"/>
                  </a:cubicBezTo>
                  <a:cubicBezTo>
                    <a:pt x="12434" y="5851"/>
                    <a:pt x="14114" y="3230"/>
                    <a:pt x="14943" y="2289"/>
                  </a:cubicBezTo>
                  <a:cubicBezTo>
                    <a:pt x="15795" y="1281"/>
                    <a:pt x="15795" y="900"/>
                    <a:pt x="15795" y="900"/>
                  </a:cubicBezTo>
                  <a:cubicBezTo>
                    <a:pt x="15795" y="900"/>
                    <a:pt x="13442" y="721"/>
                    <a:pt x="11874" y="161"/>
                  </a:cubicBezTo>
                  <a:cubicBezTo>
                    <a:pt x="11495" y="49"/>
                    <a:pt x="11057" y="0"/>
                    <a:pt x="1059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6" name="Google Shape;7892;p79">
              <a:extLst>
                <a:ext uri="{FF2B5EF4-FFF2-40B4-BE49-F238E27FC236}">
                  <a16:creationId xmlns:a16="http://schemas.microsoft.com/office/drawing/2014/main" id="{51D6891D-EBC3-6242-743B-0AB11AA4EAE9}"/>
                </a:ext>
              </a:extLst>
            </p:cNvPr>
            <p:cNvSpPr/>
            <p:nvPr/>
          </p:nvSpPr>
          <p:spPr>
            <a:xfrm>
              <a:off x="2195025" y="1861175"/>
              <a:ext cx="163575" cy="92275"/>
            </a:xfrm>
            <a:custGeom>
              <a:avLst/>
              <a:gdLst/>
              <a:ahLst/>
              <a:cxnLst/>
              <a:rect l="l" t="t" r="r" b="b"/>
              <a:pathLst>
                <a:path w="6543" h="3691" extrusionOk="0">
                  <a:moveTo>
                    <a:pt x="5185" y="0"/>
                  </a:moveTo>
                  <a:cubicBezTo>
                    <a:pt x="4456" y="0"/>
                    <a:pt x="3459" y="438"/>
                    <a:pt x="3093" y="570"/>
                  </a:cubicBezTo>
                  <a:cubicBezTo>
                    <a:pt x="2622" y="749"/>
                    <a:pt x="1972" y="1040"/>
                    <a:pt x="1412" y="1399"/>
                  </a:cubicBezTo>
                  <a:cubicBezTo>
                    <a:pt x="1031" y="1690"/>
                    <a:pt x="763" y="1959"/>
                    <a:pt x="471" y="2250"/>
                  </a:cubicBezTo>
                  <a:cubicBezTo>
                    <a:pt x="203" y="2519"/>
                    <a:pt x="1" y="3079"/>
                    <a:pt x="382" y="3370"/>
                  </a:cubicBezTo>
                  <a:cubicBezTo>
                    <a:pt x="654" y="3605"/>
                    <a:pt x="942" y="3690"/>
                    <a:pt x="1241" y="3690"/>
                  </a:cubicBezTo>
                  <a:cubicBezTo>
                    <a:pt x="1655" y="3690"/>
                    <a:pt x="2090" y="3527"/>
                    <a:pt x="2532" y="3370"/>
                  </a:cubicBezTo>
                  <a:cubicBezTo>
                    <a:pt x="3563" y="2900"/>
                    <a:pt x="6543" y="2161"/>
                    <a:pt x="5983" y="480"/>
                  </a:cubicBezTo>
                  <a:cubicBezTo>
                    <a:pt x="5882" y="123"/>
                    <a:pt x="5571" y="0"/>
                    <a:pt x="518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7" name="Google Shape;7893;p79">
              <a:extLst>
                <a:ext uri="{FF2B5EF4-FFF2-40B4-BE49-F238E27FC236}">
                  <a16:creationId xmlns:a16="http://schemas.microsoft.com/office/drawing/2014/main" id="{6C00B7B9-B136-0EED-D3D1-07EF601C393C}"/>
                </a:ext>
              </a:extLst>
            </p:cNvPr>
            <p:cNvSpPr/>
            <p:nvPr/>
          </p:nvSpPr>
          <p:spPr>
            <a:xfrm>
              <a:off x="2230325" y="1854700"/>
              <a:ext cx="34275" cy="25550"/>
            </a:xfrm>
            <a:custGeom>
              <a:avLst/>
              <a:gdLst/>
              <a:ahLst/>
              <a:cxnLst/>
              <a:rect l="l" t="t" r="r" b="b"/>
              <a:pathLst>
                <a:path w="1371" h="1022" extrusionOk="0">
                  <a:moveTo>
                    <a:pt x="773" y="0"/>
                  </a:moveTo>
                  <a:cubicBezTo>
                    <a:pt x="740" y="0"/>
                    <a:pt x="695" y="22"/>
                    <a:pt x="650" y="67"/>
                  </a:cubicBezTo>
                  <a:cubicBezTo>
                    <a:pt x="359" y="67"/>
                    <a:pt x="90" y="179"/>
                    <a:pt x="0" y="448"/>
                  </a:cubicBezTo>
                  <a:cubicBezTo>
                    <a:pt x="0" y="739"/>
                    <a:pt x="90" y="919"/>
                    <a:pt x="359" y="1008"/>
                  </a:cubicBezTo>
                  <a:cubicBezTo>
                    <a:pt x="398" y="1018"/>
                    <a:pt x="441" y="1022"/>
                    <a:pt x="485" y="1022"/>
                  </a:cubicBezTo>
                  <a:cubicBezTo>
                    <a:pt x="866" y="1022"/>
                    <a:pt x="1371" y="690"/>
                    <a:pt x="1210" y="269"/>
                  </a:cubicBezTo>
                  <a:cubicBezTo>
                    <a:pt x="1210" y="67"/>
                    <a:pt x="1031" y="67"/>
                    <a:pt x="919" y="67"/>
                  </a:cubicBezTo>
                  <a:lnTo>
                    <a:pt x="829" y="67"/>
                  </a:lnTo>
                  <a:cubicBezTo>
                    <a:pt x="829" y="22"/>
                    <a:pt x="807" y="0"/>
                    <a:pt x="77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8" name="Google Shape;7894;p79">
              <a:extLst>
                <a:ext uri="{FF2B5EF4-FFF2-40B4-BE49-F238E27FC236}">
                  <a16:creationId xmlns:a16="http://schemas.microsoft.com/office/drawing/2014/main" id="{2448D421-7E8E-6BC4-A5AC-90C5AB315BEC}"/>
                </a:ext>
              </a:extLst>
            </p:cNvPr>
            <p:cNvSpPr/>
            <p:nvPr/>
          </p:nvSpPr>
          <p:spPr>
            <a:xfrm>
              <a:off x="2270075" y="1868125"/>
              <a:ext cx="46525" cy="11800"/>
            </a:xfrm>
            <a:custGeom>
              <a:avLst/>
              <a:gdLst/>
              <a:ahLst/>
              <a:cxnLst/>
              <a:rect l="l" t="t" r="r" b="b"/>
              <a:pathLst>
                <a:path w="1861" h="472" extrusionOk="0">
                  <a:moveTo>
                    <a:pt x="1771" y="1"/>
                  </a:moveTo>
                  <a:cubicBezTo>
                    <a:pt x="1211" y="1"/>
                    <a:pt x="651" y="202"/>
                    <a:pt x="91" y="292"/>
                  </a:cubicBezTo>
                  <a:cubicBezTo>
                    <a:pt x="1" y="292"/>
                    <a:pt x="1" y="471"/>
                    <a:pt x="91" y="471"/>
                  </a:cubicBezTo>
                  <a:cubicBezTo>
                    <a:pt x="651" y="382"/>
                    <a:pt x="1211" y="202"/>
                    <a:pt x="1771" y="202"/>
                  </a:cubicBezTo>
                  <a:cubicBezTo>
                    <a:pt x="1860" y="202"/>
                    <a:pt x="1860" y="90"/>
                    <a:pt x="17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9" name="Google Shape;7895;p79">
              <a:extLst>
                <a:ext uri="{FF2B5EF4-FFF2-40B4-BE49-F238E27FC236}">
                  <a16:creationId xmlns:a16="http://schemas.microsoft.com/office/drawing/2014/main" id="{204A9FBF-7BE9-5468-2100-F4F1F2EEF948}"/>
                </a:ext>
              </a:extLst>
            </p:cNvPr>
            <p:cNvSpPr/>
            <p:nvPr/>
          </p:nvSpPr>
          <p:spPr>
            <a:xfrm>
              <a:off x="2260575" y="1893900"/>
              <a:ext cx="9525" cy="7300"/>
            </a:xfrm>
            <a:custGeom>
              <a:avLst/>
              <a:gdLst/>
              <a:ahLst/>
              <a:cxnLst/>
              <a:rect l="l" t="t" r="r" b="b"/>
              <a:pathLst>
                <a:path w="381" h="292" extrusionOk="0">
                  <a:moveTo>
                    <a:pt x="90" y="0"/>
                  </a:moveTo>
                  <a:cubicBezTo>
                    <a:pt x="0" y="90"/>
                    <a:pt x="0" y="90"/>
                    <a:pt x="0" y="179"/>
                  </a:cubicBezTo>
                  <a:lnTo>
                    <a:pt x="90" y="179"/>
                  </a:lnTo>
                  <a:lnTo>
                    <a:pt x="90" y="292"/>
                  </a:lnTo>
                  <a:lnTo>
                    <a:pt x="179" y="292"/>
                  </a:lnTo>
                  <a:cubicBezTo>
                    <a:pt x="179" y="292"/>
                    <a:pt x="179" y="179"/>
                    <a:pt x="269" y="179"/>
                  </a:cubicBezTo>
                  <a:cubicBezTo>
                    <a:pt x="381" y="179"/>
                    <a:pt x="269" y="90"/>
                    <a:pt x="179" y="90"/>
                  </a:cubicBezTo>
                  <a:cubicBezTo>
                    <a:pt x="179" y="0"/>
                    <a:pt x="179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0" name="Google Shape;7896;p79">
              <a:extLst>
                <a:ext uri="{FF2B5EF4-FFF2-40B4-BE49-F238E27FC236}">
                  <a16:creationId xmlns:a16="http://schemas.microsoft.com/office/drawing/2014/main" id="{B6B13D2F-8F42-2971-FD7F-E34F9710B4D6}"/>
                </a:ext>
              </a:extLst>
            </p:cNvPr>
            <p:cNvSpPr/>
            <p:nvPr/>
          </p:nvSpPr>
          <p:spPr>
            <a:xfrm>
              <a:off x="2309850" y="1888475"/>
              <a:ext cx="6750" cy="6075"/>
            </a:xfrm>
            <a:custGeom>
              <a:avLst/>
              <a:gdLst/>
              <a:ahLst/>
              <a:cxnLst/>
              <a:rect l="l" t="t" r="r" b="b"/>
              <a:pathLst>
                <a:path w="270" h="243" extrusionOk="0">
                  <a:moveTo>
                    <a:pt x="109" y="1"/>
                  </a:moveTo>
                  <a:cubicBezTo>
                    <a:pt x="98" y="1"/>
                    <a:pt x="90" y="12"/>
                    <a:pt x="90" y="38"/>
                  </a:cubicBezTo>
                  <a:lnTo>
                    <a:pt x="90" y="128"/>
                  </a:lnTo>
                  <a:cubicBezTo>
                    <a:pt x="1" y="128"/>
                    <a:pt x="54" y="242"/>
                    <a:pt x="125" y="242"/>
                  </a:cubicBezTo>
                  <a:cubicBezTo>
                    <a:pt x="143" y="242"/>
                    <a:pt x="162" y="235"/>
                    <a:pt x="180" y="217"/>
                  </a:cubicBezTo>
                  <a:cubicBezTo>
                    <a:pt x="269" y="217"/>
                    <a:pt x="269" y="128"/>
                    <a:pt x="180" y="128"/>
                  </a:cubicBezTo>
                  <a:cubicBezTo>
                    <a:pt x="180" y="64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1" name="Google Shape;7897;p79">
              <a:extLst>
                <a:ext uri="{FF2B5EF4-FFF2-40B4-BE49-F238E27FC236}">
                  <a16:creationId xmlns:a16="http://schemas.microsoft.com/office/drawing/2014/main" id="{8B679936-6B71-2169-FF46-AECD6162F453}"/>
                </a:ext>
              </a:extLst>
            </p:cNvPr>
            <p:cNvSpPr/>
            <p:nvPr/>
          </p:nvSpPr>
          <p:spPr>
            <a:xfrm>
              <a:off x="2018050" y="1938150"/>
              <a:ext cx="284550" cy="86275"/>
            </a:xfrm>
            <a:custGeom>
              <a:avLst/>
              <a:gdLst/>
              <a:ahLst/>
              <a:cxnLst/>
              <a:rect l="l" t="t" r="r" b="b"/>
              <a:pathLst>
                <a:path w="11382" h="3451" extrusionOk="0">
                  <a:moveTo>
                    <a:pt x="11292" y="0"/>
                  </a:moveTo>
                  <a:cubicBezTo>
                    <a:pt x="10821" y="90"/>
                    <a:pt x="10351" y="291"/>
                    <a:pt x="9880" y="381"/>
                  </a:cubicBezTo>
                  <a:cubicBezTo>
                    <a:pt x="9320" y="560"/>
                    <a:pt x="8760" y="851"/>
                    <a:pt x="8110" y="1031"/>
                  </a:cubicBezTo>
                  <a:cubicBezTo>
                    <a:pt x="6901" y="1501"/>
                    <a:pt x="5691" y="1882"/>
                    <a:pt x="4369" y="2240"/>
                  </a:cubicBezTo>
                  <a:cubicBezTo>
                    <a:pt x="3070" y="2532"/>
                    <a:pt x="1860" y="2890"/>
                    <a:pt x="561" y="3181"/>
                  </a:cubicBezTo>
                  <a:cubicBezTo>
                    <a:pt x="359" y="3181"/>
                    <a:pt x="180" y="3271"/>
                    <a:pt x="1" y="3271"/>
                  </a:cubicBezTo>
                  <a:lnTo>
                    <a:pt x="90" y="3450"/>
                  </a:lnTo>
                  <a:cubicBezTo>
                    <a:pt x="180" y="3450"/>
                    <a:pt x="269" y="3450"/>
                    <a:pt x="359" y="3361"/>
                  </a:cubicBezTo>
                  <a:cubicBezTo>
                    <a:pt x="1569" y="3181"/>
                    <a:pt x="2801" y="2800"/>
                    <a:pt x="3921" y="2532"/>
                  </a:cubicBezTo>
                  <a:cubicBezTo>
                    <a:pt x="5220" y="2240"/>
                    <a:pt x="6430" y="1770"/>
                    <a:pt x="7730" y="1411"/>
                  </a:cubicBezTo>
                  <a:cubicBezTo>
                    <a:pt x="8290" y="1120"/>
                    <a:pt x="8962" y="941"/>
                    <a:pt x="9522" y="762"/>
                  </a:cubicBezTo>
                  <a:cubicBezTo>
                    <a:pt x="10082" y="471"/>
                    <a:pt x="10732" y="291"/>
                    <a:pt x="11292" y="202"/>
                  </a:cubicBezTo>
                  <a:cubicBezTo>
                    <a:pt x="11381" y="202"/>
                    <a:pt x="11381" y="0"/>
                    <a:pt x="11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2" name="Google Shape;7898;p79">
              <a:extLst>
                <a:ext uri="{FF2B5EF4-FFF2-40B4-BE49-F238E27FC236}">
                  <a16:creationId xmlns:a16="http://schemas.microsoft.com/office/drawing/2014/main" id="{65ADCAC7-4DD2-2A57-0422-4F47EEC62274}"/>
                </a:ext>
              </a:extLst>
            </p:cNvPr>
            <p:cNvSpPr/>
            <p:nvPr/>
          </p:nvSpPr>
          <p:spPr>
            <a:xfrm>
              <a:off x="2008525" y="1905025"/>
              <a:ext cx="233025" cy="94200"/>
            </a:xfrm>
            <a:custGeom>
              <a:avLst/>
              <a:gdLst/>
              <a:ahLst/>
              <a:cxnLst/>
              <a:rect l="l" t="t" r="r" b="b"/>
              <a:pathLst>
                <a:path w="9321" h="3768" extrusionOk="0">
                  <a:moveTo>
                    <a:pt x="9196" y="1"/>
                  </a:moveTo>
                  <a:cubicBezTo>
                    <a:pt x="9178" y="1"/>
                    <a:pt x="9159" y="8"/>
                    <a:pt x="9141" y="26"/>
                  </a:cubicBezTo>
                  <a:cubicBezTo>
                    <a:pt x="7102" y="765"/>
                    <a:pt x="5041" y="1796"/>
                    <a:pt x="2891" y="2647"/>
                  </a:cubicBezTo>
                  <a:cubicBezTo>
                    <a:pt x="1950" y="3005"/>
                    <a:pt x="942" y="3297"/>
                    <a:pt x="1" y="3565"/>
                  </a:cubicBezTo>
                  <a:lnTo>
                    <a:pt x="1" y="3767"/>
                  </a:lnTo>
                  <a:cubicBezTo>
                    <a:pt x="1031" y="3565"/>
                    <a:pt x="1950" y="3207"/>
                    <a:pt x="2801" y="2916"/>
                  </a:cubicBezTo>
                  <a:cubicBezTo>
                    <a:pt x="5041" y="2087"/>
                    <a:pt x="7102" y="967"/>
                    <a:pt x="9231" y="115"/>
                  </a:cubicBezTo>
                  <a:cubicBezTo>
                    <a:pt x="9320" y="115"/>
                    <a:pt x="9267" y="1"/>
                    <a:pt x="9196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3" name="Google Shape;7899;p79">
              <a:extLst>
                <a:ext uri="{FF2B5EF4-FFF2-40B4-BE49-F238E27FC236}">
                  <a16:creationId xmlns:a16="http://schemas.microsoft.com/office/drawing/2014/main" id="{CA585D30-02CC-95B6-C350-448DC69960D1}"/>
                </a:ext>
              </a:extLst>
            </p:cNvPr>
            <p:cNvSpPr/>
            <p:nvPr/>
          </p:nvSpPr>
          <p:spPr>
            <a:xfrm>
              <a:off x="2046050" y="1879900"/>
              <a:ext cx="146775" cy="74500"/>
            </a:xfrm>
            <a:custGeom>
              <a:avLst/>
              <a:gdLst/>
              <a:ahLst/>
              <a:cxnLst/>
              <a:rect l="l" t="t" r="r" b="b"/>
              <a:pathLst>
                <a:path w="5871" h="2980" extrusionOk="0">
                  <a:moveTo>
                    <a:pt x="5691" y="0"/>
                  </a:moveTo>
                  <a:cubicBezTo>
                    <a:pt x="4280" y="560"/>
                    <a:pt x="2891" y="1210"/>
                    <a:pt x="1569" y="1972"/>
                  </a:cubicBezTo>
                  <a:cubicBezTo>
                    <a:pt x="1300" y="2061"/>
                    <a:pt x="1121" y="2151"/>
                    <a:pt x="919" y="2330"/>
                  </a:cubicBezTo>
                  <a:cubicBezTo>
                    <a:pt x="650" y="2621"/>
                    <a:pt x="359" y="2801"/>
                    <a:pt x="90" y="2890"/>
                  </a:cubicBezTo>
                  <a:cubicBezTo>
                    <a:pt x="90" y="2914"/>
                    <a:pt x="90" y="2931"/>
                    <a:pt x="89" y="2944"/>
                  </a:cubicBezTo>
                  <a:lnTo>
                    <a:pt x="89" y="2944"/>
                  </a:lnTo>
                  <a:cubicBezTo>
                    <a:pt x="499" y="2777"/>
                    <a:pt x="855" y="2608"/>
                    <a:pt x="1211" y="2420"/>
                  </a:cubicBezTo>
                  <a:cubicBezTo>
                    <a:pt x="2689" y="1591"/>
                    <a:pt x="4190" y="739"/>
                    <a:pt x="5781" y="90"/>
                  </a:cubicBezTo>
                  <a:cubicBezTo>
                    <a:pt x="5870" y="90"/>
                    <a:pt x="5781" y="0"/>
                    <a:pt x="5691" y="0"/>
                  </a:cubicBezTo>
                  <a:close/>
                  <a:moveTo>
                    <a:pt x="89" y="2944"/>
                  </a:moveTo>
                  <a:lnTo>
                    <a:pt x="89" y="2944"/>
                  </a:lnTo>
                  <a:cubicBezTo>
                    <a:pt x="60" y="2956"/>
                    <a:pt x="30" y="2968"/>
                    <a:pt x="1" y="2980"/>
                  </a:cubicBezTo>
                  <a:cubicBezTo>
                    <a:pt x="67" y="2980"/>
                    <a:pt x="84" y="2980"/>
                    <a:pt x="89" y="294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4" name="Google Shape;7900;p79">
              <a:extLst>
                <a:ext uri="{FF2B5EF4-FFF2-40B4-BE49-F238E27FC236}">
                  <a16:creationId xmlns:a16="http://schemas.microsoft.com/office/drawing/2014/main" id="{8ED2A17F-DA8A-AAB0-0558-C62D503AF26C}"/>
                </a:ext>
              </a:extLst>
            </p:cNvPr>
            <p:cNvSpPr/>
            <p:nvPr/>
          </p:nvSpPr>
          <p:spPr>
            <a:xfrm>
              <a:off x="2312100" y="1835650"/>
              <a:ext cx="84025" cy="46500"/>
            </a:xfrm>
            <a:custGeom>
              <a:avLst/>
              <a:gdLst/>
              <a:ahLst/>
              <a:cxnLst/>
              <a:rect l="l" t="t" r="r" b="b"/>
              <a:pathLst>
                <a:path w="3361" h="1860" extrusionOk="0">
                  <a:moveTo>
                    <a:pt x="0" y="0"/>
                  </a:moveTo>
                  <a:lnTo>
                    <a:pt x="90" y="90"/>
                  </a:lnTo>
                  <a:cubicBezTo>
                    <a:pt x="829" y="180"/>
                    <a:pt x="1479" y="471"/>
                    <a:pt x="1949" y="1031"/>
                  </a:cubicBezTo>
                  <a:cubicBezTo>
                    <a:pt x="2128" y="1300"/>
                    <a:pt x="2330" y="1591"/>
                    <a:pt x="2509" y="1860"/>
                  </a:cubicBezTo>
                  <a:cubicBezTo>
                    <a:pt x="3361" y="941"/>
                    <a:pt x="3361" y="560"/>
                    <a:pt x="3361" y="560"/>
                  </a:cubicBezTo>
                  <a:cubicBezTo>
                    <a:pt x="3361" y="560"/>
                    <a:pt x="2509" y="471"/>
                    <a:pt x="1479" y="269"/>
                  </a:cubicBezTo>
                  <a:lnTo>
                    <a:pt x="1479" y="381"/>
                  </a:lnTo>
                  <a:cubicBezTo>
                    <a:pt x="1389" y="269"/>
                    <a:pt x="1389" y="269"/>
                    <a:pt x="1300" y="269"/>
                  </a:cubicBezTo>
                  <a:cubicBezTo>
                    <a:pt x="919" y="180"/>
                    <a:pt x="448" y="90"/>
                    <a:pt x="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5" name="Google Shape;7901;p79">
              <a:extLst>
                <a:ext uri="{FF2B5EF4-FFF2-40B4-BE49-F238E27FC236}">
                  <a16:creationId xmlns:a16="http://schemas.microsoft.com/office/drawing/2014/main" id="{4D247D5B-A1D5-645C-53B7-75B46D0DC323}"/>
                </a:ext>
              </a:extLst>
            </p:cNvPr>
            <p:cNvSpPr/>
            <p:nvPr/>
          </p:nvSpPr>
          <p:spPr>
            <a:xfrm>
              <a:off x="2006300" y="2083200"/>
              <a:ext cx="350050" cy="212200"/>
            </a:xfrm>
            <a:custGeom>
              <a:avLst/>
              <a:gdLst/>
              <a:ahLst/>
              <a:cxnLst/>
              <a:rect l="l" t="t" r="r" b="b"/>
              <a:pathLst>
                <a:path w="14002" h="8488" extrusionOk="0">
                  <a:moveTo>
                    <a:pt x="1031" y="0"/>
                  </a:moveTo>
                  <a:lnTo>
                    <a:pt x="0" y="2039"/>
                  </a:lnTo>
                  <a:cubicBezTo>
                    <a:pt x="0" y="2039"/>
                    <a:pt x="650" y="2420"/>
                    <a:pt x="1591" y="3070"/>
                  </a:cubicBezTo>
                  <a:cubicBezTo>
                    <a:pt x="2509" y="3719"/>
                    <a:pt x="4279" y="6430"/>
                    <a:pt x="5399" y="7169"/>
                  </a:cubicBezTo>
                  <a:cubicBezTo>
                    <a:pt x="6334" y="7805"/>
                    <a:pt x="8127" y="8488"/>
                    <a:pt x="9554" y="8488"/>
                  </a:cubicBezTo>
                  <a:cubicBezTo>
                    <a:pt x="9837" y="8488"/>
                    <a:pt x="10106" y="8461"/>
                    <a:pt x="10350" y="8402"/>
                  </a:cubicBezTo>
                  <a:cubicBezTo>
                    <a:pt x="11851" y="8110"/>
                    <a:pt x="14002" y="8110"/>
                    <a:pt x="14002" y="8110"/>
                  </a:cubicBezTo>
                  <a:cubicBezTo>
                    <a:pt x="14002" y="8110"/>
                    <a:pt x="14002" y="7729"/>
                    <a:pt x="13352" y="6811"/>
                  </a:cubicBezTo>
                  <a:cubicBezTo>
                    <a:pt x="12680" y="5780"/>
                    <a:pt x="11381" y="3249"/>
                    <a:pt x="10552" y="2599"/>
                  </a:cubicBezTo>
                  <a:cubicBezTo>
                    <a:pt x="9701" y="1950"/>
                    <a:pt x="6519" y="919"/>
                    <a:pt x="5399" y="829"/>
                  </a:cubicBezTo>
                  <a:cubicBezTo>
                    <a:pt x="4189" y="740"/>
                    <a:pt x="1031" y="0"/>
                    <a:pt x="103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6" name="Google Shape;7902;p79">
              <a:extLst>
                <a:ext uri="{FF2B5EF4-FFF2-40B4-BE49-F238E27FC236}">
                  <a16:creationId xmlns:a16="http://schemas.microsoft.com/office/drawing/2014/main" id="{3AB5FE89-C780-9229-F980-078B92F07553}"/>
                </a:ext>
              </a:extLst>
            </p:cNvPr>
            <p:cNvSpPr/>
            <p:nvPr/>
          </p:nvSpPr>
          <p:spPr>
            <a:xfrm>
              <a:off x="2178800" y="2175525"/>
              <a:ext cx="149550" cy="93000"/>
            </a:xfrm>
            <a:custGeom>
              <a:avLst/>
              <a:gdLst/>
              <a:ahLst/>
              <a:cxnLst/>
              <a:rect l="l" t="t" r="r" b="b"/>
              <a:pathLst>
                <a:path w="5982" h="3720" extrusionOk="0">
                  <a:moveTo>
                    <a:pt x="1063" y="0"/>
                  </a:moveTo>
                  <a:cubicBezTo>
                    <a:pt x="836" y="0"/>
                    <a:pt x="608" y="63"/>
                    <a:pt x="381" y="228"/>
                  </a:cubicBezTo>
                  <a:cubicBezTo>
                    <a:pt x="0" y="407"/>
                    <a:pt x="179" y="967"/>
                    <a:pt x="381" y="1236"/>
                  </a:cubicBezTo>
                  <a:cubicBezTo>
                    <a:pt x="560" y="1617"/>
                    <a:pt x="852" y="1796"/>
                    <a:pt x="1210" y="2087"/>
                  </a:cubicBezTo>
                  <a:cubicBezTo>
                    <a:pt x="1680" y="2468"/>
                    <a:pt x="2151" y="2737"/>
                    <a:pt x="2621" y="3028"/>
                  </a:cubicBezTo>
                  <a:cubicBezTo>
                    <a:pt x="2958" y="3156"/>
                    <a:pt x="3958" y="3719"/>
                    <a:pt x="4673" y="3719"/>
                  </a:cubicBezTo>
                  <a:cubicBezTo>
                    <a:pt x="4958" y="3719"/>
                    <a:pt x="5198" y="3630"/>
                    <a:pt x="5332" y="3387"/>
                  </a:cubicBezTo>
                  <a:cubicBezTo>
                    <a:pt x="5982" y="1908"/>
                    <a:pt x="3271" y="878"/>
                    <a:pt x="2330" y="407"/>
                  </a:cubicBezTo>
                  <a:cubicBezTo>
                    <a:pt x="1908" y="218"/>
                    <a:pt x="1486" y="0"/>
                    <a:pt x="1063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7" name="Google Shape;7903;p79">
              <a:extLst>
                <a:ext uri="{FF2B5EF4-FFF2-40B4-BE49-F238E27FC236}">
                  <a16:creationId xmlns:a16="http://schemas.microsoft.com/office/drawing/2014/main" id="{C7E46F4C-AF06-3EEF-54A1-527190FBA0EE}"/>
                </a:ext>
              </a:extLst>
            </p:cNvPr>
            <p:cNvSpPr/>
            <p:nvPr/>
          </p:nvSpPr>
          <p:spPr>
            <a:xfrm>
              <a:off x="2204550" y="2243950"/>
              <a:ext cx="32525" cy="23550"/>
            </a:xfrm>
            <a:custGeom>
              <a:avLst/>
              <a:gdLst/>
              <a:ahLst/>
              <a:cxnLst/>
              <a:rect l="l" t="t" r="r" b="b"/>
              <a:pathLst>
                <a:path w="1301" h="942" extrusionOk="0">
                  <a:moveTo>
                    <a:pt x="382" y="0"/>
                  </a:moveTo>
                  <a:cubicBezTo>
                    <a:pt x="180" y="90"/>
                    <a:pt x="1" y="179"/>
                    <a:pt x="1" y="471"/>
                  </a:cubicBezTo>
                  <a:cubicBezTo>
                    <a:pt x="90" y="739"/>
                    <a:pt x="382" y="851"/>
                    <a:pt x="561" y="941"/>
                  </a:cubicBezTo>
                  <a:lnTo>
                    <a:pt x="830" y="941"/>
                  </a:lnTo>
                  <a:cubicBezTo>
                    <a:pt x="942" y="941"/>
                    <a:pt x="1121" y="941"/>
                    <a:pt x="1121" y="739"/>
                  </a:cubicBezTo>
                  <a:cubicBezTo>
                    <a:pt x="1300" y="381"/>
                    <a:pt x="830" y="0"/>
                    <a:pt x="38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8" name="Google Shape;7904;p79">
              <a:extLst>
                <a:ext uri="{FF2B5EF4-FFF2-40B4-BE49-F238E27FC236}">
                  <a16:creationId xmlns:a16="http://schemas.microsoft.com/office/drawing/2014/main" id="{71183D22-1C62-3A50-E40B-7D0AE88CB67F}"/>
                </a:ext>
              </a:extLst>
            </p:cNvPr>
            <p:cNvSpPr/>
            <p:nvPr/>
          </p:nvSpPr>
          <p:spPr>
            <a:xfrm>
              <a:off x="2234800" y="2227700"/>
              <a:ext cx="9550" cy="4500"/>
            </a:xfrm>
            <a:custGeom>
              <a:avLst/>
              <a:gdLst/>
              <a:ahLst/>
              <a:cxnLst/>
              <a:rect l="l" t="t" r="r" b="b"/>
              <a:pathLst>
                <a:path w="382" h="180" extrusionOk="0">
                  <a:moveTo>
                    <a:pt x="90" y="0"/>
                  </a:moveTo>
                  <a:lnTo>
                    <a:pt x="90" y="90"/>
                  </a:lnTo>
                  <a:cubicBezTo>
                    <a:pt x="1" y="90"/>
                    <a:pt x="1" y="180"/>
                    <a:pt x="90" y="180"/>
                  </a:cubicBezTo>
                  <a:lnTo>
                    <a:pt x="292" y="180"/>
                  </a:lnTo>
                  <a:cubicBezTo>
                    <a:pt x="292" y="180"/>
                    <a:pt x="381" y="90"/>
                    <a:pt x="29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9" name="Google Shape;7905;p79">
              <a:extLst>
                <a:ext uri="{FF2B5EF4-FFF2-40B4-BE49-F238E27FC236}">
                  <a16:creationId xmlns:a16="http://schemas.microsoft.com/office/drawing/2014/main" id="{51CAE286-1786-A9EC-663C-D1D6B6B8279F}"/>
                </a:ext>
              </a:extLst>
            </p:cNvPr>
            <p:cNvSpPr/>
            <p:nvPr/>
          </p:nvSpPr>
          <p:spPr>
            <a:xfrm>
              <a:off x="2279050" y="2237225"/>
              <a:ext cx="7300" cy="5500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202" y="0"/>
                  </a:moveTo>
                  <a:cubicBezTo>
                    <a:pt x="202" y="0"/>
                    <a:pt x="0" y="90"/>
                    <a:pt x="90" y="90"/>
                  </a:cubicBezTo>
                  <a:lnTo>
                    <a:pt x="90" y="179"/>
                  </a:lnTo>
                  <a:cubicBezTo>
                    <a:pt x="90" y="209"/>
                    <a:pt x="102" y="219"/>
                    <a:pt x="122" y="219"/>
                  </a:cubicBezTo>
                  <a:cubicBezTo>
                    <a:pt x="162" y="219"/>
                    <a:pt x="232" y="179"/>
                    <a:pt x="292" y="179"/>
                  </a:cubicBezTo>
                  <a:cubicBezTo>
                    <a:pt x="292" y="90"/>
                    <a:pt x="292" y="90"/>
                    <a:pt x="202" y="9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0" name="Google Shape;7906;p79">
              <a:extLst>
                <a:ext uri="{FF2B5EF4-FFF2-40B4-BE49-F238E27FC236}">
                  <a16:creationId xmlns:a16="http://schemas.microsoft.com/office/drawing/2014/main" id="{EAE40C58-2F41-1376-657B-C655A6C9B417}"/>
                </a:ext>
              </a:extLst>
            </p:cNvPr>
            <p:cNvSpPr/>
            <p:nvPr/>
          </p:nvSpPr>
          <p:spPr>
            <a:xfrm>
              <a:off x="2018050" y="2101675"/>
              <a:ext cx="266075" cy="121575"/>
            </a:xfrm>
            <a:custGeom>
              <a:avLst/>
              <a:gdLst/>
              <a:ahLst/>
              <a:cxnLst/>
              <a:rect l="l" t="t" r="r" b="b"/>
              <a:pathLst>
                <a:path w="10643" h="4863" extrusionOk="0">
                  <a:moveTo>
                    <a:pt x="90" y="1"/>
                  </a:moveTo>
                  <a:lnTo>
                    <a:pt x="1" y="180"/>
                  </a:lnTo>
                  <a:cubicBezTo>
                    <a:pt x="1390" y="740"/>
                    <a:pt x="2689" y="1211"/>
                    <a:pt x="4011" y="1771"/>
                  </a:cubicBezTo>
                  <a:cubicBezTo>
                    <a:pt x="6251" y="2622"/>
                    <a:pt x="8290" y="3832"/>
                    <a:pt x="10440" y="4862"/>
                  </a:cubicBezTo>
                  <a:cubicBezTo>
                    <a:pt x="10530" y="4862"/>
                    <a:pt x="10642" y="4750"/>
                    <a:pt x="10530" y="4661"/>
                  </a:cubicBezTo>
                  <a:cubicBezTo>
                    <a:pt x="8402" y="3630"/>
                    <a:pt x="6341" y="2420"/>
                    <a:pt x="4100" y="1591"/>
                  </a:cubicBezTo>
                  <a:cubicBezTo>
                    <a:pt x="2801" y="1031"/>
                    <a:pt x="1479" y="561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1" name="Google Shape;7907;p79">
              <a:extLst>
                <a:ext uri="{FF2B5EF4-FFF2-40B4-BE49-F238E27FC236}">
                  <a16:creationId xmlns:a16="http://schemas.microsoft.com/office/drawing/2014/main" id="{2DDF4D1C-ED62-11BA-F8CD-F24B8A57A0CB}"/>
                </a:ext>
              </a:extLst>
            </p:cNvPr>
            <p:cNvSpPr/>
            <p:nvPr/>
          </p:nvSpPr>
          <p:spPr>
            <a:xfrm>
              <a:off x="2046050" y="2159925"/>
              <a:ext cx="125925" cy="80175"/>
            </a:xfrm>
            <a:custGeom>
              <a:avLst/>
              <a:gdLst/>
              <a:ahLst/>
              <a:cxnLst/>
              <a:rect l="l" t="t" r="r" b="b"/>
              <a:pathLst>
                <a:path w="5037" h="3207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25"/>
                    <a:pt x="75" y="49"/>
                    <a:pt x="114" y="74"/>
                  </a:cubicBezTo>
                  <a:lnTo>
                    <a:pt x="114" y="74"/>
                  </a:lnTo>
                  <a:cubicBezTo>
                    <a:pt x="73" y="43"/>
                    <a:pt x="35" y="18"/>
                    <a:pt x="1" y="1"/>
                  </a:cubicBezTo>
                  <a:close/>
                  <a:moveTo>
                    <a:pt x="114" y="74"/>
                  </a:moveTo>
                  <a:cubicBezTo>
                    <a:pt x="285" y="202"/>
                    <a:pt x="505" y="434"/>
                    <a:pt x="740" y="650"/>
                  </a:cubicBezTo>
                  <a:cubicBezTo>
                    <a:pt x="919" y="740"/>
                    <a:pt x="1121" y="942"/>
                    <a:pt x="1300" y="1031"/>
                  </a:cubicBezTo>
                  <a:cubicBezTo>
                    <a:pt x="2420" y="1860"/>
                    <a:pt x="3630" y="2532"/>
                    <a:pt x="4929" y="3182"/>
                  </a:cubicBezTo>
                  <a:cubicBezTo>
                    <a:pt x="4952" y="3200"/>
                    <a:pt x="4970" y="3207"/>
                    <a:pt x="4983" y="3207"/>
                  </a:cubicBezTo>
                  <a:cubicBezTo>
                    <a:pt x="5037" y="3207"/>
                    <a:pt x="5019" y="3092"/>
                    <a:pt x="4929" y="3092"/>
                  </a:cubicBezTo>
                  <a:cubicBezTo>
                    <a:pt x="3540" y="2331"/>
                    <a:pt x="2331" y="1502"/>
                    <a:pt x="1009" y="561"/>
                  </a:cubicBezTo>
                  <a:cubicBezTo>
                    <a:pt x="698" y="405"/>
                    <a:pt x="371" y="233"/>
                    <a:pt x="114" y="74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2" name="Google Shape;7908;p79">
              <a:extLst>
                <a:ext uri="{FF2B5EF4-FFF2-40B4-BE49-F238E27FC236}">
                  <a16:creationId xmlns:a16="http://schemas.microsoft.com/office/drawing/2014/main" id="{CD930720-FD32-CFCF-2076-C892F3395BED}"/>
                </a:ext>
              </a:extLst>
            </p:cNvPr>
            <p:cNvSpPr/>
            <p:nvPr/>
          </p:nvSpPr>
          <p:spPr>
            <a:xfrm>
              <a:off x="2276800" y="2253450"/>
              <a:ext cx="79550" cy="37000"/>
            </a:xfrm>
            <a:custGeom>
              <a:avLst/>
              <a:gdLst/>
              <a:ahLst/>
              <a:cxnLst/>
              <a:rect l="l" t="t" r="r" b="b"/>
              <a:pathLst>
                <a:path w="3182" h="1480" extrusionOk="0">
                  <a:moveTo>
                    <a:pt x="2532" y="1"/>
                  </a:moveTo>
                  <a:cubicBezTo>
                    <a:pt x="2331" y="180"/>
                    <a:pt x="2151" y="471"/>
                    <a:pt x="1860" y="740"/>
                  </a:cubicBezTo>
                  <a:cubicBezTo>
                    <a:pt x="1414" y="1208"/>
                    <a:pt x="858" y="1388"/>
                    <a:pt x="102" y="1478"/>
                  </a:cubicBezTo>
                  <a:lnTo>
                    <a:pt x="102" y="1478"/>
                  </a:lnTo>
                  <a:cubicBezTo>
                    <a:pt x="527" y="1467"/>
                    <a:pt x="885" y="1390"/>
                    <a:pt x="1300" y="1390"/>
                  </a:cubicBezTo>
                  <a:lnTo>
                    <a:pt x="1412" y="1300"/>
                  </a:lnTo>
                  <a:lnTo>
                    <a:pt x="1412" y="1390"/>
                  </a:lnTo>
                  <a:cubicBezTo>
                    <a:pt x="2331" y="1300"/>
                    <a:pt x="3182" y="1300"/>
                    <a:pt x="3182" y="1300"/>
                  </a:cubicBezTo>
                  <a:cubicBezTo>
                    <a:pt x="3182" y="1300"/>
                    <a:pt x="3182" y="919"/>
                    <a:pt x="2532" y="1"/>
                  </a:cubicBezTo>
                  <a:close/>
                  <a:moveTo>
                    <a:pt x="102" y="1478"/>
                  </a:moveTo>
                  <a:lnTo>
                    <a:pt x="102" y="1478"/>
                  </a:lnTo>
                  <a:cubicBezTo>
                    <a:pt x="69" y="1479"/>
                    <a:pt x="35" y="1480"/>
                    <a:pt x="1" y="1480"/>
                  </a:cubicBezTo>
                  <a:lnTo>
                    <a:pt x="90" y="1480"/>
                  </a:lnTo>
                  <a:cubicBezTo>
                    <a:pt x="94" y="1479"/>
                    <a:pt x="98" y="1479"/>
                    <a:pt x="102" y="1478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3" name="Google Shape;7909;p79">
              <a:extLst>
                <a:ext uri="{FF2B5EF4-FFF2-40B4-BE49-F238E27FC236}">
                  <a16:creationId xmlns:a16="http://schemas.microsoft.com/office/drawing/2014/main" id="{FE713A64-00BD-B0AF-DB46-558154B7B016}"/>
                </a:ext>
              </a:extLst>
            </p:cNvPr>
            <p:cNvSpPr/>
            <p:nvPr/>
          </p:nvSpPr>
          <p:spPr>
            <a:xfrm>
              <a:off x="1726250" y="2115675"/>
              <a:ext cx="214525" cy="396575"/>
            </a:xfrm>
            <a:custGeom>
              <a:avLst/>
              <a:gdLst/>
              <a:ahLst/>
              <a:cxnLst/>
              <a:rect l="l" t="t" r="r" b="b"/>
              <a:pathLst>
                <a:path w="8581" h="15863" extrusionOk="0">
                  <a:moveTo>
                    <a:pt x="6251" y="1"/>
                  </a:moveTo>
                  <a:cubicBezTo>
                    <a:pt x="6251" y="1"/>
                    <a:pt x="5870" y="740"/>
                    <a:pt x="5310" y="1860"/>
                  </a:cubicBezTo>
                  <a:cubicBezTo>
                    <a:pt x="4660" y="2980"/>
                    <a:pt x="1950" y="5131"/>
                    <a:pt x="1300" y="6430"/>
                  </a:cubicBezTo>
                  <a:cubicBezTo>
                    <a:pt x="650" y="7752"/>
                    <a:pt x="1" y="10351"/>
                    <a:pt x="561" y="11942"/>
                  </a:cubicBezTo>
                  <a:cubicBezTo>
                    <a:pt x="1121" y="13532"/>
                    <a:pt x="1300" y="15862"/>
                    <a:pt x="1300" y="15862"/>
                  </a:cubicBezTo>
                  <a:cubicBezTo>
                    <a:pt x="1300" y="15862"/>
                    <a:pt x="1681" y="15772"/>
                    <a:pt x="2711" y="15033"/>
                  </a:cubicBezTo>
                  <a:cubicBezTo>
                    <a:pt x="3630" y="14182"/>
                    <a:pt x="6251" y="12502"/>
                    <a:pt x="6901" y="11471"/>
                  </a:cubicBezTo>
                  <a:cubicBezTo>
                    <a:pt x="7461" y="10553"/>
                    <a:pt x="8200" y="6991"/>
                    <a:pt x="8111" y="5691"/>
                  </a:cubicBezTo>
                  <a:cubicBezTo>
                    <a:pt x="8111" y="4481"/>
                    <a:pt x="8581" y="830"/>
                    <a:pt x="8581" y="830"/>
                  </a:cubicBezTo>
                  <a:lnTo>
                    <a:pt x="625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4" name="Google Shape;7910;p79">
              <a:extLst>
                <a:ext uri="{FF2B5EF4-FFF2-40B4-BE49-F238E27FC236}">
                  <a16:creationId xmlns:a16="http://schemas.microsoft.com/office/drawing/2014/main" id="{4998A172-1823-7A2C-449E-3DD59DB9CA95}"/>
                </a:ext>
              </a:extLst>
            </p:cNvPr>
            <p:cNvSpPr/>
            <p:nvPr/>
          </p:nvSpPr>
          <p:spPr>
            <a:xfrm>
              <a:off x="1756500" y="2313450"/>
              <a:ext cx="109800" cy="148950"/>
            </a:xfrm>
            <a:custGeom>
              <a:avLst/>
              <a:gdLst/>
              <a:ahLst/>
              <a:cxnLst/>
              <a:rect l="l" t="t" r="r" b="b"/>
              <a:pathLst>
                <a:path w="4392" h="5958" extrusionOk="0">
                  <a:moveTo>
                    <a:pt x="3395" y="0"/>
                  </a:moveTo>
                  <a:cubicBezTo>
                    <a:pt x="3143" y="0"/>
                    <a:pt x="2874" y="136"/>
                    <a:pt x="2711" y="312"/>
                  </a:cubicBezTo>
                  <a:cubicBezTo>
                    <a:pt x="2420" y="581"/>
                    <a:pt x="2151" y="961"/>
                    <a:pt x="1949" y="1320"/>
                  </a:cubicBezTo>
                  <a:cubicBezTo>
                    <a:pt x="1591" y="1790"/>
                    <a:pt x="1300" y="2440"/>
                    <a:pt x="1121" y="3000"/>
                  </a:cubicBezTo>
                  <a:cubicBezTo>
                    <a:pt x="829" y="3471"/>
                    <a:pt x="0" y="5532"/>
                    <a:pt x="1031" y="5912"/>
                  </a:cubicBezTo>
                  <a:cubicBezTo>
                    <a:pt x="1147" y="5943"/>
                    <a:pt x="1259" y="5958"/>
                    <a:pt x="1366" y="5958"/>
                  </a:cubicBezTo>
                  <a:cubicBezTo>
                    <a:pt x="2812" y="5958"/>
                    <a:pt x="3477" y="3310"/>
                    <a:pt x="3831" y="2350"/>
                  </a:cubicBezTo>
                  <a:cubicBezTo>
                    <a:pt x="4100" y="1611"/>
                    <a:pt x="4391" y="961"/>
                    <a:pt x="3831" y="200"/>
                  </a:cubicBezTo>
                  <a:cubicBezTo>
                    <a:pt x="3716" y="58"/>
                    <a:pt x="3559" y="0"/>
                    <a:pt x="3395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5" name="Google Shape;7911;p79">
              <a:extLst>
                <a:ext uri="{FF2B5EF4-FFF2-40B4-BE49-F238E27FC236}">
                  <a16:creationId xmlns:a16="http://schemas.microsoft.com/office/drawing/2014/main" id="{CC90CA0E-64E2-552E-8005-7B8EF2A48B7A}"/>
                </a:ext>
              </a:extLst>
            </p:cNvPr>
            <p:cNvSpPr/>
            <p:nvPr/>
          </p:nvSpPr>
          <p:spPr>
            <a:xfrm>
              <a:off x="1763225" y="2345875"/>
              <a:ext cx="25625" cy="31625"/>
            </a:xfrm>
            <a:custGeom>
              <a:avLst/>
              <a:gdLst/>
              <a:ahLst/>
              <a:cxnLst/>
              <a:rect l="l" t="t" r="r" b="b"/>
              <a:pathLst>
                <a:path w="1025" h="1265" extrusionOk="0">
                  <a:moveTo>
                    <a:pt x="519" y="1"/>
                  </a:moveTo>
                  <a:cubicBezTo>
                    <a:pt x="476" y="1"/>
                    <a:pt x="430" y="8"/>
                    <a:pt x="381" y="23"/>
                  </a:cubicBezTo>
                  <a:cubicBezTo>
                    <a:pt x="112" y="23"/>
                    <a:pt x="112" y="404"/>
                    <a:pt x="0" y="583"/>
                  </a:cubicBezTo>
                  <a:lnTo>
                    <a:pt x="0" y="874"/>
                  </a:lnTo>
                  <a:cubicBezTo>
                    <a:pt x="0" y="1053"/>
                    <a:pt x="112" y="1143"/>
                    <a:pt x="202" y="1255"/>
                  </a:cubicBezTo>
                  <a:cubicBezTo>
                    <a:pt x="236" y="1261"/>
                    <a:pt x="269" y="1265"/>
                    <a:pt x="302" y="1265"/>
                  </a:cubicBezTo>
                  <a:cubicBezTo>
                    <a:pt x="722" y="1265"/>
                    <a:pt x="1024" y="751"/>
                    <a:pt x="941" y="314"/>
                  </a:cubicBezTo>
                  <a:cubicBezTo>
                    <a:pt x="867" y="165"/>
                    <a:pt x="730" y="1"/>
                    <a:pt x="51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6" name="Google Shape;7912;p79">
              <a:extLst>
                <a:ext uri="{FF2B5EF4-FFF2-40B4-BE49-F238E27FC236}">
                  <a16:creationId xmlns:a16="http://schemas.microsoft.com/office/drawing/2014/main" id="{05406698-2241-51F5-DBBE-12924C9989D2}"/>
                </a:ext>
              </a:extLst>
            </p:cNvPr>
            <p:cNvSpPr/>
            <p:nvPr/>
          </p:nvSpPr>
          <p:spPr>
            <a:xfrm>
              <a:off x="1774975" y="2384525"/>
              <a:ext cx="11800" cy="48050"/>
            </a:xfrm>
            <a:custGeom>
              <a:avLst/>
              <a:gdLst/>
              <a:ahLst/>
              <a:cxnLst/>
              <a:rect l="l" t="t" r="r" b="b"/>
              <a:pathLst>
                <a:path w="472" h="1922" extrusionOk="0">
                  <a:moveTo>
                    <a:pt x="426" y="0"/>
                  </a:moveTo>
                  <a:cubicBezTo>
                    <a:pt x="404" y="0"/>
                    <a:pt x="382" y="23"/>
                    <a:pt x="382" y="67"/>
                  </a:cubicBezTo>
                  <a:cubicBezTo>
                    <a:pt x="202" y="628"/>
                    <a:pt x="1" y="1277"/>
                    <a:pt x="90" y="1837"/>
                  </a:cubicBezTo>
                  <a:cubicBezTo>
                    <a:pt x="90" y="1893"/>
                    <a:pt x="141" y="1921"/>
                    <a:pt x="191" y="1921"/>
                  </a:cubicBezTo>
                  <a:cubicBezTo>
                    <a:pt x="242" y="1921"/>
                    <a:pt x="292" y="1893"/>
                    <a:pt x="292" y="1837"/>
                  </a:cubicBezTo>
                  <a:cubicBezTo>
                    <a:pt x="292" y="1277"/>
                    <a:pt x="471" y="717"/>
                    <a:pt x="471" y="67"/>
                  </a:cubicBezTo>
                  <a:cubicBezTo>
                    <a:pt x="471" y="23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7" name="Google Shape;7913;p79">
              <a:extLst>
                <a:ext uri="{FF2B5EF4-FFF2-40B4-BE49-F238E27FC236}">
                  <a16:creationId xmlns:a16="http://schemas.microsoft.com/office/drawing/2014/main" id="{DEB04A4A-1622-08F1-254E-48FDAA6A8372}"/>
                </a:ext>
              </a:extLst>
            </p:cNvPr>
            <p:cNvSpPr/>
            <p:nvPr/>
          </p:nvSpPr>
          <p:spPr>
            <a:xfrm>
              <a:off x="1802975" y="2377225"/>
              <a:ext cx="5075" cy="6200"/>
            </a:xfrm>
            <a:custGeom>
              <a:avLst/>
              <a:gdLst/>
              <a:ahLst/>
              <a:cxnLst/>
              <a:rect l="l" t="t" r="r" b="b"/>
              <a:pathLst>
                <a:path w="203" h="248" extrusionOk="0">
                  <a:moveTo>
                    <a:pt x="1" y="1"/>
                  </a:moveTo>
                  <a:lnTo>
                    <a:pt x="1" y="91"/>
                  </a:lnTo>
                  <a:lnTo>
                    <a:pt x="1" y="180"/>
                  </a:lnTo>
                  <a:cubicBezTo>
                    <a:pt x="1" y="225"/>
                    <a:pt x="23" y="247"/>
                    <a:pt x="60" y="247"/>
                  </a:cubicBezTo>
                  <a:cubicBezTo>
                    <a:pt x="96" y="247"/>
                    <a:pt x="146" y="225"/>
                    <a:pt x="202" y="180"/>
                  </a:cubicBezTo>
                  <a:lnTo>
                    <a:pt x="202" y="9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8" name="Google Shape;7914;p79">
              <a:extLst>
                <a:ext uri="{FF2B5EF4-FFF2-40B4-BE49-F238E27FC236}">
                  <a16:creationId xmlns:a16="http://schemas.microsoft.com/office/drawing/2014/main" id="{4FED72A9-9CB7-AE33-EC83-308541C73549}"/>
                </a:ext>
              </a:extLst>
            </p:cNvPr>
            <p:cNvSpPr/>
            <p:nvPr/>
          </p:nvSpPr>
          <p:spPr>
            <a:xfrm>
              <a:off x="1796275" y="24253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43" y="1"/>
                  </a:moveTo>
                  <a:cubicBezTo>
                    <a:pt x="125" y="1"/>
                    <a:pt x="108" y="8"/>
                    <a:pt x="90" y="26"/>
                  </a:cubicBezTo>
                  <a:cubicBezTo>
                    <a:pt x="0" y="116"/>
                    <a:pt x="90" y="205"/>
                    <a:pt x="90" y="205"/>
                  </a:cubicBezTo>
                  <a:lnTo>
                    <a:pt x="179" y="205"/>
                  </a:lnTo>
                  <a:cubicBezTo>
                    <a:pt x="269" y="205"/>
                    <a:pt x="269" y="205"/>
                    <a:pt x="269" y="116"/>
                  </a:cubicBezTo>
                  <a:cubicBezTo>
                    <a:pt x="269" y="116"/>
                    <a:pt x="212" y="1"/>
                    <a:pt x="14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9" name="Google Shape;7915;p79">
              <a:extLst>
                <a:ext uri="{FF2B5EF4-FFF2-40B4-BE49-F238E27FC236}">
                  <a16:creationId xmlns:a16="http://schemas.microsoft.com/office/drawing/2014/main" id="{6C9534B8-5719-7C97-62FD-6CD54F310606}"/>
                </a:ext>
              </a:extLst>
            </p:cNvPr>
            <p:cNvSpPr/>
            <p:nvPr/>
          </p:nvSpPr>
          <p:spPr>
            <a:xfrm>
              <a:off x="1847225" y="2131925"/>
              <a:ext cx="81800" cy="283975"/>
            </a:xfrm>
            <a:custGeom>
              <a:avLst/>
              <a:gdLst/>
              <a:ahLst/>
              <a:cxnLst/>
              <a:rect l="l" t="t" r="r" b="b"/>
              <a:pathLst>
                <a:path w="3272" h="11359" extrusionOk="0">
                  <a:moveTo>
                    <a:pt x="3092" y="1"/>
                  </a:moveTo>
                  <a:cubicBezTo>
                    <a:pt x="3092" y="180"/>
                    <a:pt x="3092" y="381"/>
                    <a:pt x="3003" y="561"/>
                  </a:cubicBezTo>
                  <a:cubicBezTo>
                    <a:pt x="2801" y="1860"/>
                    <a:pt x="2443" y="3092"/>
                    <a:pt x="2151" y="4391"/>
                  </a:cubicBezTo>
                  <a:cubicBezTo>
                    <a:pt x="1793" y="5691"/>
                    <a:pt x="1412" y="6901"/>
                    <a:pt x="942" y="8133"/>
                  </a:cubicBezTo>
                  <a:cubicBezTo>
                    <a:pt x="762" y="8782"/>
                    <a:pt x="561" y="9343"/>
                    <a:pt x="382" y="9903"/>
                  </a:cubicBezTo>
                  <a:cubicBezTo>
                    <a:pt x="202" y="10373"/>
                    <a:pt x="1" y="10821"/>
                    <a:pt x="1" y="11292"/>
                  </a:cubicBezTo>
                  <a:cubicBezTo>
                    <a:pt x="1" y="11336"/>
                    <a:pt x="29" y="11359"/>
                    <a:pt x="68" y="11359"/>
                  </a:cubicBezTo>
                  <a:cubicBezTo>
                    <a:pt x="107" y="11359"/>
                    <a:pt x="158" y="11336"/>
                    <a:pt x="202" y="11292"/>
                  </a:cubicBezTo>
                  <a:cubicBezTo>
                    <a:pt x="202" y="10732"/>
                    <a:pt x="471" y="10082"/>
                    <a:pt x="673" y="9522"/>
                  </a:cubicBezTo>
                  <a:cubicBezTo>
                    <a:pt x="852" y="8962"/>
                    <a:pt x="1121" y="8312"/>
                    <a:pt x="1322" y="7752"/>
                  </a:cubicBezTo>
                  <a:cubicBezTo>
                    <a:pt x="1793" y="6453"/>
                    <a:pt x="2151" y="5220"/>
                    <a:pt x="2443" y="3921"/>
                  </a:cubicBezTo>
                  <a:cubicBezTo>
                    <a:pt x="2711" y="2801"/>
                    <a:pt x="3092" y="1591"/>
                    <a:pt x="3272" y="381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0" name="Google Shape;7916;p79">
              <a:extLst>
                <a:ext uri="{FF2B5EF4-FFF2-40B4-BE49-F238E27FC236}">
                  <a16:creationId xmlns:a16="http://schemas.microsoft.com/office/drawing/2014/main" id="{60FB8472-0148-0494-B136-D66DE4209284}"/>
                </a:ext>
              </a:extLst>
            </p:cNvPr>
            <p:cNvSpPr/>
            <p:nvPr/>
          </p:nvSpPr>
          <p:spPr>
            <a:xfrm>
              <a:off x="1756500" y="2115675"/>
              <a:ext cx="132750" cy="335525"/>
            </a:xfrm>
            <a:custGeom>
              <a:avLst/>
              <a:gdLst/>
              <a:ahLst/>
              <a:cxnLst/>
              <a:rect l="l" t="t" r="r" b="b"/>
              <a:pathLst>
                <a:path w="5310" h="13421" extrusionOk="0">
                  <a:moveTo>
                    <a:pt x="5041" y="1"/>
                  </a:moveTo>
                  <a:cubicBezTo>
                    <a:pt x="5041" y="1"/>
                    <a:pt x="4951" y="180"/>
                    <a:pt x="4862" y="471"/>
                  </a:cubicBezTo>
                  <a:cubicBezTo>
                    <a:pt x="4302" y="2152"/>
                    <a:pt x="3630" y="3832"/>
                    <a:pt x="2801" y="5422"/>
                  </a:cubicBezTo>
                  <a:cubicBezTo>
                    <a:pt x="2151" y="6722"/>
                    <a:pt x="1300" y="8111"/>
                    <a:pt x="829" y="9522"/>
                  </a:cubicBezTo>
                  <a:cubicBezTo>
                    <a:pt x="471" y="10732"/>
                    <a:pt x="0" y="12031"/>
                    <a:pt x="0" y="13353"/>
                  </a:cubicBezTo>
                  <a:cubicBezTo>
                    <a:pt x="0" y="13398"/>
                    <a:pt x="45" y="13420"/>
                    <a:pt x="90" y="13420"/>
                  </a:cubicBezTo>
                  <a:cubicBezTo>
                    <a:pt x="135" y="13420"/>
                    <a:pt x="180" y="13398"/>
                    <a:pt x="180" y="13353"/>
                  </a:cubicBezTo>
                  <a:cubicBezTo>
                    <a:pt x="180" y="11852"/>
                    <a:pt x="650" y="10351"/>
                    <a:pt x="1210" y="9141"/>
                  </a:cubicBezTo>
                  <a:cubicBezTo>
                    <a:pt x="1770" y="7752"/>
                    <a:pt x="2510" y="6542"/>
                    <a:pt x="3271" y="5221"/>
                  </a:cubicBezTo>
                  <a:cubicBezTo>
                    <a:pt x="3582" y="4503"/>
                    <a:pt x="3909" y="3835"/>
                    <a:pt x="4180" y="3131"/>
                  </a:cubicBezTo>
                  <a:lnTo>
                    <a:pt x="4180" y="3131"/>
                  </a:lnTo>
                  <a:cubicBezTo>
                    <a:pt x="4055" y="3520"/>
                    <a:pt x="3970" y="3938"/>
                    <a:pt x="3831" y="4302"/>
                  </a:cubicBezTo>
                  <a:cubicBezTo>
                    <a:pt x="3361" y="5310"/>
                    <a:pt x="2890" y="6341"/>
                    <a:pt x="2330" y="7371"/>
                  </a:cubicBezTo>
                  <a:cubicBezTo>
                    <a:pt x="1860" y="8223"/>
                    <a:pt x="1591" y="9052"/>
                    <a:pt x="1300" y="9993"/>
                  </a:cubicBezTo>
                  <a:cubicBezTo>
                    <a:pt x="1300" y="10037"/>
                    <a:pt x="1322" y="10060"/>
                    <a:pt x="1359" y="10060"/>
                  </a:cubicBezTo>
                  <a:cubicBezTo>
                    <a:pt x="1395" y="10060"/>
                    <a:pt x="1445" y="10037"/>
                    <a:pt x="1501" y="9993"/>
                  </a:cubicBezTo>
                  <a:cubicBezTo>
                    <a:pt x="1591" y="9522"/>
                    <a:pt x="1770" y="9052"/>
                    <a:pt x="1949" y="8581"/>
                  </a:cubicBezTo>
                  <a:cubicBezTo>
                    <a:pt x="2241" y="8021"/>
                    <a:pt x="2510" y="7551"/>
                    <a:pt x="2801" y="6991"/>
                  </a:cubicBezTo>
                  <a:cubicBezTo>
                    <a:pt x="3271" y="6072"/>
                    <a:pt x="3742" y="5131"/>
                    <a:pt x="4011" y="4190"/>
                  </a:cubicBezTo>
                  <a:cubicBezTo>
                    <a:pt x="4391" y="3182"/>
                    <a:pt x="4660" y="2152"/>
                    <a:pt x="4951" y="1121"/>
                  </a:cubicBezTo>
                  <a:cubicBezTo>
                    <a:pt x="5041" y="740"/>
                    <a:pt x="5220" y="382"/>
                    <a:pt x="5310" y="90"/>
                  </a:cubicBezTo>
                  <a:lnTo>
                    <a:pt x="504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1" name="Google Shape;7917;p79">
              <a:extLst>
                <a:ext uri="{FF2B5EF4-FFF2-40B4-BE49-F238E27FC236}">
                  <a16:creationId xmlns:a16="http://schemas.microsoft.com/office/drawing/2014/main" id="{22E9B250-071B-E775-EF28-EAE31F7CCB44}"/>
                </a:ext>
              </a:extLst>
            </p:cNvPr>
            <p:cNvSpPr/>
            <p:nvPr/>
          </p:nvSpPr>
          <p:spPr>
            <a:xfrm>
              <a:off x="1744725" y="2428200"/>
              <a:ext cx="46525" cy="84050"/>
            </a:xfrm>
            <a:custGeom>
              <a:avLst/>
              <a:gdLst/>
              <a:ahLst/>
              <a:cxnLst/>
              <a:rect l="l" t="t" r="r" b="b"/>
              <a:pathLst>
                <a:path w="1861" h="3362" extrusionOk="0">
                  <a:moveTo>
                    <a:pt x="1" y="1"/>
                  </a:moveTo>
                  <a:lnTo>
                    <a:pt x="1" y="90"/>
                  </a:lnTo>
                  <a:cubicBezTo>
                    <a:pt x="29" y="209"/>
                    <a:pt x="57" y="323"/>
                    <a:pt x="88" y="433"/>
                  </a:cubicBezTo>
                  <a:lnTo>
                    <a:pt x="88" y="433"/>
                  </a:lnTo>
                  <a:cubicBezTo>
                    <a:pt x="59" y="294"/>
                    <a:pt x="30" y="152"/>
                    <a:pt x="1" y="1"/>
                  </a:cubicBezTo>
                  <a:close/>
                  <a:moveTo>
                    <a:pt x="292" y="1412"/>
                  </a:moveTo>
                  <a:cubicBezTo>
                    <a:pt x="292" y="1412"/>
                    <a:pt x="292" y="1424"/>
                    <a:pt x="296" y="1439"/>
                  </a:cubicBezTo>
                  <a:lnTo>
                    <a:pt x="296" y="1439"/>
                  </a:lnTo>
                  <a:cubicBezTo>
                    <a:pt x="295" y="1430"/>
                    <a:pt x="294" y="1421"/>
                    <a:pt x="292" y="1412"/>
                  </a:cubicBezTo>
                  <a:close/>
                  <a:moveTo>
                    <a:pt x="88" y="433"/>
                  </a:moveTo>
                  <a:cubicBezTo>
                    <a:pt x="151" y="725"/>
                    <a:pt x="216" y="1003"/>
                    <a:pt x="292" y="1322"/>
                  </a:cubicBezTo>
                  <a:cubicBezTo>
                    <a:pt x="292" y="1412"/>
                    <a:pt x="292" y="1412"/>
                    <a:pt x="382" y="1502"/>
                  </a:cubicBezTo>
                  <a:cubicBezTo>
                    <a:pt x="325" y="1502"/>
                    <a:pt x="304" y="1465"/>
                    <a:pt x="296" y="1439"/>
                  </a:cubicBezTo>
                  <a:lnTo>
                    <a:pt x="296" y="1439"/>
                  </a:lnTo>
                  <a:cubicBezTo>
                    <a:pt x="473" y="2545"/>
                    <a:pt x="561" y="3361"/>
                    <a:pt x="561" y="3361"/>
                  </a:cubicBezTo>
                  <a:cubicBezTo>
                    <a:pt x="561" y="3361"/>
                    <a:pt x="942" y="3271"/>
                    <a:pt x="1860" y="2532"/>
                  </a:cubicBezTo>
                  <a:cubicBezTo>
                    <a:pt x="1592" y="2331"/>
                    <a:pt x="1300" y="2151"/>
                    <a:pt x="1031" y="1883"/>
                  </a:cubicBezTo>
                  <a:cubicBezTo>
                    <a:pt x="483" y="1485"/>
                    <a:pt x="254" y="1025"/>
                    <a:pt x="88" y="433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2" name="Google Shape;7918;p79">
              <a:extLst>
                <a:ext uri="{FF2B5EF4-FFF2-40B4-BE49-F238E27FC236}">
                  <a16:creationId xmlns:a16="http://schemas.microsoft.com/office/drawing/2014/main" id="{454A81B3-D782-F7DB-B72F-E05AF7C97473}"/>
                </a:ext>
              </a:extLst>
            </p:cNvPr>
            <p:cNvSpPr/>
            <p:nvPr/>
          </p:nvSpPr>
          <p:spPr>
            <a:xfrm>
              <a:off x="1854500" y="1546100"/>
              <a:ext cx="184300" cy="415600"/>
            </a:xfrm>
            <a:custGeom>
              <a:avLst/>
              <a:gdLst/>
              <a:ahLst/>
              <a:cxnLst/>
              <a:rect l="l" t="t" r="r" b="b"/>
              <a:pathLst>
                <a:path w="7372" h="16624" extrusionOk="0">
                  <a:moveTo>
                    <a:pt x="3742" y="0"/>
                  </a:moveTo>
                  <a:cubicBezTo>
                    <a:pt x="3742" y="0"/>
                    <a:pt x="2622" y="2061"/>
                    <a:pt x="1502" y="3271"/>
                  </a:cubicBezTo>
                  <a:cubicBezTo>
                    <a:pt x="382" y="4570"/>
                    <a:pt x="1" y="7191"/>
                    <a:pt x="91" y="8692"/>
                  </a:cubicBezTo>
                  <a:cubicBezTo>
                    <a:pt x="270" y="10081"/>
                    <a:pt x="1860" y="13173"/>
                    <a:pt x="2062" y="14383"/>
                  </a:cubicBezTo>
                  <a:cubicBezTo>
                    <a:pt x="2152" y="15682"/>
                    <a:pt x="2241" y="16533"/>
                    <a:pt x="2241" y="16533"/>
                  </a:cubicBezTo>
                  <a:lnTo>
                    <a:pt x="4661" y="16623"/>
                  </a:lnTo>
                  <a:cubicBezTo>
                    <a:pt x="4661" y="16623"/>
                    <a:pt x="5602" y="13173"/>
                    <a:pt x="6162" y="11963"/>
                  </a:cubicBezTo>
                  <a:cubicBezTo>
                    <a:pt x="6722" y="10843"/>
                    <a:pt x="7372" y="7281"/>
                    <a:pt x="7192" y="6161"/>
                  </a:cubicBezTo>
                  <a:cubicBezTo>
                    <a:pt x="6991" y="5041"/>
                    <a:pt x="5221" y="2442"/>
                    <a:pt x="4661" y="1322"/>
                  </a:cubicBezTo>
                  <a:cubicBezTo>
                    <a:pt x="4101" y="202"/>
                    <a:pt x="3742" y="0"/>
                    <a:pt x="374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3" name="Google Shape;7919;p79">
              <a:extLst>
                <a:ext uri="{FF2B5EF4-FFF2-40B4-BE49-F238E27FC236}">
                  <a16:creationId xmlns:a16="http://schemas.microsoft.com/office/drawing/2014/main" id="{1B90A11B-1B8D-DEC6-4BE2-098353646CCC}"/>
                </a:ext>
              </a:extLst>
            </p:cNvPr>
            <p:cNvSpPr/>
            <p:nvPr/>
          </p:nvSpPr>
          <p:spPr>
            <a:xfrm>
              <a:off x="1922275" y="1602025"/>
              <a:ext cx="72275" cy="160300"/>
            </a:xfrm>
            <a:custGeom>
              <a:avLst/>
              <a:gdLst/>
              <a:ahLst/>
              <a:cxnLst/>
              <a:rect l="l" t="t" r="r" b="b"/>
              <a:pathLst>
                <a:path w="2891" h="6412" extrusionOk="0">
                  <a:moveTo>
                    <a:pt x="1056" y="1"/>
                  </a:moveTo>
                  <a:cubicBezTo>
                    <a:pt x="4" y="1"/>
                    <a:pt x="90" y="2165"/>
                    <a:pt x="90" y="2714"/>
                  </a:cubicBezTo>
                  <a:cubicBezTo>
                    <a:pt x="1" y="3274"/>
                    <a:pt x="1" y="3924"/>
                    <a:pt x="180" y="4574"/>
                  </a:cubicBezTo>
                  <a:cubicBezTo>
                    <a:pt x="180" y="4954"/>
                    <a:pt x="359" y="5425"/>
                    <a:pt x="561" y="5806"/>
                  </a:cubicBezTo>
                  <a:cubicBezTo>
                    <a:pt x="635" y="6101"/>
                    <a:pt x="967" y="6412"/>
                    <a:pt x="1282" y="6412"/>
                  </a:cubicBezTo>
                  <a:cubicBezTo>
                    <a:pt x="1350" y="6412"/>
                    <a:pt x="1416" y="6397"/>
                    <a:pt x="1479" y="6366"/>
                  </a:cubicBezTo>
                  <a:cubicBezTo>
                    <a:pt x="2241" y="5895"/>
                    <a:pt x="2331" y="5134"/>
                    <a:pt x="2331" y="4305"/>
                  </a:cubicBezTo>
                  <a:cubicBezTo>
                    <a:pt x="2420" y="3185"/>
                    <a:pt x="2891" y="205"/>
                    <a:pt x="1121" y="3"/>
                  </a:cubicBezTo>
                  <a:cubicBezTo>
                    <a:pt x="1099" y="2"/>
                    <a:pt x="1077" y="1"/>
                    <a:pt x="105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4" name="Google Shape;7920;p79">
              <a:extLst>
                <a:ext uri="{FF2B5EF4-FFF2-40B4-BE49-F238E27FC236}">
                  <a16:creationId xmlns:a16="http://schemas.microsoft.com/office/drawing/2014/main" id="{1B10B132-6557-CBC8-391C-7AB0E85BEDCB}"/>
                </a:ext>
              </a:extLst>
            </p:cNvPr>
            <p:cNvSpPr/>
            <p:nvPr/>
          </p:nvSpPr>
          <p:spPr>
            <a:xfrm>
              <a:off x="1892025" y="1674350"/>
              <a:ext cx="28050" cy="32250"/>
            </a:xfrm>
            <a:custGeom>
              <a:avLst/>
              <a:gdLst/>
              <a:ahLst/>
              <a:cxnLst/>
              <a:rect l="l" t="t" r="r" b="b"/>
              <a:pathLst>
                <a:path w="1122" h="1290" extrusionOk="0">
                  <a:moveTo>
                    <a:pt x="561" y="0"/>
                  </a:moveTo>
                  <a:cubicBezTo>
                    <a:pt x="359" y="0"/>
                    <a:pt x="270" y="112"/>
                    <a:pt x="180" y="202"/>
                  </a:cubicBezTo>
                  <a:lnTo>
                    <a:pt x="180" y="292"/>
                  </a:lnTo>
                  <a:cubicBezTo>
                    <a:pt x="180" y="292"/>
                    <a:pt x="91" y="381"/>
                    <a:pt x="91" y="471"/>
                  </a:cubicBezTo>
                  <a:cubicBezTo>
                    <a:pt x="91" y="762"/>
                    <a:pt x="1" y="1031"/>
                    <a:pt x="270" y="1232"/>
                  </a:cubicBezTo>
                  <a:cubicBezTo>
                    <a:pt x="341" y="1268"/>
                    <a:pt x="431" y="1290"/>
                    <a:pt x="519" y="1290"/>
                  </a:cubicBezTo>
                  <a:cubicBezTo>
                    <a:pt x="650" y="1290"/>
                    <a:pt x="776" y="1241"/>
                    <a:pt x="830" y="1120"/>
                  </a:cubicBezTo>
                  <a:cubicBezTo>
                    <a:pt x="1121" y="762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5" name="Google Shape;7921;p79">
              <a:extLst>
                <a:ext uri="{FF2B5EF4-FFF2-40B4-BE49-F238E27FC236}">
                  <a16:creationId xmlns:a16="http://schemas.microsoft.com/office/drawing/2014/main" id="{C7C9FE49-E519-0DA6-829B-7B4332979A9D}"/>
                </a:ext>
              </a:extLst>
            </p:cNvPr>
            <p:cNvSpPr/>
            <p:nvPr/>
          </p:nvSpPr>
          <p:spPr>
            <a:xfrm>
              <a:off x="1922275" y="1626925"/>
              <a:ext cx="16275" cy="46125"/>
            </a:xfrm>
            <a:custGeom>
              <a:avLst/>
              <a:gdLst/>
              <a:ahLst/>
              <a:cxnLst/>
              <a:rect l="l" t="t" r="r" b="b"/>
              <a:pathLst>
                <a:path w="651" h="1845" extrusionOk="0">
                  <a:moveTo>
                    <a:pt x="548" y="1"/>
                  </a:moveTo>
                  <a:cubicBezTo>
                    <a:pt x="524" y="1"/>
                    <a:pt x="497" y="12"/>
                    <a:pt x="471" y="38"/>
                  </a:cubicBezTo>
                  <a:cubicBezTo>
                    <a:pt x="180" y="598"/>
                    <a:pt x="90" y="1158"/>
                    <a:pt x="1" y="1718"/>
                  </a:cubicBezTo>
                  <a:cubicBezTo>
                    <a:pt x="1" y="1781"/>
                    <a:pt x="90" y="1845"/>
                    <a:pt x="143" y="1845"/>
                  </a:cubicBezTo>
                  <a:cubicBezTo>
                    <a:pt x="165" y="1845"/>
                    <a:pt x="180" y="1834"/>
                    <a:pt x="180" y="1808"/>
                  </a:cubicBezTo>
                  <a:cubicBezTo>
                    <a:pt x="359" y="1248"/>
                    <a:pt x="359" y="688"/>
                    <a:pt x="650" y="127"/>
                  </a:cubicBezTo>
                  <a:cubicBezTo>
                    <a:pt x="650" y="64"/>
                    <a:pt x="606" y="1"/>
                    <a:pt x="548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6" name="Google Shape;7922;p79">
              <a:extLst>
                <a:ext uri="{FF2B5EF4-FFF2-40B4-BE49-F238E27FC236}">
                  <a16:creationId xmlns:a16="http://schemas.microsoft.com/office/drawing/2014/main" id="{41F374E5-ACA8-C38C-AA8E-0C66930C37C2}"/>
                </a:ext>
              </a:extLst>
            </p:cNvPr>
            <p:cNvSpPr/>
            <p:nvPr/>
          </p:nvSpPr>
          <p:spPr>
            <a:xfrm>
              <a:off x="1936275" y="1682175"/>
              <a:ext cx="6750" cy="6200"/>
            </a:xfrm>
            <a:custGeom>
              <a:avLst/>
              <a:gdLst/>
              <a:ahLst/>
              <a:cxnLst/>
              <a:rect l="l" t="t" r="r" b="b"/>
              <a:pathLst>
                <a:path w="270" h="248" extrusionOk="0">
                  <a:moveTo>
                    <a:pt x="214" y="1"/>
                  </a:moveTo>
                  <a:cubicBezTo>
                    <a:pt x="180" y="1"/>
                    <a:pt x="135" y="23"/>
                    <a:pt x="90" y="68"/>
                  </a:cubicBezTo>
                  <a:cubicBezTo>
                    <a:pt x="90" y="68"/>
                    <a:pt x="1" y="68"/>
                    <a:pt x="1" y="158"/>
                  </a:cubicBezTo>
                  <a:cubicBezTo>
                    <a:pt x="1" y="247"/>
                    <a:pt x="90" y="247"/>
                    <a:pt x="90" y="247"/>
                  </a:cubicBezTo>
                  <a:lnTo>
                    <a:pt x="270" y="247"/>
                  </a:lnTo>
                  <a:lnTo>
                    <a:pt x="270" y="158"/>
                  </a:lnTo>
                  <a:lnTo>
                    <a:pt x="270" y="68"/>
                  </a:lnTo>
                  <a:cubicBezTo>
                    <a:pt x="270" y="23"/>
                    <a:pt x="247" y="1"/>
                    <a:pt x="21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7" name="Google Shape;7923;p79">
              <a:extLst>
                <a:ext uri="{FF2B5EF4-FFF2-40B4-BE49-F238E27FC236}">
                  <a16:creationId xmlns:a16="http://schemas.microsoft.com/office/drawing/2014/main" id="{E36B8A0A-F7E9-C20F-1884-43D226001077}"/>
                </a:ext>
              </a:extLst>
            </p:cNvPr>
            <p:cNvSpPr/>
            <p:nvPr/>
          </p:nvSpPr>
          <p:spPr>
            <a:xfrm>
              <a:off x="1950275" y="1636450"/>
              <a:ext cx="6750" cy="4875"/>
            </a:xfrm>
            <a:custGeom>
              <a:avLst/>
              <a:gdLst/>
              <a:ahLst/>
              <a:cxnLst/>
              <a:rect l="l" t="t" r="r" b="b"/>
              <a:pathLst>
                <a:path w="270" h="195" extrusionOk="0">
                  <a:moveTo>
                    <a:pt x="104" y="1"/>
                  </a:moveTo>
                  <a:cubicBezTo>
                    <a:pt x="46" y="1"/>
                    <a:pt x="1" y="64"/>
                    <a:pt x="1" y="127"/>
                  </a:cubicBezTo>
                  <a:lnTo>
                    <a:pt x="90" y="127"/>
                  </a:lnTo>
                  <a:cubicBezTo>
                    <a:pt x="90" y="172"/>
                    <a:pt x="135" y="195"/>
                    <a:pt x="180" y="195"/>
                  </a:cubicBezTo>
                  <a:cubicBezTo>
                    <a:pt x="225" y="195"/>
                    <a:pt x="270" y="172"/>
                    <a:pt x="270" y="127"/>
                  </a:cubicBezTo>
                  <a:lnTo>
                    <a:pt x="270" y="38"/>
                  </a:lnTo>
                  <a:lnTo>
                    <a:pt x="180" y="38"/>
                  </a:lnTo>
                  <a:cubicBezTo>
                    <a:pt x="154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8" name="Google Shape;7924;p79">
              <a:extLst>
                <a:ext uri="{FF2B5EF4-FFF2-40B4-BE49-F238E27FC236}">
                  <a16:creationId xmlns:a16="http://schemas.microsoft.com/office/drawing/2014/main" id="{72BD9C4D-FD3A-D67B-53AD-9B057DF1AD64}"/>
                </a:ext>
              </a:extLst>
            </p:cNvPr>
            <p:cNvSpPr/>
            <p:nvPr/>
          </p:nvSpPr>
          <p:spPr>
            <a:xfrm>
              <a:off x="1954775" y="1668400"/>
              <a:ext cx="42025" cy="293300"/>
            </a:xfrm>
            <a:custGeom>
              <a:avLst/>
              <a:gdLst/>
              <a:ahLst/>
              <a:cxnLst/>
              <a:rect l="l" t="t" r="r" b="b"/>
              <a:pathLst>
                <a:path w="1681" h="11732" extrusionOk="0">
                  <a:moveTo>
                    <a:pt x="1568" y="0"/>
                  </a:moveTo>
                  <a:cubicBezTo>
                    <a:pt x="1532" y="0"/>
                    <a:pt x="1501" y="22"/>
                    <a:pt x="1501" y="59"/>
                  </a:cubicBezTo>
                  <a:cubicBezTo>
                    <a:pt x="1299" y="530"/>
                    <a:pt x="1299" y="1000"/>
                    <a:pt x="1299" y="1470"/>
                  </a:cubicBezTo>
                  <a:cubicBezTo>
                    <a:pt x="1210" y="2120"/>
                    <a:pt x="1210" y="2680"/>
                    <a:pt x="1210" y="3330"/>
                  </a:cubicBezTo>
                  <a:cubicBezTo>
                    <a:pt x="1031" y="4629"/>
                    <a:pt x="1031" y="5951"/>
                    <a:pt x="739" y="7250"/>
                  </a:cubicBezTo>
                  <a:cubicBezTo>
                    <a:pt x="560" y="8550"/>
                    <a:pt x="381" y="9872"/>
                    <a:pt x="90" y="11171"/>
                  </a:cubicBezTo>
                  <a:cubicBezTo>
                    <a:pt x="90" y="11350"/>
                    <a:pt x="0" y="11552"/>
                    <a:pt x="0" y="11731"/>
                  </a:cubicBezTo>
                  <a:lnTo>
                    <a:pt x="179" y="11731"/>
                  </a:lnTo>
                  <a:cubicBezTo>
                    <a:pt x="179" y="11641"/>
                    <a:pt x="291" y="11552"/>
                    <a:pt x="291" y="11350"/>
                  </a:cubicBezTo>
                  <a:cubicBezTo>
                    <a:pt x="560" y="10230"/>
                    <a:pt x="650" y="8931"/>
                    <a:pt x="941" y="7811"/>
                  </a:cubicBezTo>
                  <a:cubicBezTo>
                    <a:pt x="1120" y="6511"/>
                    <a:pt x="1210" y="5189"/>
                    <a:pt x="1299" y="3890"/>
                  </a:cubicBezTo>
                  <a:cubicBezTo>
                    <a:pt x="1299" y="3240"/>
                    <a:pt x="1411" y="2591"/>
                    <a:pt x="1411" y="1919"/>
                  </a:cubicBezTo>
                  <a:cubicBezTo>
                    <a:pt x="1501" y="1358"/>
                    <a:pt x="1501" y="709"/>
                    <a:pt x="1680" y="149"/>
                  </a:cubicBezTo>
                  <a:cubicBezTo>
                    <a:pt x="1680" y="44"/>
                    <a:pt x="1619" y="0"/>
                    <a:pt x="1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9" name="Google Shape;7925;p79">
              <a:extLst>
                <a:ext uri="{FF2B5EF4-FFF2-40B4-BE49-F238E27FC236}">
                  <a16:creationId xmlns:a16="http://schemas.microsoft.com/office/drawing/2014/main" id="{01379FF5-D386-B649-BD59-7CC58F342E13}"/>
                </a:ext>
              </a:extLst>
            </p:cNvPr>
            <p:cNvSpPr/>
            <p:nvPr/>
          </p:nvSpPr>
          <p:spPr>
            <a:xfrm>
              <a:off x="1926750" y="1712425"/>
              <a:ext cx="16275" cy="247025"/>
            </a:xfrm>
            <a:custGeom>
              <a:avLst/>
              <a:gdLst/>
              <a:ahLst/>
              <a:cxnLst/>
              <a:rect l="l" t="t" r="r" b="b"/>
              <a:pathLst>
                <a:path w="651" h="9881" extrusionOk="0">
                  <a:moveTo>
                    <a:pt x="471" y="1"/>
                  </a:moveTo>
                  <a:cubicBezTo>
                    <a:pt x="427" y="1"/>
                    <a:pt x="382" y="23"/>
                    <a:pt x="382" y="68"/>
                  </a:cubicBezTo>
                  <a:cubicBezTo>
                    <a:pt x="292" y="2308"/>
                    <a:pt x="382" y="4549"/>
                    <a:pt x="292" y="6789"/>
                  </a:cubicBezTo>
                  <a:cubicBezTo>
                    <a:pt x="292" y="7819"/>
                    <a:pt x="180" y="8850"/>
                    <a:pt x="1" y="9880"/>
                  </a:cubicBezTo>
                  <a:lnTo>
                    <a:pt x="292" y="9880"/>
                  </a:lnTo>
                  <a:cubicBezTo>
                    <a:pt x="382" y="8939"/>
                    <a:pt x="471" y="7999"/>
                    <a:pt x="471" y="6990"/>
                  </a:cubicBezTo>
                  <a:cubicBezTo>
                    <a:pt x="651" y="4638"/>
                    <a:pt x="471" y="2398"/>
                    <a:pt x="561" y="68"/>
                  </a:cubicBezTo>
                  <a:cubicBezTo>
                    <a:pt x="561" y="23"/>
                    <a:pt x="516" y="1"/>
                    <a:pt x="47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0" name="Google Shape;7926;p79">
              <a:extLst>
                <a:ext uri="{FF2B5EF4-FFF2-40B4-BE49-F238E27FC236}">
                  <a16:creationId xmlns:a16="http://schemas.microsoft.com/office/drawing/2014/main" id="{1B236A57-F478-7C2E-7190-78E44AEE0D66}"/>
                </a:ext>
              </a:extLst>
            </p:cNvPr>
            <p:cNvSpPr/>
            <p:nvPr/>
          </p:nvSpPr>
          <p:spPr>
            <a:xfrm>
              <a:off x="1901000" y="1602650"/>
              <a:ext cx="28025" cy="356800"/>
            </a:xfrm>
            <a:custGeom>
              <a:avLst/>
              <a:gdLst/>
              <a:ahLst/>
              <a:cxnLst/>
              <a:rect l="l" t="t" r="r" b="b"/>
              <a:pathLst>
                <a:path w="1121" h="14272" extrusionOk="0">
                  <a:moveTo>
                    <a:pt x="975" y="1"/>
                  </a:moveTo>
                  <a:cubicBezTo>
                    <a:pt x="941" y="1"/>
                    <a:pt x="896" y="23"/>
                    <a:pt x="852" y="68"/>
                  </a:cubicBezTo>
                  <a:cubicBezTo>
                    <a:pt x="292" y="1188"/>
                    <a:pt x="202" y="2599"/>
                    <a:pt x="90" y="3809"/>
                  </a:cubicBezTo>
                  <a:cubicBezTo>
                    <a:pt x="0" y="5400"/>
                    <a:pt x="292" y="6901"/>
                    <a:pt x="381" y="8379"/>
                  </a:cubicBezTo>
                  <a:cubicBezTo>
                    <a:pt x="560" y="10149"/>
                    <a:pt x="471" y="11942"/>
                    <a:pt x="292" y="13711"/>
                  </a:cubicBezTo>
                  <a:cubicBezTo>
                    <a:pt x="292" y="14070"/>
                    <a:pt x="381" y="14271"/>
                    <a:pt x="381" y="14271"/>
                  </a:cubicBezTo>
                  <a:lnTo>
                    <a:pt x="560" y="14271"/>
                  </a:lnTo>
                  <a:cubicBezTo>
                    <a:pt x="560" y="13891"/>
                    <a:pt x="650" y="13622"/>
                    <a:pt x="650" y="13241"/>
                  </a:cubicBezTo>
                  <a:cubicBezTo>
                    <a:pt x="852" y="12121"/>
                    <a:pt x="941" y="11090"/>
                    <a:pt x="1031" y="9970"/>
                  </a:cubicBezTo>
                  <a:cubicBezTo>
                    <a:pt x="1121" y="8940"/>
                    <a:pt x="1031" y="7909"/>
                    <a:pt x="941" y="6901"/>
                  </a:cubicBezTo>
                  <a:cubicBezTo>
                    <a:pt x="941" y="6341"/>
                    <a:pt x="852" y="5781"/>
                    <a:pt x="852" y="5221"/>
                  </a:cubicBezTo>
                  <a:cubicBezTo>
                    <a:pt x="852" y="4661"/>
                    <a:pt x="852" y="4190"/>
                    <a:pt x="941" y="3630"/>
                  </a:cubicBezTo>
                  <a:cubicBezTo>
                    <a:pt x="941" y="3585"/>
                    <a:pt x="896" y="3563"/>
                    <a:pt x="852" y="3563"/>
                  </a:cubicBezTo>
                  <a:cubicBezTo>
                    <a:pt x="807" y="3563"/>
                    <a:pt x="762" y="3585"/>
                    <a:pt x="762" y="3630"/>
                  </a:cubicBezTo>
                  <a:cubicBezTo>
                    <a:pt x="650" y="4549"/>
                    <a:pt x="560" y="5489"/>
                    <a:pt x="650" y="6430"/>
                  </a:cubicBezTo>
                  <a:cubicBezTo>
                    <a:pt x="852" y="7551"/>
                    <a:pt x="852" y="8671"/>
                    <a:pt x="852" y="9791"/>
                  </a:cubicBezTo>
                  <a:cubicBezTo>
                    <a:pt x="762" y="10351"/>
                    <a:pt x="762" y="10911"/>
                    <a:pt x="650" y="11381"/>
                  </a:cubicBezTo>
                  <a:cubicBezTo>
                    <a:pt x="762" y="10530"/>
                    <a:pt x="762" y="9589"/>
                    <a:pt x="650" y="8760"/>
                  </a:cubicBezTo>
                  <a:cubicBezTo>
                    <a:pt x="560" y="7259"/>
                    <a:pt x="292" y="5870"/>
                    <a:pt x="292" y="4369"/>
                  </a:cubicBezTo>
                  <a:cubicBezTo>
                    <a:pt x="292" y="2980"/>
                    <a:pt x="381" y="1390"/>
                    <a:pt x="1031" y="68"/>
                  </a:cubicBezTo>
                  <a:cubicBezTo>
                    <a:pt x="1031" y="23"/>
                    <a:pt x="1009" y="1"/>
                    <a:pt x="975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1" name="Google Shape;7927;p79">
              <a:extLst>
                <a:ext uri="{FF2B5EF4-FFF2-40B4-BE49-F238E27FC236}">
                  <a16:creationId xmlns:a16="http://schemas.microsoft.com/office/drawing/2014/main" id="{54764B20-5D8E-6A3A-B4EB-E15EA6757F5E}"/>
                </a:ext>
              </a:extLst>
            </p:cNvPr>
            <p:cNvSpPr/>
            <p:nvPr/>
          </p:nvSpPr>
          <p:spPr>
            <a:xfrm>
              <a:off x="1892025" y="1745975"/>
              <a:ext cx="14050" cy="161950"/>
            </a:xfrm>
            <a:custGeom>
              <a:avLst/>
              <a:gdLst/>
              <a:ahLst/>
              <a:cxnLst/>
              <a:rect l="l" t="t" r="r" b="b"/>
              <a:pathLst>
                <a:path w="562" h="6478" extrusionOk="0">
                  <a:moveTo>
                    <a:pt x="110" y="1"/>
                  </a:moveTo>
                  <a:cubicBezTo>
                    <a:pt x="99" y="1"/>
                    <a:pt x="91" y="14"/>
                    <a:pt x="91" y="48"/>
                  </a:cubicBezTo>
                  <a:cubicBezTo>
                    <a:pt x="1" y="1616"/>
                    <a:pt x="91" y="3117"/>
                    <a:pt x="180" y="4708"/>
                  </a:cubicBezTo>
                  <a:cubicBezTo>
                    <a:pt x="270" y="4887"/>
                    <a:pt x="270" y="5178"/>
                    <a:pt x="270" y="5447"/>
                  </a:cubicBezTo>
                  <a:cubicBezTo>
                    <a:pt x="359" y="5825"/>
                    <a:pt x="558" y="6092"/>
                    <a:pt x="561" y="6381"/>
                  </a:cubicBezTo>
                  <a:lnTo>
                    <a:pt x="561" y="6381"/>
                  </a:lnTo>
                  <a:cubicBezTo>
                    <a:pt x="560" y="5957"/>
                    <a:pt x="553" y="5616"/>
                    <a:pt x="449" y="5178"/>
                  </a:cubicBezTo>
                  <a:cubicBezTo>
                    <a:pt x="359" y="3498"/>
                    <a:pt x="180" y="1818"/>
                    <a:pt x="180" y="137"/>
                  </a:cubicBezTo>
                  <a:cubicBezTo>
                    <a:pt x="180" y="75"/>
                    <a:pt x="136" y="1"/>
                    <a:pt x="110" y="1"/>
                  </a:cubicBezTo>
                  <a:close/>
                  <a:moveTo>
                    <a:pt x="561" y="6381"/>
                  </a:moveTo>
                  <a:cubicBezTo>
                    <a:pt x="561" y="6413"/>
                    <a:pt x="561" y="6445"/>
                    <a:pt x="561" y="6477"/>
                  </a:cubicBezTo>
                  <a:lnTo>
                    <a:pt x="561" y="6388"/>
                  </a:lnTo>
                  <a:cubicBezTo>
                    <a:pt x="561" y="6385"/>
                    <a:pt x="561" y="6383"/>
                    <a:pt x="561" y="638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2" name="Google Shape;7928;p79">
              <a:extLst>
                <a:ext uri="{FF2B5EF4-FFF2-40B4-BE49-F238E27FC236}">
                  <a16:creationId xmlns:a16="http://schemas.microsoft.com/office/drawing/2014/main" id="{3D7DED68-D149-176B-40DA-561B4A2B815B}"/>
                </a:ext>
              </a:extLst>
            </p:cNvPr>
            <p:cNvSpPr/>
            <p:nvPr/>
          </p:nvSpPr>
          <p:spPr>
            <a:xfrm>
              <a:off x="1901000" y="1546100"/>
              <a:ext cx="70025" cy="70025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1882" y="0"/>
                  </a:moveTo>
                  <a:cubicBezTo>
                    <a:pt x="1882" y="0"/>
                    <a:pt x="1501" y="762"/>
                    <a:pt x="852" y="1591"/>
                  </a:cubicBezTo>
                  <a:lnTo>
                    <a:pt x="941" y="1591"/>
                  </a:lnTo>
                  <a:cubicBezTo>
                    <a:pt x="941" y="1680"/>
                    <a:pt x="852" y="1680"/>
                    <a:pt x="852" y="1770"/>
                  </a:cubicBezTo>
                  <a:cubicBezTo>
                    <a:pt x="560" y="2151"/>
                    <a:pt x="292" y="2532"/>
                    <a:pt x="0" y="2800"/>
                  </a:cubicBezTo>
                  <a:lnTo>
                    <a:pt x="90" y="2800"/>
                  </a:lnTo>
                  <a:cubicBezTo>
                    <a:pt x="560" y="2151"/>
                    <a:pt x="1031" y="1680"/>
                    <a:pt x="1770" y="1501"/>
                  </a:cubicBezTo>
                  <a:cubicBezTo>
                    <a:pt x="2151" y="1411"/>
                    <a:pt x="2442" y="1322"/>
                    <a:pt x="2801" y="1322"/>
                  </a:cubicBezTo>
                  <a:cubicBezTo>
                    <a:pt x="2241" y="202"/>
                    <a:pt x="1882" y="0"/>
                    <a:pt x="188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3" name="Google Shape;7929;p79">
              <a:extLst>
                <a:ext uri="{FF2B5EF4-FFF2-40B4-BE49-F238E27FC236}">
                  <a16:creationId xmlns:a16="http://schemas.microsoft.com/office/drawing/2014/main" id="{45EEEF49-65B9-5220-0209-736E4A07BDFD}"/>
                </a:ext>
              </a:extLst>
            </p:cNvPr>
            <p:cNvSpPr/>
            <p:nvPr/>
          </p:nvSpPr>
          <p:spPr>
            <a:xfrm>
              <a:off x="2036525" y="1997725"/>
              <a:ext cx="387600" cy="149375"/>
            </a:xfrm>
            <a:custGeom>
              <a:avLst/>
              <a:gdLst/>
              <a:ahLst/>
              <a:cxnLst/>
              <a:rect l="l" t="t" r="r" b="b"/>
              <a:pathLst>
                <a:path w="15504" h="5975" extrusionOk="0">
                  <a:moveTo>
                    <a:pt x="7871" y="1"/>
                  </a:moveTo>
                  <a:cubicBezTo>
                    <a:pt x="6719" y="1"/>
                    <a:pt x="5455" y="137"/>
                    <a:pt x="4661" y="238"/>
                  </a:cubicBezTo>
                  <a:cubicBezTo>
                    <a:pt x="3182" y="507"/>
                    <a:pt x="91" y="709"/>
                    <a:pt x="91" y="709"/>
                  </a:cubicBezTo>
                  <a:lnTo>
                    <a:pt x="1" y="2747"/>
                  </a:lnTo>
                  <a:cubicBezTo>
                    <a:pt x="1" y="2747"/>
                    <a:pt x="3541" y="4808"/>
                    <a:pt x="4750" y="5279"/>
                  </a:cubicBezTo>
                  <a:cubicBezTo>
                    <a:pt x="5558" y="5646"/>
                    <a:pt x="7395" y="5975"/>
                    <a:pt x="8988" y="5975"/>
                  </a:cubicBezTo>
                  <a:cubicBezTo>
                    <a:pt x="9825" y="5975"/>
                    <a:pt x="10595" y="5884"/>
                    <a:pt x="11113" y="5660"/>
                  </a:cubicBezTo>
                  <a:cubicBezTo>
                    <a:pt x="12591" y="4988"/>
                    <a:pt x="14742" y="3688"/>
                    <a:pt x="15504" y="3599"/>
                  </a:cubicBezTo>
                  <a:cubicBezTo>
                    <a:pt x="13712" y="2187"/>
                    <a:pt x="11202" y="888"/>
                    <a:pt x="10082" y="328"/>
                  </a:cubicBezTo>
                  <a:cubicBezTo>
                    <a:pt x="9593" y="83"/>
                    <a:pt x="8765" y="1"/>
                    <a:pt x="7871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4" name="Google Shape;7930;p79">
              <a:extLst>
                <a:ext uri="{FF2B5EF4-FFF2-40B4-BE49-F238E27FC236}">
                  <a16:creationId xmlns:a16="http://schemas.microsoft.com/office/drawing/2014/main" id="{32D71B99-F8AD-3C39-4ECC-AA4FEC6F28D6}"/>
                </a:ext>
              </a:extLst>
            </p:cNvPr>
            <p:cNvSpPr/>
            <p:nvPr/>
          </p:nvSpPr>
          <p:spPr>
            <a:xfrm>
              <a:off x="2274575" y="2042325"/>
              <a:ext cx="84025" cy="52100"/>
            </a:xfrm>
            <a:custGeom>
              <a:avLst/>
              <a:gdLst/>
              <a:ahLst/>
              <a:cxnLst/>
              <a:rect l="l" t="t" r="r" b="b"/>
              <a:pathLst>
                <a:path w="3361" h="2084" extrusionOk="0">
                  <a:moveTo>
                    <a:pt x="1490" y="0"/>
                  </a:moveTo>
                  <a:cubicBezTo>
                    <a:pt x="1232" y="0"/>
                    <a:pt x="975" y="45"/>
                    <a:pt x="739" y="134"/>
                  </a:cubicBezTo>
                  <a:cubicBezTo>
                    <a:pt x="269" y="314"/>
                    <a:pt x="0" y="963"/>
                    <a:pt x="381" y="1434"/>
                  </a:cubicBezTo>
                  <a:cubicBezTo>
                    <a:pt x="739" y="1815"/>
                    <a:pt x="1300" y="1994"/>
                    <a:pt x="1770" y="2084"/>
                  </a:cubicBezTo>
                  <a:cubicBezTo>
                    <a:pt x="2151" y="2084"/>
                    <a:pt x="2711" y="1994"/>
                    <a:pt x="3069" y="1725"/>
                  </a:cubicBezTo>
                  <a:cubicBezTo>
                    <a:pt x="3271" y="1523"/>
                    <a:pt x="3361" y="1255"/>
                    <a:pt x="3271" y="963"/>
                  </a:cubicBezTo>
                  <a:cubicBezTo>
                    <a:pt x="3271" y="403"/>
                    <a:pt x="2711" y="224"/>
                    <a:pt x="2240" y="134"/>
                  </a:cubicBezTo>
                  <a:cubicBezTo>
                    <a:pt x="2005" y="45"/>
                    <a:pt x="1748" y="0"/>
                    <a:pt x="149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5" name="Google Shape;7931;p79">
              <a:extLst>
                <a:ext uri="{FF2B5EF4-FFF2-40B4-BE49-F238E27FC236}">
                  <a16:creationId xmlns:a16="http://schemas.microsoft.com/office/drawing/2014/main" id="{84D5F9EC-9A99-5A31-D400-602049D23E6C}"/>
                </a:ext>
              </a:extLst>
            </p:cNvPr>
            <p:cNvSpPr/>
            <p:nvPr/>
          </p:nvSpPr>
          <p:spPr>
            <a:xfrm>
              <a:off x="2262800" y="2085450"/>
              <a:ext cx="39800" cy="32500"/>
            </a:xfrm>
            <a:custGeom>
              <a:avLst/>
              <a:gdLst/>
              <a:ahLst/>
              <a:cxnLst/>
              <a:rect l="l" t="t" r="r" b="b"/>
              <a:pathLst>
                <a:path w="1592" h="1300" extrusionOk="0">
                  <a:moveTo>
                    <a:pt x="650" y="0"/>
                  </a:moveTo>
                  <a:cubicBezTo>
                    <a:pt x="471" y="0"/>
                    <a:pt x="382" y="0"/>
                    <a:pt x="180" y="90"/>
                  </a:cubicBezTo>
                  <a:cubicBezTo>
                    <a:pt x="25" y="167"/>
                    <a:pt x="4" y="395"/>
                    <a:pt x="1" y="572"/>
                  </a:cubicBezTo>
                  <a:lnTo>
                    <a:pt x="1" y="572"/>
                  </a:lnTo>
                  <a:cubicBezTo>
                    <a:pt x="1" y="568"/>
                    <a:pt x="1" y="564"/>
                    <a:pt x="1" y="560"/>
                  </a:cubicBezTo>
                  <a:lnTo>
                    <a:pt x="1" y="650"/>
                  </a:lnTo>
                  <a:cubicBezTo>
                    <a:pt x="1" y="625"/>
                    <a:pt x="1" y="599"/>
                    <a:pt x="1" y="572"/>
                  </a:cubicBezTo>
                  <a:lnTo>
                    <a:pt x="1" y="572"/>
                  </a:lnTo>
                  <a:cubicBezTo>
                    <a:pt x="8" y="664"/>
                    <a:pt x="94" y="833"/>
                    <a:pt x="180" y="919"/>
                  </a:cubicBezTo>
                  <a:cubicBezTo>
                    <a:pt x="180" y="1031"/>
                    <a:pt x="292" y="1031"/>
                    <a:pt x="382" y="1120"/>
                  </a:cubicBezTo>
                  <a:cubicBezTo>
                    <a:pt x="471" y="1210"/>
                    <a:pt x="650" y="1210"/>
                    <a:pt x="852" y="1299"/>
                  </a:cubicBezTo>
                  <a:cubicBezTo>
                    <a:pt x="1031" y="1299"/>
                    <a:pt x="1300" y="1120"/>
                    <a:pt x="1412" y="919"/>
                  </a:cubicBezTo>
                  <a:cubicBezTo>
                    <a:pt x="1591" y="650"/>
                    <a:pt x="1502" y="359"/>
                    <a:pt x="1210" y="179"/>
                  </a:cubicBezTo>
                  <a:cubicBezTo>
                    <a:pt x="1121" y="0"/>
                    <a:pt x="942" y="0"/>
                    <a:pt x="650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6" name="Google Shape;7932;p79">
              <a:extLst>
                <a:ext uri="{FF2B5EF4-FFF2-40B4-BE49-F238E27FC236}">
                  <a16:creationId xmlns:a16="http://schemas.microsoft.com/office/drawing/2014/main" id="{1BB97814-4574-A1CA-85C5-BFC2635D66A0}"/>
                </a:ext>
              </a:extLst>
            </p:cNvPr>
            <p:cNvSpPr/>
            <p:nvPr/>
          </p:nvSpPr>
          <p:spPr>
            <a:xfrm>
              <a:off x="2323300" y="2078150"/>
              <a:ext cx="9550" cy="7325"/>
            </a:xfrm>
            <a:custGeom>
              <a:avLst/>
              <a:gdLst/>
              <a:ahLst/>
              <a:cxnLst/>
              <a:rect l="l" t="t" r="r" b="b"/>
              <a:pathLst>
                <a:path w="382" h="293" extrusionOk="0">
                  <a:moveTo>
                    <a:pt x="112" y="1"/>
                  </a:moveTo>
                  <a:cubicBezTo>
                    <a:pt x="0" y="90"/>
                    <a:pt x="112" y="202"/>
                    <a:pt x="112" y="292"/>
                  </a:cubicBezTo>
                  <a:lnTo>
                    <a:pt x="381" y="292"/>
                  </a:lnTo>
                  <a:lnTo>
                    <a:pt x="381" y="9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7" name="Google Shape;7933;p79">
              <a:extLst>
                <a:ext uri="{FF2B5EF4-FFF2-40B4-BE49-F238E27FC236}">
                  <a16:creationId xmlns:a16="http://schemas.microsoft.com/office/drawing/2014/main" id="{0E33EB95-C312-8EC4-4BBE-14C99FA7189E}"/>
                </a:ext>
              </a:extLst>
            </p:cNvPr>
            <p:cNvSpPr/>
            <p:nvPr/>
          </p:nvSpPr>
          <p:spPr>
            <a:xfrm>
              <a:off x="2134550" y="2069200"/>
              <a:ext cx="135550" cy="31250"/>
            </a:xfrm>
            <a:custGeom>
              <a:avLst/>
              <a:gdLst/>
              <a:ahLst/>
              <a:cxnLst/>
              <a:rect l="l" t="t" r="r" b="b"/>
              <a:pathLst>
                <a:path w="5422" h="1250" extrusionOk="0">
                  <a:moveTo>
                    <a:pt x="90" y="0"/>
                  </a:moveTo>
                  <a:cubicBezTo>
                    <a:pt x="0" y="0"/>
                    <a:pt x="0" y="90"/>
                    <a:pt x="0" y="180"/>
                  </a:cubicBezTo>
                  <a:cubicBezTo>
                    <a:pt x="269" y="269"/>
                    <a:pt x="650" y="359"/>
                    <a:pt x="941" y="448"/>
                  </a:cubicBezTo>
                  <a:cubicBezTo>
                    <a:pt x="1591" y="560"/>
                    <a:pt x="2241" y="650"/>
                    <a:pt x="2890" y="829"/>
                  </a:cubicBezTo>
                  <a:cubicBezTo>
                    <a:pt x="3361" y="919"/>
                    <a:pt x="3742" y="1009"/>
                    <a:pt x="4190" y="1009"/>
                  </a:cubicBezTo>
                  <a:cubicBezTo>
                    <a:pt x="4571" y="1121"/>
                    <a:pt x="5041" y="1121"/>
                    <a:pt x="5310" y="1210"/>
                  </a:cubicBezTo>
                  <a:cubicBezTo>
                    <a:pt x="5310" y="1240"/>
                    <a:pt x="5322" y="1250"/>
                    <a:pt x="5339" y="1250"/>
                  </a:cubicBezTo>
                  <a:cubicBezTo>
                    <a:pt x="5372" y="1250"/>
                    <a:pt x="5422" y="1210"/>
                    <a:pt x="5422" y="1210"/>
                  </a:cubicBezTo>
                  <a:cubicBezTo>
                    <a:pt x="4951" y="919"/>
                    <a:pt x="4481" y="829"/>
                    <a:pt x="3921" y="650"/>
                  </a:cubicBezTo>
                  <a:cubicBezTo>
                    <a:pt x="3630" y="650"/>
                    <a:pt x="3361" y="560"/>
                    <a:pt x="3070" y="448"/>
                  </a:cubicBezTo>
                  <a:cubicBezTo>
                    <a:pt x="2622" y="359"/>
                    <a:pt x="2151" y="359"/>
                    <a:pt x="1770" y="269"/>
                  </a:cubicBezTo>
                  <a:lnTo>
                    <a:pt x="1681" y="269"/>
                  </a:lnTo>
                  <a:cubicBezTo>
                    <a:pt x="1121" y="180"/>
                    <a:pt x="650" y="9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8" name="Google Shape;7934;p79">
              <a:extLst>
                <a:ext uri="{FF2B5EF4-FFF2-40B4-BE49-F238E27FC236}">
                  <a16:creationId xmlns:a16="http://schemas.microsoft.com/office/drawing/2014/main" id="{8C9C8826-4E28-2DCD-BC84-DE4D9EC0DA09}"/>
                </a:ext>
              </a:extLst>
            </p:cNvPr>
            <p:cNvSpPr/>
            <p:nvPr/>
          </p:nvSpPr>
          <p:spPr>
            <a:xfrm>
              <a:off x="2094775" y="2022150"/>
              <a:ext cx="189350" cy="13325"/>
            </a:xfrm>
            <a:custGeom>
              <a:avLst/>
              <a:gdLst/>
              <a:ahLst/>
              <a:cxnLst/>
              <a:rect l="l" t="t" r="r" b="b"/>
              <a:pathLst>
                <a:path w="7574" h="533" extrusionOk="0">
                  <a:moveTo>
                    <a:pt x="3832" y="1"/>
                  </a:moveTo>
                  <a:cubicBezTo>
                    <a:pt x="2622" y="90"/>
                    <a:pt x="1300" y="202"/>
                    <a:pt x="90" y="292"/>
                  </a:cubicBezTo>
                  <a:lnTo>
                    <a:pt x="1" y="292"/>
                  </a:lnTo>
                  <a:cubicBezTo>
                    <a:pt x="1211" y="381"/>
                    <a:pt x="2532" y="381"/>
                    <a:pt x="3832" y="381"/>
                  </a:cubicBezTo>
                  <a:cubicBezTo>
                    <a:pt x="4265" y="381"/>
                    <a:pt x="4698" y="342"/>
                    <a:pt x="5131" y="342"/>
                  </a:cubicBezTo>
                  <a:cubicBezTo>
                    <a:pt x="5348" y="342"/>
                    <a:pt x="5564" y="352"/>
                    <a:pt x="5781" y="381"/>
                  </a:cubicBezTo>
                  <a:cubicBezTo>
                    <a:pt x="6134" y="381"/>
                    <a:pt x="6701" y="533"/>
                    <a:pt x="7161" y="533"/>
                  </a:cubicBezTo>
                  <a:cubicBezTo>
                    <a:pt x="7314" y="533"/>
                    <a:pt x="7455" y="516"/>
                    <a:pt x="7573" y="471"/>
                  </a:cubicBezTo>
                  <a:lnTo>
                    <a:pt x="7461" y="471"/>
                  </a:lnTo>
                  <a:cubicBezTo>
                    <a:pt x="6341" y="90"/>
                    <a:pt x="4952" y="1"/>
                    <a:pt x="383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9" name="Google Shape;7935;p79">
              <a:extLst>
                <a:ext uri="{FF2B5EF4-FFF2-40B4-BE49-F238E27FC236}">
                  <a16:creationId xmlns:a16="http://schemas.microsoft.com/office/drawing/2014/main" id="{7680AC15-C6F1-DBE2-E521-7056230857AD}"/>
                </a:ext>
              </a:extLst>
            </p:cNvPr>
            <p:cNvSpPr/>
            <p:nvPr/>
          </p:nvSpPr>
          <p:spPr>
            <a:xfrm>
              <a:off x="2036525" y="2055200"/>
              <a:ext cx="76775" cy="16250"/>
            </a:xfrm>
            <a:custGeom>
              <a:avLst/>
              <a:gdLst/>
              <a:ahLst/>
              <a:cxnLst/>
              <a:rect l="l" t="t" r="r" b="b"/>
              <a:pathLst>
                <a:path w="3071" h="650" extrusionOk="0">
                  <a:moveTo>
                    <a:pt x="1" y="0"/>
                  </a:moveTo>
                  <a:lnTo>
                    <a:pt x="1" y="269"/>
                  </a:lnTo>
                  <a:cubicBezTo>
                    <a:pt x="1031" y="359"/>
                    <a:pt x="1950" y="560"/>
                    <a:pt x="2980" y="650"/>
                  </a:cubicBezTo>
                  <a:cubicBezTo>
                    <a:pt x="3070" y="650"/>
                    <a:pt x="3070" y="560"/>
                    <a:pt x="3070" y="448"/>
                  </a:cubicBezTo>
                  <a:cubicBezTo>
                    <a:pt x="2420" y="448"/>
                    <a:pt x="1681" y="180"/>
                    <a:pt x="1121" y="90"/>
                  </a:cubicBezTo>
                  <a:cubicBezTo>
                    <a:pt x="740" y="0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0" name="Google Shape;7936;p79">
              <a:extLst>
                <a:ext uri="{FF2B5EF4-FFF2-40B4-BE49-F238E27FC236}">
                  <a16:creationId xmlns:a16="http://schemas.microsoft.com/office/drawing/2014/main" id="{876D2706-F6CA-E16C-5F0A-A0E26A10DF49}"/>
                </a:ext>
              </a:extLst>
            </p:cNvPr>
            <p:cNvSpPr/>
            <p:nvPr/>
          </p:nvSpPr>
          <p:spPr>
            <a:xfrm>
              <a:off x="2036525" y="2037825"/>
              <a:ext cx="336075" cy="33625"/>
            </a:xfrm>
            <a:custGeom>
              <a:avLst/>
              <a:gdLst/>
              <a:ahLst/>
              <a:cxnLst/>
              <a:rect l="l" t="t" r="r" b="b"/>
              <a:pathLst>
                <a:path w="13443" h="1345" extrusionOk="0">
                  <a:moveTo>
                    <a:pt x="1514" y="0"/>
                  </a:moveTo>
                  <a:cubicBezTo>
                    <a:pt x="1004" y="0"/>
                    <a:pt x="532" y="135"/>
                    <a:pt x="1" y="135"/>
                  </a:cubicBezTo>
                  <a:lnTo>
                    <a:pt x="1" y="314"/>
                  </a:lnTo>
                  <a:cubicBezTo>
                    <a:pt x="651" y="314"/>
                    <a:pt x="1300" y="225"/>
                    <a:pt x="2062" y="225"/>
                  </a:cubicBezTo>
                  <a:cubicBezTo>
                    <a:pt x="2712" y="314"/>
                    <a:pt x="3451" y="494"/>
                    <a:pt x="4101" y="494"/>
                  </a:cubicBezTo>
                  <a:lnTo>
                    <a:pt x="4661" y="494"/>
                  </a:lnTo>
                  <a:cubicBezTo>
                    <a:pt x="6162" y="494"/>
                    <a:pt x="7663" y="494"/>
                    <a:pt x="9141" y="695"/>
                  </a:cubicBezTo>
                  <a:cubicBezTo>
                    <a:pt x="10553" y="875"/>
                    <a:pt x="11942" y="1143"/>
                    <a:pt x="13443" y="1345"/>
                  </a:cubicBezTo>
                  <a:lnTo>
                    <a:pt x="13443" y="1255"/>
                  </a:lnTo>
                  <a:cubicBezTo>
                    <a:pt x="12703" y="1143"/>
                    <a:pt x="12031" y="875"/>
                    <a:pt x="11382" y="695"/>
                  </a:cubicBezTo>
                  <a:cubicBezTo>
                    <a:pt x="11113" y="695"/>
                    <a:pt x="10911" y="583"/>
                    <a:pt x="10642" y="494"/>
                  </a:cubicBezTo>
                  <a:cubicBezTo>
                    <a:pt x="9993" y="404"/>
                    <a:pt x="9343" y="404"/>
                    <a:pt x="8581" y="314"/>
                  </a:cubicBezTo>
                  <a:cubicBezTo>
                    <a:pt x="6991" y="225"/>
                    <a:pt x="5310" y="225"/>
                    <a:pt x="3630" y="225"/>
                  </a:cubicBezTo>
                  <a:lnTo>
                    <a:pt x="3541" y="225"/>
                  </a:lnTo>
                  <a:cubicBezTo>
                    <a:pt x="3361" y="225"/>
                    <a:pt x="3182" y="135"/>
                    <a:pt x="2980" y="135"/>
                  </a:cubicBezTo>
                  <a:cubicBezTo>
                    <a:pt x="2622" y="23"/>
                    <a:pt x="2241" y="23"/>
                    <a:pt x="1860" y="23"/>
                  </a:cubicBezTo>
                  <a:cubicBezTo>
                    <a:pt x="1742" y="7"/>
                    <a:pt x="1627" y="0"/>
                    <a:pt x="1514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1" name="Google Shape;7937;p79">
              <a:extLst>
                <a:ext uri="{FF2B5EF4-FFF2-40B4-BE49-F238E27FC236}">
                  <a16:creationId xmlns:a16="http://schemas.microsoft.com/office/drawing/2014/main" id="{AB09D445-C412-09CA-F90C-E431A64EC100}"/>
                </a:ext>
              </a:extLst>
            </p:cNvPr>
            <p:cNvSpPr/>
            <p:nvPr/>
          </p:nvSpPr>
          <p:spPr>
            <a:xfrm>
              <a:off x="1971000" y="1630100"/>
              <a:ext cx="231350" cy="338300"/>
            </a:xfrm>
            <a:custGeom>
              <a:avLst/>
              <a:gdLst/>
              <a:ahLst/>
              <a:cxnLst/>
              <a:rect l="l" t="t" r="r" b="b"/>
              <a:pathLst>
                <a:path w="9254" h="13532" extrusionOk="0">
                  <a:moveTo>
                    <a:pt x="9052" y="0"/>
                  </a:moveTo>
                  <a:cubicBezTo>
                    <a:pt x="7013" y="941"/>
                    <a:pt x="4773" y="2711"/>
                    <a:pt x="3742" y="3563"/>
                  </a:cubicBezTo>
                  <a:cubicBezTo>
                    <a:pt x="2801" y="4302"/>
                    <a:pt x="1883" y="7013"/>
                    <a:pt x="1502" y="8402"/>
                  </a:cubicBezTo>
                  <a:cubicBezTo>
                    <a:pt x="1031" y="9813"/>
                    <a:pt x="1" y="12703"/>
                    <a:pt x="1" y="12703"/>
                  </a:cubicBezTo>
                  <a:lnTo>
                    <a:pt x="1972" y="13532"/>
                  </a:lnTo>
                  <a:cubicBezTo>
                    <a:pt x="1972" y="13532"/>
                    <a:pt x="5333" y="11112"/>
                    <a:pt x="6363" y="10283"/>
                  </a:cubicBezTo>
                  <a:cubicBezTo>
                    <a:pt x="7282" y="9343"/>
                    <a:pt x="9253" y="6251"/>
                    <a:pt x="9253" y="4683"/>
                  </a:cubicBezTo>
                  <a:cubicBezTo>
                    <a:pt x="9164" y="3092"/>
                    <a:pt x="8872" y="650"/>
                    <a:pt x="905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2" name="Google Shape;7938;p79">
              <a:extLst>
                <a:ext uri="{FF2B5EF4-FFF2-40B4-BE49-F238E27FC236}">
                  <a16:creationId xmlns:a16="http://schemas.microsoft.com/office/drawing/2014/main" id="{6D3725AC-6ADF-4777-0BF0-6B8F96A4979F}"/>
                </a:ext>
              </a:extLst>
            </p:cNvPr>
            <p:cNvSpPr/>
            <p:nvPr/>
          </p:nvSpPr>
          <p:spPr>
            <a:xfrm>
              <a:off x="2104650" y="1679350"/>
              <a:ext cx="64650" cy="71050"/>
            </a:xfrm>
            <a:custGeom>
              <a:avLst/>
              <a:gdLst/>
              <a:ahLst/>
              <a:cxnLst/>
              <a:rect l="l" t="t" r="r" b="b"/>
              <a:pathLst>
                <a:path w="2586" h="2842" extrusionOk="0">
                  <a:moveTo>
                    <a:pt x="1541" y="1"/>
                  </a:moveTo>
                  <a:cubicBezTo>
                    <a:pt x="1180" y="1"/>
                    <a:pt x="847" y="354"/>
                    <a:pt x="636" y="652"/>
                  </a:cubicBezTo>
                  <a:cubicBezTo>
                    <a:pt x="255" y="1032"/>
                    <a:pt x="76" y="1481"/>
                    <a:pt x="76" y="2041"/>
                  </a:cubicBezTo>
                  <a:cubicBezTo>
                    <a:pt x="0" y="2441"/>
                    <a:pt x="394" y="2841"/>
                    <a:pt x="859" y="2841"/>
                  </a:cubicBezTo>
                  <a:cubicBezTo>
                    <a:pt x="940" y="2841"/>
                    <a:pt x="1023" y="2829"/>
                    <a:pt x="1107" y="2802"/>
                  </a:cubicBezTo>
                  <a:cubicBezTo>
                    <a:pt x="1577" y="2713"/>
                    <a:pt x="1936" y="2242"/>
                    <a:pt x="2227" y="1772"/>
                  </a:cubicBezTo>
                  <a:cubicBezTo>
                    <a:pt x="2496" y="1481"/>
                    <a:pt x="2585" y="920"/>
                    <a:pt x="2496" y="562"/>
                  </a:cubicBezTo>
                  <a:cubicBezTo>
                    <a:pt x="2406" y="271"/>
                    <a:pt x="2137" y="92"/>
                    <a:pt x="1846" y="92"/>
                  </a:cubicBezTo>
                  <a:cubicBezTo>
                    <a:pt x="1744" y="28"/>
                    <a:pt x="1641" y="1"/>
                    <a:pt x="154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3" name="Google Shape;7939;p79">
              <a:extLst>
                <a:ext uri="{FF2B5EF4-FFF2-40B4-BE49-F238E27FC236}">
                  <a16:creationId xmlns:a16="http://schemas.microsoft.com/office/drawing/2014/main" id="{34D09340-2A37-8C1C-B28F-1B4D51D8915C}"/>
                </a:ext>
              </a:extLst>
            </p:cNvPr>
            <p:cNvSpPr/>
            <p:nvPr/>
          </p:nvSpPr>
          <p:spPr>
            <a:xfrm>
              <a:off x="2132300" y="1744325"/>
              <a:ext cx="39800" cy="35350"/>
            </a:xfrm>
            <a:custGeom>
              <a:avLst/>
              <a:gdLst/>
              <a:ahLst/>
              <a:cxnLst/>
              <a:rect l="l" t="t" r="r" b="b"/>
              <a:pathLst>
                <a:path w="1592" h="1414" extrusionOk="0">
                  <a:moveTo>
                    <a:pt x="881" y="0"/>
                  </a:moveTo>
                  <a:cubicBezTo>
                    <a:pt x="776" y="0"/>
                    <a:pt x="667" y="34"/>
                    <a:pt x="561" y="114"/>
                  </a:cubicBezTo>
                  <a:cubicBezTo>
                    <a:pt x="359" y="203"/>
                    <a:pt x="180" y="293"/>
                    <a:pt x="90" y="472"/>
                  </a:cubicBezTo>
                  <a:cubicBezTo>
                    <a:pt x="90" y="674"/>
                    <a:pt x="1" y="763"/>
                    <a:pt x="90" y="943"/>
                  </a:cubicBezTo>
                  <a:cubicBezTo>
                    <a:pt x="90" y="1076"/>
                    <a:pt x="238" y="1221"/>
                    <a:pt x="397" y="1324"/>
                  </a:cubicBezTo>
                  <a:lnTo>
                    <a:pt x="397" y="1324"/>
                  </a:lnTo>
                  <a:cubicBezTo>
                    <a:pt x="386" y="1323"/>
                    <a:pt x="374" y="1323"/>
                    <a:pt x="359" y="1323"/>
                  </a:cubicBezTo>
                  <a:cubicBezTo>
                    <a:pt x="401" y="1342"/>
                    <a:pt x="438" y="1357"/>
                    <a:pt x="471" y="1368"/>
                  </a:cubicBezTo>
                  <a:lnTo>
                    <a:pt x="471" y="1368"/>
                  </a:lnTo>
                  <a:cubicBezTo>
                    <a:pt x="502" y="1385"/>
                    <a:pt x="532" y="1400"/>
                    <a:pt x="561" y="1413"/>
                  </a:cubicBezTo>
                  <a:cubicBezTo>
                    <a:pt x="551" y="1404"/>
                    <a:pt x="543" y="1395"/>
                    <a:pt x="535" y="1388"/>
                  </a:cubicBezTo>
                  <a:lnTo>
                    <a:pt x="535" y="1388"/>
                  </a:lnTo>
                  <a:cubicBezTo>
                    <a:pt x="633" y="1413"/>
                    <a:pt x="712" y="1413"/>
                    <a:pt x="830" y="1413"/>
                  </a:cubicBezTo>
                  <a:cubicBezTo>
                    <a:pt x="919" y="1323"/>
                    <a:pt x="1031" y="1323"/>
                    <a:pt x="1121" y="1234"/>
                  </a:cubicBezTo>
                  <a:cubicBezTo>
                    <a:pt x="1211" y="1122"/>
                    <a:pt x="1300" y="1032"/>
                    <a:pt x="1390" y="853"/>
                  </a:cubicBezTo>
                  <a:cubicBezTo>
                    <a:pt x="1591" y="674"/>
                    <a:pt x="1479" y="383"/>
                    <a:pt x="1300" y="293"/>
                  </a:cubicBezTo>
                  <a:lnTo>
                    <a:pt x="1300" y="203"/>
                  </a:lnTo>
                  <a:cubicBezTo>
                    <a:pt x="1192" y="81"/>
                    <a:pt x="1042" y="0"/>
                    <a:pt x="88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4" name="Google Shape;7940;p79">
              <a:extLst>
                <a:ext uri="{FF2B5EF4-FFF2-40B4-BE49-F238E27FC236}">
                  <a16:creationId xmlns:a16="http://schemas.microsoft.com/office/drawing/2014/main" id="{41FAC367-4DBC-CB2A-B2A4-E6E3E8EF537D}"/>
                </a:ext>
              </a:extLst>
            </p:cNvPr>
            <p:cNvSpPr/>
            <p:nvPr/>
          </p:nvSpPr>
          <p:spPr>
            <a:xfrm>
              <a:off x="2148550" y="1707400"/>
              <a:ext cx="9550" cy="8425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90" y="0"/>
                  </a:moveTo>
                  <a:cubicBezTo>
                    <a:pt x="90" y="0"/>
                    <a:pt x="0" y="90"/>
                    <a:pt x="0" y="179"/>
                  </a:cubicBezTo>
                  <a:lnTo>
                    <a:pt x="0" y="269"/>
                  </a:lnTo>
                  <a:cubicBezTo>
                    <a:pt x="45" y="314"/>
                    <a:pt x="90" y="336"/>
                    <a:pt x="135" y="336"/>
                  </a:cubicBezTo>
                  <a:cubicBezTo>
                    <a:pt x="180" y="336"/>
                    <a:pt x="225" y="314"/>
                    <a:pt x="269" y="269"/>
                  </a:cubicBezTo>
                  <a:cubicBezTo>
                    <a:pt x="381" y="269"/>
                    <a:pt x="381" y="179"/>
                    <a:pt x="381" y="90"/>
                  </a:cubicBezTo>
                  <a:cubicBezTo>
                    <a:pt x="381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5" name="Google Shape;7941;p79">
              <a:extLst>
                <a:ext uri="{FF2B5EF4-FFF2-40B4-BE49-F238E27FC236}">
                  <a16:creationId xmlns:a16="http://schemas.microsoft.com/office/drawing/2014/main" id="{F3A906BA-6CB6-1F38-9880-8C38F1D27E5A}"/>
                </a:ext>
              </a:extLst>
            </p:cNvPr>
            <p:cNvSpPr/>
            <p:nvPr/>
          </p:nvSpPr>
          <p:spPr>
            <a:xfrm>
              <a:off x="2006300" y="1735400"/>
              <a:ext cx="84025" cy="165800"/>
            </a:xfrm>
            <a:custGeom>
              <a:avLst/>
              <a:gdLst/>
              <a:ahLst/>
              <a:cxnLst/>
              <a:rect l="l" t="t" r="r" b="b"/>
              <a:pathLst>
                <a:path w="3361" h="6632" extrusionOk="0">
                  <a:moveTo>
                    <a:pt x="3271" y="0"/>
                  </a:moveTo>
                  <a:cubicBezTo>
                    <a:pt x="2509" y="829"/>
                    <a:pt x="1860" y="2039"/>
                    <a:pt x="1389" y="3069"/>
                  </a:cubicBezTo>
                  <a:cubicBezTo>
                    <a:pt x="919" y="4279"/>
                    <a:pt x="560" y="5399"/>
                    <a:pt x="90" y="6519"/>
                  </a:cubicBezTo>
                  <a:cubicBezTo>
                    <a:pt x="0" y="6632"/>
                    <a:pt x="0" y="6632"/>
                    <a:pt x="90" y="6632"/>
                  </a:cubicBezTo>
                  <a:cubicBezTo>
                    <a:pt x="650" y="5601"/>
                    <a:pt x="1210" y="4391"/>
                    <a:pt x="1680" y="3271"/>
                  </a:cubicBezTo>
                  <a:cubicBezTo>
                    <a:pt x="1949" y="2711"/>
                    <a:pt x="2240" y="2039"/>
                    <a:pt x="2509" y="1479"/>
                  </a:cubicBezTo>
                  <a:cubicBezTo>
                    <a:pt x="2711" y="1120"/>
                    <a:pt x="3271" y="471"/>
                    <a:pt x="3361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6" name="Google Shape;7942;p79">
              <a:extLst>
                <a:ext uri="{FF2B5EF4-FFF2-40B4-BE49-F238E27FC236}">
                  <a16:creationId xmlns:a16="http://schemas.microsoft.com/office/drawing/2014/main" id="{515BC411-6821-97E7-4AD8-0CB1578C6C53}"/>
                </a:ext>
              </a:extLst>
            </p:cNvPr>
            <p:cNvSpPr/>
            <p:nvPr/>
          </p:nvSpPr>
          <p:spPr>
            <a:xfrm>
              <a:off x="2008525" y="1901175"/>
              <a:ext cx="44275" cy="65000"/>
            </a:xfrm>
            <a:custGeom>
              <a:avLst/>
              <a:gdLst/>
              <a:ahLst/>
              <a:cxnLst/>
              <a:rect l="l" t="t" r="r" b="b"/>
              <a:pathLst>
                <a:path w="1771" h="2600" extrusionOk="0">
                  <a:moveTo>
                    <a:pt x="1681" y="1"/>
                  </a:moveTo>
                  <a:cubicBezTo>
                    <a:pt x="1390" y="561"/>
                    <a:pt x="830" y="1009"/>
                    <a:pt x="471" y="1569"/>
                  </a:cubicBezTo>
                  <a:cubicBezTo>
                    <a:pt x="270" y="1860"/>
                    <a:pt x="90" y="2129"/>
                    <a:pt x="1" y="2510"/>
                  </a:cubicBezTo>
                  <a:lnTo>
                    <a:pt x="180" y="2599"/>
                  </a:lnTo>
                  <a:cubicBezTo>
                    <a:pt x="740" y="1770"/>
                    <a:pt x="1300" y="919"/>
                    <a:pt x="1771" y="90"/>
                  </a:cubicBezTo>
                  <a:cubicBezTo>
                    <a:pt x="1771" y="1"/>
                    <a:pt x="1771" y="1"/>
                    <a:pt x="1681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7" name="Google Shape;7943;p79">
              <a:extLst>
                <a:ext uri="{FF2B5EF4-FFF2-40B4-BE49-F238E27FC236}">
                  <a16:creationId xmlns:a16="http://schemas.microsoft.com/office/drawing/2014/main" id="{AFA24AA6-6632-6E97-D900-E0C444AB5158}"/>
                </a:ext>
              </a:extLst>
            </p:cNvPr>
            <p:cNvSpPr/>
            <p:nvPr/>
          </p:nvSpPr>
          <p:spPr>
            <a:xfrm>
              <a:off x="1994525" y="1667625"/>
              <a:ext cx="168050" cy="291825"/>
            </a:xfrm>
            <a:custGeom>
              <a:avLst/>
              <a:gdLst/>
              <a:ahLst/>
              <a:cxnLst/>
              <a:rect l="l" t="t" r="r" b="b"/>
              <a:pathLst>
                <a:path w="6722" h="11673" extrusionOk="0">
                  <a:moveTo>
                    <a:pt x="6632" y="0"/>
                  </a:moveTo>
                  <a:cubicBezTo>
                    <a:pt x="6251" y="561"/>
                    <a:pt x="5691" y="1121"/>
                    <a:pt x="5221" y="1681"/>
                  </a:cubicBezTo>
                  <a:cubicBezTo>
                    <a:pt x="5131" y="1860"/>
                    <a:pt x="4952" y="2062"/>
                    <a:pt x="4750" y="2241"/>
                  </a:cubicBezTo>
                  <a:cubicBezTo>
                    <a:pt x="4392" y="2801"/>
                    <a:pt x="4100" y="3361"/>
                    <a:pt x="3742" y="3921"/>
                  </a:cubicBezTo>
                  <a:cubicBezTo>
                    <a:pt x="2891" y="5422"/>
                    <a:pt x="2241" y="6901"/>
                    <a:pt x="1591" y="8402"/>
                  </a:cubicBezTo>
                  <a:lnTo>
                    <a:pt x="1591" y="8491"/>
                  </a:lnTo>
                  <a:cubicBezTo>
                    <a:pt x="1502" y="8670"/>
                    <a:pt x="1300" y="8782"/>
                    <a:pt x="1210" y="8962"/>
                  </a:cubicBezTo>
                  <a:cubicBezTo>
                    <a:pt x="1031" y="9343"/>
                    <a:pt x="830" y="9611"/>
                    <a:pt x="650" y="9903"/>
                  </a:cubicBezTo>
                  <a:cubicBezTo>
                    <a:pt x="382" y="10463"/>
                    <a:pt x="270" y="11023"/>
                    <a:pt x="1" y="11583"/>
                  </a:cubicBezTo>
                  <a:lnTo>
                    <a:pt x="270" y="11672"/>
                  </a:lnTo>
                  <a:cubicBezTo>
                    <a:pt x="471" y="11112"/>
                    <a:pt x="650" y="10463"/>
                    <a:pt x="942" y="9903"/>
                  </a:cubicBezTo>
                  <a:cubicBezTo>
                    <a:pt x="1300" y="9230"/>
                    <a:pt x="1771" y="8670"/>
                    <a:pt x="2062" y="8110"/>
                  </a:cubicBezTo>
                  <a:cubicBezTo>
                    <a:pt x="2062" y="7931"/>
                    <a:pt x="2151" y="7752"/>
                    <a:pt x="2241" y="7662"/>
                  </a:cubicBezTo>
                  <a:cubicBezTo>
                    <a:pt x="2891" y="6251"/>
                    <a:pt x="3540" y="4952"/>
                    <a:pt x="4302" y="3630"/>
                  </a:cubicBezTo>
                  <a:cubicBezTo>
                    <a:pt x="5041" y="2420"/>
                    <a:pt x="5982" y="1300"/>
                    <a:pt x="6722" y="90"/>
                  </a:cubicBezTo>
                  <a:cubicBezTo>
                    <a:pt x="6722" y="0"/>
                    <a:pt x="6632" y="0"/>
                    <a:pt x="663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8" name="Google Shape;7944;p79">
              <a:extLst>
                <a:ext uri="{FF2B5EF4-FFF2-40B4-BE49-F238E27FC236}">
                  <a16:creationId xmlns:a16="http://schemas.microsoft.com/office/drawing/2014/main" id="{5ADCB3BC-E4CD-47EC-0DA6-819C716733D8}"/>
                </a:ext>
              </a:extLst>
            </p:cNvPr>
            <p:cNvSpPr/>
            <p:nvPr/>
          </p:nvSpPr>
          <p:spPr>
            <a:xfrm>
              <a:off x="1915000" y="2167200"/>
              <a:ext cx="163575" cy="384800"/>
            </a:xfrm>
            <a:custGeom>
              <a:avLst/>
              <a:gdLst/>
              <a:ahLst/>
              <a:cxnLst/>
              <a:rect l="l" t="t" r="r" b="b"/>
              <a:pathLst>
                <a:path w="6543" h="15392" extrusionOk="0">
                  <a:moveTo>
                    <a:pt x="2532" y="1"/>
                  </a:moveTo>
                  <a:lnTo>
                    <a:pt x="561" y="180"/>
                  </a:lnTo>
                  <a:cubicBezTo>
                    <a:pt x="561" y="180"/>
                    <a:pt x="381" y="3249"/>
                    <a:pt x="292" y="4750"/>
                  </a:cubicBezTo>
                  <a:cubicBezTo>
                    <a:pt x="90" y="6251"/>
                    <a:pt x="0" y="9052"/>
                    <a:pt x="561" y="10172"/>
                  </a:cubicBezTo>
                  <a:cubicBezTo>
                    <a:pt x="1121" y="11292"/>
                    <a:pt x="2622" y="13711"/>
                    <a:pt x="4123" y="15392"/>
                  </a:cubicBezTo>
                  <a:cubicBezTo>
                    <a:pt x="4212" y="14742"/>
                    <a:pt x="5332" y="12502"/>
                    <a:pt x="5892" y="11001"/>
                  </a:cubicBezTo>
                  <a:cubicBezTo>
                    <a:pt x="6542" y="9410"/>
                    <a:pt x="5892" y="5870"/>
                    <a:pt x="5332" y="4661"/>
                  </a:cubicBezTo>
                  <a:cubicBezTo>
                    <a:pt x="4772" y="3451"/>
                    <a:pt x="2532" y="1"/>
                    <a:pt x="253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9" name="Google Shape;7945;p79">
              <a:extLst>
                <a:ext uri="{FF2B5EF4-FFF2-40B4-BE49-F238E27FC236}">
                  <a16:creationId xmlns:a16="http://schemas.microsoft.com/office/drawing/2014/main" id="{A7F284F8-D19A-B39C-87C5-2461651979B2}"/>
                </a:ext>
              </a:extLst>
            </p:cNvPr>
            <p:cNvSpPr/>
            <p:nvPr/>
          </p:nvSpPr>
          <p:spPr>
            <a:xfrm>
              <a:off x="1964275" y="2410075"/>
              <a:ext cx="56050" cy="77475"/>
            </a:xfrm>
            <a:custGeom>
              <a:avLst/>
              <a:gdLst/>
              <a:ahLst/>
              <a:cxnLst/>
              <a:rect l="l" t="t" r="r" b="b"/>
              <a:pathLst>
                <a:path w="2242" h="3099" extrusionOk="0">
                  <a:moveTo>
                    <a:pt x="1003" y="0"/>
                  </a:moveTo>
                  <a:cubicBezTo>
                    <a:pt x="651" y="0"/>
                    <a:pt x="302" y="227"/>
                    <a:pt x="180" y="546"/>
                  </a:cubicBezTo>
                  <a:cubicBezTo>
                    <a:pt x="1" y="1107"/>
                    <a:pt x="91" y="1577"/>
                    <a:pt x="270" y="2047"/>
                  </a:cubicBezTo>
                  <a:cubicBezTo>
                    <a:pt x="471" y="2495"/>
                    <a:pt x="651" y="3056"/>
                    <a:pt x="1211" y="3056"/>
                  </a:cubicBezTo>
                  <a:cubicBezTo>
                    <a:pt x="1257" y="3085"/>
                    <a:pt x="1312" y="3099"/>
                    <a:pt x="1369" y="3099"/>
                  </a:cubicBezTo>
                  <a:cubicBezTo>
                    <a:pt x="1534" y="3099"/>
                    <a:pt x="1728" y="2986"/>
                    <a:pt x="1860" y="2787"/>
                  </a:cubicBezTo>
                  <a:cubicBezTo>
                    <a:pt x="2152" y="2495"/>
                    <a:pt x="2241" y="1935"/>
                    <a:pt x="2152" y="1577"/>
                  </a:cubicBezTo>
                  <a:cubicBezTo>
                    <a:pt x="2040" y="1017"/>
                    <a:pt x="1860" y="546"/>
                    <a:pt x="1480" y="166"/>
                  </a:cubicBezTo>
                  <a:cubicBezTo>
                    <a:pt x="1336" y="51"/>
                    <a:pt x="1169" y="0"/>
                    <a:pt x="100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0" name="Google Shape;7946;p79">
              <a:extLst>
                <a:ext uri="{FF2B5EF4-FFF2-40B4-BE49-F238E27FC236}">
                  <a16:creationId xmlns:a16="http://schemas.microsoft.com/office/drawing/2014/main" id="{7A128CD8-5FFB-AC0B-5503-0713C825C682}"/>
                </a:ext>
              </a:extLst>
            </p:cNvPr>
            <p:cNvSpPr/>
            <p:nvPr/>
          </p:nvSpPr>
          <p:spPr>
            <a:xfrm>
              <a:off x="2006300" y="2391250"/>
              <a:ext cx="34750" cy="37175"/>
            </a:xfrm>
            <a:custGeom>
              <a:avLst/>
              <a:gdLst/>
              <a:ahLst/>
              <a:cxnLst/>
              <a:rect l="l" t="t" r="r" b="b"/>
              <a:pathLst>
                <a:path w="1390" h="1487" extrusionOk="0">
                  <a:moveTo>
                    <a:pt x="560" y="0"/>
                  </a:moveTo>
                  <a:cubicBezTo>
                    <a:pt x="590" y="0"/>
                    <a:pt x="618" y="3"/>
                    <a:pt x="644" y="7"/>
                  </a:cubicBezTo>
                  <a:lnTo>
                    <a:pt x="644" y="7"/>
                  </a:lnTo>
                  <a:cubicBezTo>
                    <a:pt x="678" y="2"/>
                    <a:pt x="710" y="0"/>
                    <a:pt x="739" y="0"/>
                  </a:cubicBezTo>
                  <a:close/>
                  <a:moveTo>
                    <a:pt x="644" y="7"/>
                  </a:moveTo>
                  <a:lnTo>
                    <a:pt x="644" y="7"/>
                  </a:lnTo>
                  <a:cubicBezTo>
                    <a:pt x="470" y="32"/>
                    <a:pt x="254" y="119"/>
                    <a:pt x="179" y="269"/>
                  </a:cubicBezTo>
                  <a:cubicBezTo>
                    <a:pt x="90" y="359"/>
                    <a:pt x="0" y="560"/>
                    <a:pt x="0" y="739"/>
                  </a:cubicBezTo>
                  <a:cubicBezTo>
                    <a:pt x="0" y="919"/>
                    <a:pt x="90" y="1120"/>
                    <a:pt x="269" y="1299"/>
                  </a:cubicBezTo>
                  <a:cubicBezTo>
                    <a:pt x="394" y="1410"/>
                    <a:pt x="544" y="1487"/>
                    <a:pt x="709" y="1487"/>
                  </a:cubicBezTo>
                  <a:cubicBezTo>
                    <a:pt x="811" y="1487"/>
                    <a:pt x="919" y="1458"/>
                    <a:pt x="1031" y="1389"/>
                  </a:cubicBezTo>
                  <a:cubicBezTo>
                    <a:pt x="1210" y="1299"/>
                    <a:pt x="1389" y="1008"/>
                    <a:pt x="1300" y="829"/>
                  </a:cubicBezTo>
                  <a:cubicBezTo>
                    <a:pt x="1300" y="650"/>
                    <a:pt x="1300" y="448"/>
                    <a:pt x="1210" y="359"/>
                  </a:cubicBezTo>
                  <a:cubicBezTo>
                    <a:pt x="1120" y="269"/>
                    <a:pt x="1031" y="179"/>
                    <a:pt x="1031" y="179"/>
                  </a:cubicBezTo>
                  <a:cubicBezTo>
                    <a:pt x="863" y="105"/>
                    <a:pt x="773" y="30"/>
                    <a:pt x="644" y="7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1" name="Google Shape;7947;p79">
              <a:extLst>
                <a:ext uri="{FF2B5EF4-FFF2-40B4-BE49-F238E27FC236}">
                  <a16:creationId xmlns:a16="http://schemas.microsoft.com/office/drawing/2014/main" id="{8932946B-3C23-C6A2-D5AB-15AA9C609BF5}"/>
                </a:ext>
              </a:extLst>
            </p:cNvPr>
            <p:cNvSpPr/>
            <p:nvPr/>
          </p:nvSpPr>
          <p:spPr>
            <a:xfrm>
              <a:off x="1950275" y="2169450"/>
              <a:ext cx="48750" cy="333825"/>
            </a:xfrm>
            <a:custGeom>
              <a:avLst/>
              <a:gdLst/>
              <a:ahLst/>
              <a:cxnLst/>
              <a:rect l="l" t="t" r="r" b="b"/>
              <a:pathLst>
                <a:path w="1950" h="13353" extrusionOk="0">
                  <a:moveTo>
                    <a:pt x="90" y="1"/>
                  </a:moveTo>
                  <a:cubicBezTo>
                    <a:pt x="90" y="561"/>
                    <a:pt x="1" y="1210"/>
                    <a:pt x="90" y="1770"/>
                  </a:cubicBezTo>
                  <a:cubicBezTo>
                    <a:pt x="180" y="2151"/>
                    <a:pt x="180" y="2510"/>
                    <a:pt x="270" y="2890"/>
                  </a:cubicBezTo>
                  <a:cubicBezTo>
                    <a:pt x="270" y="3070"/>
                    <a:pt x="270" y="3271"/>
                    <a:pt x="359" y="3451"/>
                  </a:cubicBezTo>
                  <a:cubicBezTo>
                    <a:pt x="359" y="3540"/>
                    <a:pt x="270" y="3540"/>
                    <a:pt x="270" y="3540"/>
                  </a:cubicBezTo>
                  <a:cubicBezTo>
                    <a:pt x="471" y="5220"/>
                    <a:pt x="471" y="6901"/>
                    <a:pt x="651" y="8581"/>
                  </a:cubicBezTo>
                  <a:cubicBezTo>
                    <a:pt x="740" y="9231"/>
                    <a:pt x="830" y="9880"/>
                    <a:pt x="1031" y="10552"/>
                  </a:cubicBezTo>
                  <a:cubicBezTo>
                    <a:pt x="1031" y="10821"/>
                    <a:pt x="1121" y="11000"/>
                    <a:pt x="1211" y="11292"/>
                  </a:cubicBezTo>
                  <a:cubicBezTo>
                    <a:pt x="1390" y="11941"/>
                    <a:pt x="1681" y="12591"/>
                    <a:pt x="1860" y="13353"/>
                  </a:cubicBezTo>
                  <a:lnTo>
                    <a:pt x="1950" y="13353"/>
                  </a:lnTo>
                  <a:cubicBezTo>
                    <a:pt x="1681" y="11852"/>
                    <a:pt x="1300" y="10440"/>
                    <a:pt x="1121" y="9051"/>
                  </a:cubicBezTo>
                  <a:cubicBezTo>
                    <a:pt x="830" y="7550"/>
                    <a:pt x="740" y="6072"/>
                    <a:pt x="651" y="4571"/>
                  </a:cubicBezTo>
                  <a:lnTo>
                    <a:pt x="651" y="4011"/>
                  </a:lnTo>
                  <a:cubicBezTo>
                    <a:pt x="561" y="3361"/>
                    <a:pt x="471" y="2599"/>
                    <a:pt x="359" y="1950"/>
                  </a:cubicBezTo>
                  <a:cubicBezTo>
                    <a:pt x="270" y="1300"/>
                    <a:pt x="270" y="650"/>
                    <a:pt x="35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2" name="Google Shape;7948;p79">
              <a:extLst>
                <a:ext uri="{FF2B5EF4-FFF2-40B4-BE49-F238E27FC236}">
                  <a16:creationId xmlns:a16="http://schemas.microsoft.com/office/drawing/2014/main" id="{10CC2012-3464-431C-B5FE-B6402E825C40}"/>
                </a:ext>
              </a:extLst>
            </p:cNvPr>
            <p:cNvSpPr/>
            <p:nvPr/>
          </p:nvSpPr>
          <p:spPr>
            <a:xfrm>
              <a:off x="1564950" y="1711875"/>
              <a:ext cx="301350" cy="282300"/>
            </a:xfrm>
            <a:custGeom>
              <a:avLst/>
              <a:gdLst/>
              <a:ahLst/>
              <a:cxnLst/>
              <a:rect l="l" t="t" r="r" b="b"/>
              <a:pathLst>
                <a:path w="12054" h="11292" extrusionOk="0">
                  <a:moveTo>
                    <a:pt x="1" y="0"/>
                  </a:moveTo>
                  <a:lnTo>
                    <a:pt x="1" y="0"/>
                  </a:lnTo>
                  <a:cubicBezTo>
                    <a:pt x="292" y="560"/>
                    <a:pt x="762" y="3092"/>
                    <a:pt x="1210" y="4660"/>
                  </a:cubicBezTo>
                  <a:cubicBezTo>
                    <a:pt x="1681" y="6161"/>
                    <a:pt x="4392" y="8693"/>
                    <a:pt x="5512" y="9253"/>
                  </a:cubicBezTo>
                  <a:cubicBezTo>
                    <a:pt x="6721" y="9902"/>
                    <a:pt x="10552" y="11291"/>
                    <a:pt x="10552" y="11291"/>
                  </a:cubicBezTo>
                  <a:lnTo>
                    <a:pt x="12053" y="9992"/>
                  </a:lnTo>
                  <a:cubicBezTo>
                    <a:pt x="12053" y="9992"/>
                    <a:pt x="10284" y="7371"/>
                    <a:pt x="9522" y="6161"/>
                  </a:cubicBezTo>
                  <a:cubicBezTo>
                    <a:pt x="8693" y="4951"/>
                    <a:pt x="7102" y="2532"/>
                    <a:pt x="5982" y="2061"/>
                  </a:cubicBezTo>
                  <a:cubicBezTo>
                    <a:pt x="4862" y="1501"/>
                    <a:pt x="2151" y="381"/>
                    <a:pt x="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3" name="Google Shape;7949;p79">
              <a:extLst>
                <a:ext uri="{FF2B5EF4-FFF2-40B4-BE49-F238E27FC236}">
                  <a16:creationId xmlns:a16="http://schemas.microsoft.com/office/drawing/2014/main" id="{9D87F0B8-A622-607C-A8C7-4F45DB98BC4A}"/>
                </a:ext>
              </a:extLst>
            </p:cNvPr>
            <p:cNvSpPr/>
            <p:nvPr/>
          </p:nvSpPr>
          <p:spPr>
            <a:xfrm>
              <a:off x="1609200" y="1740600"/>
              <a:ext cx="72825" cy="67075"/>
            </a:xfrm>
            <a:custGeom>
              <a:avLst/>
              <a:gdLst/>
              <a:ahLst/>
              <a:cxnLst/>
              <a:rect l="l" t="t" r="r" b="b"/>
              <a:pathLst>
                <a:path w="2913" h="2683" extrusionOk="0">
                  <a:moveTo>
                    <a:pt x="851" y="0"/>
                  </a:moveTo>
                  <a:cubicBezTo>
                    <a:pt x="715" y="0"/>
                    <a:pt x="585" y="44"/>
                    <a:pt x="471" y="151"/>
                  </a:cubicBezTo>
                  <a:cubicBezTo>
                    <a:pt x="202" y="352"/>
                    <a:pt x="0" y="532"/>
                    <a:pt x="0" y="912"/>
                  </a:cubicBezTo>
                  <a:cubicBezTo>
                    <a:pt x="0" y="1271"/>
                    <a:pt x="292" y="1741"/>
                    <a:pt x="561" y="2033"/>
                  </a:cubicBezTo>
                  <a:cubicBezTo>
                    <a:pt x="941" y="2301"/>
                    <a:pt x="1412" y="2682"/>
                    <a:pt x="1972" y="2682"/>
                  </a:cubicBezTo>
                  <a:cubicBezTo>
                    <a:pt x="2532" y="2682"/>
                    <a:pt x="2913" y="2122"/>
                    <a:pt x="2711" y="1562"/>
                  </a:cubicBezTo>
                  <a:cubicBezTo>
                    <a:pt x="2532" y="1092"/>
                    <a:pt x="2241" y="711"/>
                    <a:pt x="1793" y="442"/>
                  </a:cubicBezTo>
                  <a:cubicBezTo>
                    <a:pt x="1526" y="238"/>
                    <a:pt x="1170" y="0"/>
                    <a:pt x="851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4" name="Google Shape;7950;p79">
              <a:extLst>
                <a:ext uri="{FF2B5EF4-FFF2-40B4-BE49-F238E27FC236}">
                  <a16:creationId xmlns:a16="http://schemas.microsoft.com/office/drawing/2014/main" id="{91E1D4D4-2DFC-AC63-BB8F-A271BAFE54FA}"/>
                </a:ext>
              </a:extLst>
            </p:cNvPr>
            <p:cNvSpPr/>
            <p:nvPr/>
          </p:nvSpPr>
          <p:spPr>
            <a:xfrm>
              <a:off x="1623200" y="1807650"/>
              <a:ext cx="39800" cy="34750"/>
            </a:xfrm>
            <a:custGeom>
              <a:avLst/>
              <a:gdLst/>
              <a:ahLst/>
              <a:cxnLst/>
              <a:rect l="l" t="t" r="r" b="b"/>
              <a:pathLst>
                <a:path w="1592" h="1390" extrusionOk="0">
                  <a:moveTo>
                    <a:pt x="762" y="0"/>
                  </a:moveTo>
                  <a:cubicBezTo>
                    <a:pt x="561" y="0"/>
                    <a:pt x="292" y="90"/>
                    <a:pt x="202" y="381"/>
                  </a:cubicBezTo>
                  <a:cubicBezTo>
                    <a:pt x="1" y="650"/>
                    <a:pt x="113" y="941"/>
                    <a:pt x="292" y="1031"/>
                  </a:cubicBezTo>
                  <a:cubicBezTo>
                    <a:pt x="381" y="1210"/>
                    <a:pt x="471" y="1210"/>
                    <a:pt x="673" y="1300"/>
                  </a:cubicBezTo>
                  <a:cubicBezTo>
                    <a:pt x="762" y="1300"/>
                    <a:pt x="852" y="1389"/>
                    <a:pt x="941" y="1389"/>
                  </a:cubicBezTo>
                  <a:cubicBezTo>
                    <a:pt x="1068" y="1326"/>
                    <a:pt x="1161" y="1307"/>
                    <a:pt x="1236" y="1270"/>
                  </a:cubicBezTo>
                  <a:lnTo>
                    <a:pt x="1236" y="1270"/>
                  </a:lnTo>
                  <a:cubicBezTo>
                    <a:pt x="1234" y="1279"/>
                    <a:pt x="1233" y="1288"/>
                    <a:pt x="1233" y="1300"/>
                  </a:cubicBezTo>
                  <a:cubicBezTo>
                    <a:pt x="1412" y="1210"/>
                    <a:pt x="1591" y="941"/>
                    <a:pt x="1502" y="740"/>
                  </a:cubicBezTo>
                  <a:cubicBezTo>
                    <a:pt x="1502" y="560"/>
                    <a:pt x="1502" y="471"/>
                    <a:pt x="1322" y="269"/>
                  </a:cubicBezTo>
                  <a:cubicBezTo>
                    <a:pt x="1233" y="90"/>
                    <a:pt x="1031" y="90"/>
                    <a:pt x="762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5" name="Google Shape;7951;p79">
              <a:extLst>
                <a:ext uri="{FF2B5EF4-FFF2-40B4-BE49-F238E27FC236}">
                  <a16:creationId xmlns:a16="http://schemas.microsoft.com/office/drawing/2014/main" id="{F0726026-54B0-A676-624D-1DEDA8439A0C}"/>
                </a:ext>
              </a:extLst>
            </p:cNvPr>
            <p:cNvSpPr/>
            <p:nvPr/>
          </p:nvSpPr>
          <p:spPr>
            <a:xfrm>
              <a:off x="1623200" y="17701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13" y="0"/>
                  </a:moveTo>
                  <a:lnTo>
                    <a:pt x="113" y="90"/>
                  </a:lnTo>
                  <a:cubicBezTo>
                    <a:pt x="1" y="90"/>
                    <a:pt x="1" y="90"/>
                    <a:pt x="1" y="202"/>
                  </a:cubicBezTo>
                  <a:cubicBezTo>
                    <a:pt x="1" y="291"/>
                    <a:pt x="1" y="381"/>
                    <a:pt x="113" y="381"/>
                  </a:cubicBezTo>
                  <a:cubicBezTo>
                    <a:pt x="202" y="381"/>
                    <a:pt x="292" y="381"/>
                    <a:pt x="381" y="291"/>
                  </a:cubicBezTo>
                  <a:cubicBezTo>
                    <a:pt x="381" y="291"/>
                    <a:pt x="381" y="202"/>
                    <a:pt x="292" y="202"/>
                  </a:cubicBezTo>
                  <a:cubicBezTo>
                    <a:pt x="292" y="90"/>
                    <a:pt x="20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6" name="Google Shape;7952;p79">
              <a:extLst>
                <a:ext uri="{FF2B5EF4-FFF2-40B4-BE49-F238E27FC236}">
                  <a16:creationId xmlns:a16="http://schemas.microsoft.com/office/drawing/2014/main" id="{44FBC57E-AB48-F89B-B4FB-52D93D4647C3}"/>
                </a:ext>
              </a:extLst>
            </p:cNvPr>
            <p:cNvSpPr/>
            <p:nvPr/>
          </p:nvSpPr>
          <p:spPr>
            <a:xfrm>
              <a:off x="1651200" y="1831175"/>
              <a:ext cx="109800" cy="88500"/>
            </a:xfrm>
            <a:custGeom>
              <a:avLst/>
              <a:gdLst/>
              <a:ahLst/>
              <a:cxnLst/>
              <a:rect l="l" t="t" r="r" b="b"/>
              <a:pathLst>
                <a:path w="4392" h="3540" extrusionOk="0">
                  <a:moveTo>
                    <a:pt x="1" y="0"/>
                  </a:moveTo>
                  <a:cubicBezTo>
                    <a:pt x="1" y="90"/>
                    <a:pt x="1" y="179"/>
                    <a:pt x="113" y="179"/>
                  </a:cubicBezTo>
                  <a:cubicBezTo>
                    <a:pt x="382" y="269"/>
                    <a:pt x="673" y="650"/>
                    <a:pt x="942" y="919"/>
                  </a:cubicBezTo>
                  <a:cubicBezTo>
                    <a:pt x="1233" y="1210"/>
                    <a:pt x="1591" y="1479"/>
                    <a:pt x="1883" y="1680"/>
                  </a:cubicBezTo>
                  <a:cubicBezTo>
                    <a:pt x="2443" y="2128"/>
                    <a:pt x="3003" y="2599"/>
                    <a:pt x="3473" y="2980"/>
                  </a:cubicBezTo>
                  <a:lnTo>
                    <a:pt x="4302" y="3540"/>
                  </a:lnTo>
                  <a:cubicBezTo>
                    <a:pt x="4302" y="3540"/>
                    <a:pt x="4392" y="3450"/>
                    <a:pt x="4302" y="3361"/>
                  </a:cubicBezTo>
                  <a:cubicBezTo>
                    <a:pt x="3921" y="2980"/>
                    <a:pt x="3563" y="2688"/>
                    <a:pt x="3182" y="2330"/>
                  </a:cubicBezTo>
                  <a:lnTo>
                    <a:pt x="3092" y="2240"/>
                  </a:lnTo>
                  <a:cubicBezTo>
                    <a:pt x="2711" y="1949"/>
                    <a:pt x="2443" y="1680"/>
                    <a:pt x="2062" y="1389"/>
                  </a:cubicBezTo>
                  <a:cubicBezTo>
                    <a:pt x="1883" y="1210"/>
                    <a:pt x="1591" y="1008"/>
                    <a:pt x="1412" y="8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7" name="Google Shape;7953;p79">
              <a:extLst>
                <a:ext uri="{FF2B5EF4-FFF2-40B4-BE49-F238E27FC236}">
                  <a16:creationId xmlns:a16="http://schemas.microsoft.com/office/drawing/2014/main" id="{AF182B2F-8A34-914C-59C6-C2BC475BE71B}"/>
                </a:ext>
              </a:extLst>
            </p:cNvPr>
            <p:cNvSpPr/>
            <p:nvPr/>
          </p:nvSpPr>
          <p:spPr>
            <a:xfrm>
              <a:off x="1693200" y="1781875"/>
              <a:ext cx="123800" cy="140050"/>
            </a:xfrm>
            <a:custGeom>
              <a:avLst/>
              <a:gdLst/>
              <a:ahLst/>
              <a:cxnLst/>
              <a:rect l="l" t="t" r="r" b="b"/>
              <a:pathLst>
                <a:path w="4952" h="5602" extrusionOk="0">
                  <a:moveTo>
                    <a:pt x="1" y="1"/>
                  </a:moveTo>
                  <a:cubicBezTo>
                    <a:pt x="203" y="471"/>
                    <a:pt x="852" y="852"/>
                    <a:pt x="1233" y="1210"/>
                  </a:cubicBezTo>
                  <a:cubicBezTo>
                    <a:pt x="1681" y="1681"/>
                    <a:pt x="2062" y="2241"/>
                    <a:pt x="2532" y="2711"/>
                  </a:cubicBezTo>
                  <a:cubicBezTo>
                    <a:pt x="3272" y="3742"/>
                    <a:pt x="4123" y="4773"/>
                    <a:pt x="4952" y="5601"/>
                  </a:cubicBezTo>
                  <a:lnTo>
                    <a:pt x="4952" y="5512"/>
                  </a:lnTo>
                  <a:cubicBezTo>
                    <a:pt x="4213" y="4571"/>
                    <a:pt x="3473" y="3540"/>
                    <a:pt x="2712" y="2532"/>
                  </a:cubicBezTo>
                  <a:cubicBezTo>
                    <a:pt x="1972" y="1591"/>
                    <a:pt x="1031" y="650"/>
                    <a:pt x="113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8" name="Google Shape;7954;p79">
              <a:extLst>
                <a:ext uri="{FF2B5EF4-FFF2-40B4-BE49-F238E27FC236}">
                  <a16:creationId xmlns:a16="http://schemas.microsoft.com/office/drawing/2014/main" id="{00C9EABF-7EAF-971C-AE4E-B560033A4E57}"/>
                </a:ext>
              </a:extLst>
            </p:cNvPr>
            <p:cNvSpPr/>
            <p:nvPr/>
          </p:nvSpPr>
          <p:spPr>
            <a:xfrm>
              <a:off x="1774975" y="1931425"/>
              <a:ext cx="61075" cy="56025"/>
            </a:xfrm>
            <a:custGeom>
              <a:avLst/>
              <a:gdLst/>
              <a:ahLst/>
              <a:cxnLst/>
              <a:rect l="l" t="t" r="r" b="b"/>
              <a:pathLst>
                <a:path w="2443" h="2241" extrusionOk="0">
                  <a:moveTo>
                    <a:pt x="90" y="0"/>
                  </a:moveTo>
                  <a:cubicBezTo>
                    <a:pt x="1" y="90"/>
                    <a:pt x="1" y="179"/>
                    <a:pt x="90" y="179"/>
                  </a:cubicBezTo>
                  <a:cubicBezTo>
                    <a:pt x="762" y="919"/>
                    <a:pt x="1502" y="1591"/>
                    <a:pt x="2241" y="2241"/>
                  </a:cubicBezTo>
                  <a:lnTo>
                    <a:pt x="2443" y="2039"/>
                  </a:lnTo>
                  <a:cubicBezTo>
                    <a:pt x="2151" y="1770"/>
                    <a:pt x="1972" y="1479"/>
                    <a:pt x="1681" y="1300"/>
                  </a:cubicBezTo>
                  <a:cubicBezTo>
                    <a:pt x="1210" y="829"/>
                    <a:pt x="561" y="56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9" name="Google Shape;7955;p79">
              <a:extLst>
                <a:ext uri="{FF2B5EF4-FFF2-40B4-BE49-F238E27FC236}">
                  <a16:creationId xmlns:a16="http://schemas.microsoft.com/office/drawing/2014/main" id="{ADE961CD-9279-D16A-F100-F9EEF0D1287B}"/>
                </a:ext>
              </a:extLst>
            </p:cNvPr>
            <p:cNvSpPr/>
            <p:nvPr/>
          </p:nvSpPr>
          <p:spPr>
            <a:xfrm>
              <a:off x="1606950" y="1735400"/>
              <a:ext cx="238075" cy="242525"/>
            </a:xfrm>
            <a:custGeom>
              <a:avLst/>
              <a:gdLst/>
              <a:ahLst/>
              <a:cxnLst/>
              <a:rect l="l" t="t" r="r" b="b"/>
              <a:pathLst>
                <a:path w="9523" h="9701" extrusionOk="0">
                  <a:moveTo>
                    <a:pt x="90" y="0"/>
                  </a:moveTo>
                  <a:cubicBezTo>
                    <a:pt x="1" y="0"/>
                    <a:pt x="1" y="0"/>
                    <a:pt x="1" y="90"/>
                  </a:cubicBezTo>
                  <a:cubicBezTo>
                    <a:pt x="1031" y="1031"/>
                    <a:pt x="2241" y="1949"/>
                    <a:pt x="3272" y="2890"/>
                  </a:cubicBezTo>
                  <a:cubicBezTo>
                    <a:pt x="4302" y="3921"/>
                    <a:pt x="5422" y="5131"/>
                    <a:pt x="6363" y="6251"/>
                  </a:cubicBezTo>
                  <a:cubicBezTo>
                    <a:pt x="6453" y="6340"/>
                    <a:pt x="6542" y="6519"/>
                    <a:pt x="6632" y="6632"/>
                  </a:cubicBezTo>
                  <a:cubicBezTo>
                    <a:pt x="7103" y="7192"/>
                    <a:pt x="7663" y="7640"/>
                    <a:pt x="8223" y="8110"/>
                  </a:cubicBezTo>
                  <a:cubicBezTo>
                    <a:pt x="8693" y="8581"/>
                    <a:pt x="8962" y="9141"/>
                    <a:pt x="9343" y="9701"/>
                  </a:cubicBezTo>
                  <a:lnTo>
                    <a:pt x="9522" y="9521"/>
                  </a:lnTo>
                  <a:cubicBezTo>
                    <a:pt x="9164" y="9051"/>
                    <a:pt x="8872" y="8491"/>
                    <a:pt x="8492" y="8110"/>
                  </a:cubicBezTo>
                  <a:lnTo>
                    <a:pt x="7663" y="7281"/>
                  </a:lnTo>
                  <a:cubicBezTo>
                    <a:pt x="7573" y="7192"/>
                    <a:pt x="7371" y="6990"/>
                    <a:pt x="7192" y="6900"/>
                  </a:cubicBezTo>
                  <a:lnTo>
                    <a:pt x="7192" y="6811"/>
                  </a:lnTo>
                  <a:cubicBezTo>
                    <a:pt x="6072" y="5511"/>
                    <a:pt x="5041" y="4279"/>
                    <a:pt x="3921" y="3069"/>
                  </a:cubicBezTo>
                  <a:cubicBezTo>
                    <a:pt x="3451" y="2599"/>
                    <a:pt x="2891" y="2039"/>
                    <a:pt x="2443" y="1680"/>
                  </a:cubicBezTo>
                  <a:cubicBezTo>
                    <a:pt x="2241" y="1479"/>
                    <a:pt x="2062" y="1389"/>
                    <a:pt x="1771" y="1210"/>
                  </a:cubicBezTo>
                  <a:cubicBezTo>
                    <a:pt x="1211" y="829"/>
                    <a:pt x="561" y="471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0" name="Google Shape;7956;p79">
              <a:extLst>
                <a:ext uri="{FF2B5EF4-FFF2-40B4-BE49-F238E27FC236}">
                  <a16:creationId xmlns:a16="http://schemas.microsoft.com/office/drawing/2014/main" id="{D8EECDF8-E236-E173-6F5E-0ED7454BFFF2}"/>
                </a:ext>
              </a:extLst>
            </p:cNvPr>
            <p:cNvSpPr/>
            <p:nvPr/>
          </p:nvSpPr>
          <p:spPr>
            <a:xfrm>
              <a:off x="1742500" y="1569600"/>
              <a:ext cx="168050" cy="382575"/>
            </a:xfrm>
            <a:custGeom>
              <a:avLst/>
              <a:gdLst/>
              <a:ahLst/>
              <a:cxnLst/>
              <a:rect l="l" t="t" r="r" b="b"/>
              <a:pathLst>
                <a:path w="6722" h="15303" extrusionOk="0">
                  <a:moveTo>
                    <a:pt x="1210" y="1"/>
                  </a:moveTo>
                  <a:cubicBezTo>
                    <a:pt x="471" y="2152"/>
                    <a:pt x="180" y="4952"/>
                    <a:pt x="90" y="6162"/>
                  </a:cubicBezTo>
                  <a:cubicBezTo>
                    <a:pt x="0" y="7461"/>
                    <a:pt x="1300" y="9993"/>
                    <a:pt x="2061" y="11292"/>
                  </a:cubicBezTo>
                  <a:cubicBezTo>
                    <a:pt x="2801" y="12502"/>
                    <a:pt x="4190" y="15302"/>
                    <a:pt x="4190" y="15302"/>
                  </a:cubicBezTo>
                  <a:lnTo>
                    <a:pt x="6072" y="14652"/>
                  </a:lnTo>
                  <a:cubicBezTo>
                    <a:pt x="6072" y="14652"/>
                    <a:pt x="6632" y="10553"/>
                    <a:pt x="6721" y="9231"/>
                  </a:cubicBezTo>
                  <a:cubicBezTo>
                    <a:pt x="6721" y="7932"/>
                    <a:pt x="5780" y="4392"/>
                    <a:pt x="4660" y="3272"/>
                  </a:cubicBezTo>
                  <a:cubicBezTo>
                    <a:pt x="3450" y="2152"/>
                    <a:pt x="1501" y="561"/>
                    <a:pt x="1210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1" name="Google Shape;7957;p79">
              <a:extLst>
                <a:ext uri="{FF2B5EF4-FFF2-40B4-BE49-F238E27FC236}">
                  <a16:creationId xmlns:a16="http://schemas.microsoft.com/office/drawing/2014/main" id="{2AE09FE7-97B5-DC02-0EF0-8762684A813D}"/>
                </a:ext>
              </a:extLst>
            </p:cNvPr>
            <p:cNvSpPr/>
            <p:nvPr/>
          </p:nvSpPr>
          <p:spPr>
            <a:xfrm>
              <a:off x="1760975" y="1627525"/>
              <a:ext cx="49325" cy="62475"/>
            </a:xfrm>
            <a:custGeom>
              <a:avLst/>
              <a:gdLst/>
              <a:ahLst/>
              <a:cxnLst/>
              <a:rect l="l" t="t" r="r" b="b"/>
              <a:pathLst>
                <a:path w="1973" h="2499" extrusionOk="0">
                  <a:moveTo>
                    <a:pt x="813" y="0"/>
                  </a:moveTo>
                  <a:cubicBezTo>
                    <a:pt x="686" y="0"/>
                    <a:pt x="575" y="52"/>
                    <a:pt x="471" y="103"/>
                  </a:cubicBezTo>
                  <a:cubicBezTo>
                    <a:pt x="1" y="305"/>
                    <a:pt x="90" y="753"/>
                    <a:pt x="90" y="1134"/>
                  </a:cubicBezTo>
                  <a:cubicBezTo>
                    <a:pt x="202" y="1604"/>
                    <a:pt x="292" y="1985"/>
                    <a:pt x="650" y="2254"/>
                  </a:cubicBezTo>
                  <a:cubicBezTo>
                    <a:pt x="779" y="2422"/>
                    <a:pt x="960" y="2499"/>
                    <a:pt x="1146" y="2499"/>
                  </a:cubicBezTo>
                  <a:cubicBezTo>
                    <a:pt x="1380" y="2499"/>
                    <a:pt x="1620" y="2377"/>
                    <a:pt x="1770" y="2165"/>
                  </a:cubicBezTo>
                  <a:cubicBezTo>
                    <a:pt x="1972" y="1784"/>
                    <a:pt x="1882" y="1313"/>
                    <a:pt x="1770" y="955"/>
                  </a:cubicBezTo>
                  <a:cubicBezTo>
                    <a:pt x="1681" y="664"/>
                    <a:pt x="1412" y="193"/>
                    <a:pt x="1121" y="103"/>
                  </a:cubicBezTo>
                  <a:cubicBezTo>
                    <a:pt x="1007" y="28"/>
                    <a:pt x="906" y="0"/>
                    <a:pt x="81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2" name="Google Shape;7958;p79">
              <a:extLst>
                <a:ext uri="{FF2B5EF4-FFF2-40B4-BE49-F238E27FC236}">
                  <a16:creationId xmlns:a16="http://schemas.microsoft.com/office/drawing/2014/main" id="{66B94339-21F7-AED9-92ED-10C6378DFFEB}"/>
                </a:ext>
              </a:extLst>
            </p:cNvPr>
            <p:cNvSpPr/>
            <p:nvPr/>
          </p:nvSpPr>
          <p:spPr>
            <a:xfrm>
              <a:off x="1816975" y="1667050"/>
              <a:ext cx="33075" cy="37425"/>
            </a:xfrm>
            <a:custGeom>
              <a:avLst/>
              <a:gdLst/>
              <a:ahLst/>
              <a:cxnLst/>
              <a:rect l="l" t="t" r="r" b="b"/>
              <a:pathLst>
                <a:path w="1323" h="1497" extrusionOk="0">
                  <a:moveTo>
                    <a:pt x="517" y="0"/>
                  </a:moveTo>
                  <a:cubicBezTo>
                    <a:pt x="321" y="0"/>
                    <a:pt x="183" y="164"/>
                    <a:pt x="91" y="404"/>
                  </a:cubicBezTo>
                  <a:cubicBezTo>
                    <a:pt x="1" y="673"/>
                    <a:pt x="1" y="852"/>
                    <a:pt x="91" y="1054"/>
                  </a:cubicBezTo>
                  <a:cubicBezTo>
                    <a:pt x="203" y="1233"/>
                    <a:pt x="203" y="1323"/>
                    <a:pt x="382" y="1412"/>
                  </a:cubicBezTo>
                  <a:cubicBezTo>
                    <a:pt x="471" y="1468"/>
                    <a:pt x="589" y="1496"/>
                    <a:pt x="695" y="1496"/>
                  </a:cubicBezTo>
                  <a:cubicBezTo>
                    <a:pt x="802" y="1496"/>
                    <a:pt x="897" y="1468"/>
                    <a:pt x="942" y="1412"/>
                  </a:cubicBezTo>
                  <a:lnTo>
                    <a:pt x="852" y="1412"/>
                  </a:lnTo>
                  <a:cubicBezTo>
                    <a:pt x="1031" y="1412"/>
                    <a:pt x="1121" y="1323"/>
                    <a:pt x="1211" y="1144"/>
                  </a:cubicBezTo>
                  <a:cubicBezTo>
                    <a:pt x="1211" y="1144"/>
                    <a:pt x="1323" y="1054"/>
                    <a:pt x="1323" y="964"/>
                  </a:cubicBezTo>
                  <a:cubicBezTo>
                    <a:pt x="1323" y="763"/>
                    <a:pt x="1323" y="584"/>
                    <a:pt x="1211" y="404"/>
                  </a:cubicBezTo>
                  <a:cubicBezTo>
                    <a:pt x="1211" y="203"/>
                    <a:pt x="942" y="23"/>
                    <a:pt x="763" y="23"/>
                  </a:cubicBezTo>
                  <a:lnTo>
                    <a:pt x="651" y="23"/>
                  </a:lnTo>
                  <a:cubicBezTo>
                    <a:pt x="603" y="8"/>
                    <a:pt x="559" y="0"/>
                    <a:pt x="517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3" name="Google Shape;7959;p79">
              <a:extLst>
                <a:ext uri="{FF2B5EF4-FFF2-40B4-BE49-F238E27FC236}">
                  <a16:creationId xmlns:a16="http://schemas.microsoft.com/office/drawing/2014/main" id="{2DB0F20D-EA8D-2F21-248C-E3B7A6C0D928}"/>
                </a:ext>
              </a:extLst>
            </p:cNvPr>
            <p:cNvSpPr/>
            <p:nvPr/>
          </p:nvSpPr>
          <p:spPr>
            <a:xfrm>
              <a:off x="1802975" y="1669875"/>
              <a:ext cx="75075" cy="266050"/>
            </a:xfrm>
            <a:custGeom>
              <a:avLst/>
              <a:gdLst/>
              <a:ahLst/>
              <a:cxnLst/>
              <a:rect l="l" t="t" r="r" b="b"/>
              <a:pathLst>
                <a:path w="3003" h="10642" extrusionOk="0">
                  <a:moveTo>
                    <a:pt x="1" y="0"/>
                  </a:moveTo>
                  <a:cubicBezTo>
                    <a:pt x="1" y="0"/>
                    <a:pt x="1" y="28"/>
                    <a:pt x="16" y="52"/>
                  </a:cubicBezTo>
                  <a:lnTo>
                    <a:pt x="16" y="52"/>
                  </a:lnTo>
                  <a:cubicBezTo>
                    <a:pt x="11" y="35"/>
                    <a:pt x="6" y="17"/>
                    <a:pt x="1" y="0"/>
                  </a:cubicBezTo>
                  <a:close/>
                  <a:moveTo>
                    <a:pt x="16" y="52"/>
                  </a:moveTo>
                  <a:lnTo>
                    <a:pt x="16" y="52"/>
                  </a:lnTo>
                  <a:cubicBezTo>
                    <a:pt x="389" y="1332"/>
                    <a:pt x="653" y="2549"/>
                    <a:pt x="852" y="3831"/>
                  </a:cubicBezTo>
                  <a:cubicBezTo>
                    <a:pt x="1031" y="4391"/>
                    <a:pt x="1121" y="4951"/>
                    <a:pt x="1211" y="5511"/>
                  </a:cubicBezTo>
                  <a:lnTo>
                    <a:pt x="1211" y="5601"/>
                  </a:lnTo>
                  <a:cubicBezTo>
                    <a:pt x="1412" y="6452"/>
                    <a:pt x="1591" y="7281"/>
                    <a:pt x="1883" y="8020"/>
                  </a:cubicBezTo>
                  <a:cubicBezTo>
                    <a:pt x="2062" y="8692"/>
                    <a:pt x="2331" y="9253"/>
                    <a:pt x="2532" y="9902"/>
                  </a:cubicBezTo>
                  <a:cubicBezTo>
                    <a:pt x="2622" y="10081"/>
                    <a:pt x="2622" y="10462"/>
                    <a:pt x="2801" y="10641"/>
                  </a:cubicBezTo>
                  <a:cubicBezTo>
                    <a:pt x="2891" y="10641"/>
                    <a:pt x="3003" y="10552"/>
                    <a:pt x="3003" y="10462"/>
                  </a:cubicBezTo>
                  <a:cubicBezTo>
                    <a:pt x="2891" y="10171"/>
                    <a:pt x="2801" y="9992"/>
                    <a:pt x="2712" y="9701"/>
                  </a:cubicBezTo>
                  <a:cubicBezTo>
                    <a:pt x="2712" y="9521"/>
                    <a:pt x="2622" y="9432"/>
                    <a:pt x="2622" y="9342"/>
                  </a:cubicBezTo>
                  <a:cubicBezTo>
                    <a:pt x="2532" y="8961"/>
                    <a:pt x="2443" y="8491"/>
                    <a:pt x="2241" y="8020"/>
                  </a:cubicBezTo>
                  <a:cubicBezTo>
                    <a:pt x="2062" y="7102"/>
                    <a:pt x="1771" y="6251"/>
                    <a:pt x="1502" y="5332"/>
                  </a:cubicBezTo>
                  <a:cubicBezTo>
                    <a:pt x="1502" y="5130"/>
                    <a:pt x="1412" y="4951"/>
                    <a:pt x="1323" y="4772"/>
                  </a:cubicBezTo>
                  <a:lnTo>
                    <a:pt x="1323" y="4660"/>
                  </a:lnTo>
                  <a:cubicBezTo>
                    <a:pt x="1323" y="4570"/>
                    <a:pt x="1211" y="4391"/>
                    <a:pt x="1211" y="4301"/>
                  </a:cubicBezTo>
                  <a:cubicBezTo>
                    <a:pt x="1211" y="4212"/>
                    <a:pt x="1121" y="4100"/>
                    <a:pt x="1121" y="4010"/>
                  </a:cubicBezTo>
                  <a:lnTo>
                    <a:pt x="1121" y="3831"/>
                  </a:lnTo>
                  <a:cubicBezTo>
                    <a:pt x="1031" y="3361"/>
                    <a:pt x="942" y="2800"/>
                    <a:pt x="852" y="2240"/>
                  </a:cubicBezTo>
                  <a:cubicBezTo>
                    <a:pt x="651" y="1501"/>
                    <a:pt x="561" y="739"/>
                    <a:pt x="90" y="90"/>
                  </a:cubicBezTo>
                  <a:cubicBezTo>
                    <a:pt x="50" y="90"/>
                    <a:pt x="28" y="72"/>
                    <a:pt x="16" y="52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4" name="Google Shape;7960;p79">
              <a:extLst>
                <a:ext uri="{FF2B5EF4-FFF2-40B4-BE49-F238E27FC236}">
                  <a16:creationId xmlns:a16="http://schemas.microsoft.com/office/drawing/2014/main" id="{CDDA1E01-94EE-BF52-E455-8CA690F687FD}"/>
                </a:ext>
              </a:extLst>
            </p:cNvPr>
            <p:cNvSpPr/>
            <p:nvPr/>
          </p:nvSpPr>
          <p:spPr>
            <a:xfrm>
              <a:off x="1796275" y="1653625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179" y="0"/>
                  </a:moveTo>
                  <a:cubicBezTo>
                    <a:pt x="179" y="0"/>
                    <a:pt x="90" y="0"/>
                    <a:pt x="0" y="90"/>
                  </a:cubicBezTo>
                  <a:lnTo>
                    <a:pt x="0" y="269"/>
                  </a:lnTo>
                  <a:cubicBezTo>
                    <a:pt x="0" y="381"/>
                    <a:pt x="90" y="381"/>
                    <a:pt x="90" y="381"/>
                  </a:cubicBezTo>
                  <a:cubicBezTo>
                    <a:pt x="179" y="381"/>
                    <a:pt x="269" y="381"/>
                    <a:pt x="269" y="269"/>
                  </a:cubicBezTo>
                  <a:cubicBezTo>
                    <a:pt x="358" y="180"/>
                    <a:pt x="269" y="90"/>
                    <a:pt x="179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5" name="Google Shape;7961;p79">
              <a:extLst>
                <a:ext uri="{FF2B5EF4-FFF2-40B4-BE49-F238E27FC236}">
                  <a16:creationId xmlns:a16="http://schemas.microsoft.com/office/drawing/2014/main" id="{1CE461E9-FD53-46D6-1932-292A7BE7592F}"/>
                </a:ext>
              </a:extLst>
            </p:cNvPr>
            <p:cNvSpPr/>
            <p:nvPr/>
          </p:nvSpPr>
          <p:spPr>
            <a:xfrm>
              <a:off x="1866275" y="1864200"/>
              <a:ext cx="22975" cy="76200"/>
            </a:xfrm>
            <a:custGeom>
              <a:avLst/>
              <a:gdLst/>
              <a:ahLst/>
              <a:cxnLst/>
              <a:rect l="l" t="t" r="r" b="b"/>
              <a:pathLst>
                <a:path w="919" h="3048" extrusionOk="0">
                  <a:moveTo>
                    <a:pt x="124" y="1"/>
                  </a:moveTo>
                  <a:cubicBezTo>
                    <a:pt x="90" y="1"/>
                    <a:pt x="45" y="23"/>
                    <a:pt x="0" y="68"/>
                  </a:cubicBezTo>
                  <a:cubicBezTo>
                    <a:pt x="180" y="628"/>
                    <a:pt x="180" y="1367"/>
                    <a:pt x="359" y="2040"/>
                  </a:cubicBezTo>
                  <a:cubicBezTo>
                    <a:pt x="359" y="2398"/>
                    <a:pt x="560" y="2689"/>
                    <a:pt x="650" y="3048"/>
                  </a:cubicBezTo>
                  <a:lnTo>
                    <a:pt x="919" y="2958"/>
                  </a:lnTo>
                  <a:cubicBezTo>
                    <a:pt x="650" y="1928"/>
                    <a:pt x="471" y="1009"/>
                    <a:pt x="180" y="68"/>
                  </a:cubicBezTo>
                  <a:cubicBezTo>
                    <a:pt x="180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6" name="Google Shape;7962;p79">
              <a:extLst>
                <a:ext uri="{FF2B5EF4-FFF2-40B4-BE49-F238E27FC236}">
                  <a16:creationId xmlns:a16="http://schemas.microsoft.com/office/drawing/2014/main" id="{4B9A8B47-FAE0-0F05-827F-77069EF9EDD8}"/>
                </a:ext>
              </a:extLst>
            </p:cNvPr>
            <p:cNvSpPr/>
            <p:nvPr/>
          </p:nvSpPr>
          <p:spPr>
            <a:xfrm>
              <a:off x="1772750" y="1621150"/>
              <a:ext cx="102500" cy="324300"/>
            </a:xfrm>
            <a:custGeom>
              <a:avLst/>
              <a:gdLst/>
              <a:ahLst/>
              <a:cxnLst/>
              <a:rect l="l" t="t" r="r" b="b"/>
              <a:pathLst>
                <a:path w="4100" h="12972" extrusionOk="0">
                  <a:moveTo>
                    <a:pt x="90" y="0"/>
                  </a:moveTo>
                  <a:lnTo>
                    <a:pt x="0" y="90"/>
                  </a:lnTo>
                  <a:cubicBezTo>
                    <a:pt x="179" y="739"/>
                    <a:pt x="179" y="1479"/>
                    <a:pt x="291" y="2240"/>
                  </a:cubicBezTo>
                  <a:cubicBezTo>
                    <a:pt x="291" y="2420"/>
                    <a:pt x="291" y="2688"/>
                    <a:pt x="381" y="2890"/>
                  </a:cubicBezTo>
                  <a:cubicBezTo>
                    <a:pt x="471" y="3540"/>
                    <a:pt x="650" y="4279"/>
                    <a:pt x="941" y="4839"/>
                  </a:cubicBezTo>
                  <a:cubicBezTo>
                    <a:pt x="1411" y="6519"/>
                    <a:pt x="2061" y="8020"/>
                    <a:pt x="2621" y="9611"/>
                  </a:cubicBezTo>
                  <a:lnTo>
                    <a:pt x="2711" y="9611"/>
                  </a:lnTo>
                  <a:cubicBezTo>
                    <a:pt x="2711" y="9790"/>
                    <a:pt x="2800" y="10081"/>
                    <a:pt x="2800" y="10261"/>
                  </a:cubicBezTo>
                  <a:cubicBezTo>
                    <a:pt x="2890" y="10529"/>
                    <a:pt x="2980" y="10910"/>
                    <a:pt x="3181" y="11291"/>
                  </a:cubicBezTo>
                  <a:cubicBezTo>
                    <a:pt x="3361" y="11851"/>
                    <a:pt x="3652" y="12411"/>
                    <a:pt x="3921" y="12971"/>
                  </a:cubicBezTo>
                  <a:lnTo>
                    <a:pt x="4100" y="12882"/>
                  </a:lnTo>
                  <a:cubicBezTo>
                    <a:pt x="3831" y="12210"/>
                    <a:pt x="3450" y="11650"/>
                    <a:pt x="3271" y="11000"/>
                  </a:cubicBezTo>
                  <a:cubicBezTo>
                    <a:pt x="3092" y="10350"/>
                    <a:pt x="2980" y="9701"/>
                    <a:pt x="2711" y="9051"/>
                  </a:cubicBezTo>
                  <a:cubicBezTo>
                    <a:pt x="2621" y="8849"/>
                    <a:pt x="2621" y="8670"/>
                    <a:pt x="2532" y="8580"/>
                  </a:cubicBezTo>
                  <a:cubicBezTo>
                    <a:pt x="1972" y="7169"/>
                    <a:pt x="1501" y="5690"/>
                    <a:pt x="1031" y="4279"/>
                  </a:cubicBezTo>
                  <a:cubicBezTo>
                    <a:pt x="650" y="2890"/>
                    <a:pt x="471" y="1389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7" name="Google Shape;7963;p79">
              <a:extLst>
                <a:ext uri="{FF2B5EF4-FFF2-40B4-BE49-F238E27FC236}">
                  <a16:creationId xmlns:a16="http://schemas.microsoft.com/office/drawing/2014/main" id="{A2883757-56D0-416B-08DA-6D3582772FE4}"/>
                </a:ext>
              </a:extLst>
            </p:cNvPr>
            <p:cNvSpPr/>
            <p:nvPr/>
          </p:nvSpPr>
          <p:spPr>
            <a:xfrm>
              <a:off x="1443975" y="1903400"/>
              <a:ext cx="382550" cy="151425"/>
            </a:xfrm>
            <a:custGeom>
              <a:avLst/>
              <a:gdLst/>
              <a:ahLst/>
              <a:cxnLst/>
              <a:rect l="l" t="t" r="r" b="b"/>
              <a:pathLst>
                <a:path w="15302" h="6057" extrusionOk="0">
                  <a:moveTo>
                    <a:pt x="6124" y="1"/>
                  </a:moveTo>
                  <a:cubicBezTo>
                    <a:pt x="5433" y="1"/>
                    <a:pt x="4809" y="80"/>
                    <a:pt x="4369" y="270"/>
                  </a:cubicBezTo>
                  <a:cubicBezTo>
                    <a:pt x="2891" y="830"/>
                    <a:pt x="650" y="1950"/>
                    <a:pt x="1" y="2040"/>
                  </a:cubicBezTo>
                  <a:cubicBezTo>
                    <a:pt x="1569" y="3541"/>
                    <a:pt x="4100" y="5042"/>
                    <a:pt x="5131" y="5602"/>
                  </a:cubicBezTo>
                  <a:cubicBezTo>
                    <a:pt x="5721" y="5944"/>
                    <a:pt x="6803" y="6056"/>
                    <a:pt x="7898" y="6056"/>
                  </a:cubicBezTo>
                  <a:cubicBezTo>
                    <a:pt x="8880" y="6056"/>
                    <a:pt x="9873" y="5966"/>
                    <a:pt x="10530" y="5871"/>
                  </a:cubicBezTo>
                  <a:cubicBezTo>
                    <a:pt x="12031" y="5781"/>
                    <a:pt x="15123" y="5691"/>
                    <a:pt x="15123" y="5691"/>
                  </a:cubicBezTo>
                  <a:lnTo>
                    <a:pt x="15302" y="3630"/>
                  </a:lnTo>
                  <a:cubicBezTo>
                    <a:pt x="15302" y="3630"/>
                    <a:pt x="11852" y="1480"/>
                    <a:pt x="10642" y="920"/>
                  </a:cubicBezTo>
                  <a:cubicBezTo>
                    <a:pt x="9850" y="460"/>
                    <a:pt x="7792" y="1"/>
                    <a:pt x="6124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8" name="Google Shape;7964;p79">
              <a:extLst>
                <a:ext uri="{FF2B5EF4-FFF2-40B4-BE49-F238E27FC236}">
                  <a16:creationId xmlns:a16="http://schemas.microsoft.com/office/drawing/2014/main" id="{1A185306-5E9F-D737-965C-7C205DBAB6C6}"/>
                </a:ext>
              </a:extLst>
            </p:cNvPr>
            <p:cNvSpPr/>
            <p:nvPr/>
          </p:nvSpPr>
          <p:spPr>
            <a:xfrm>
              <a:off x="1553200" y="1930825"/>
              <a:ext cx="39775" cy="33100"/>
            </a:xfrm>
            <a:custGeom>
              <a:avLst/>
              <a:gdLst/>
              <a:ahLst/>
              <a:cxnLst/>
              <a:rect l="l" t="t" r="r" b="b"/>
              <a:pathLst>
                <a:path w="1591" h="1324" extrusionOk="0">
                  <a:moveTo>
                    <a:pt x="702" y="0"/>
                  </a:moveTo>
                  <a:cubicBezTo>
                    <a:pt x="497" y="0"/>
                    <a:pt x="365" y="147"/>
                    <a:pt x="291" y="293"/>
                  </a:cubicBezTo>
                  <a:lnTo>
                    <a:pt x="202" y="293"/>
                  </a:lnTo>
                  <a:cubicBezTo>
                    <a:pt x="0" y="584"/>
                    <a:pt x="112" y="853"/>
                    <a:pt x="291" y="1055"/>
                  </a:cubicBezTo>
                  <a:cubicBezTo>
                    <a:pt x="471" y="1234"/>
                    <a:pt x="672" y="1324"/>
                    <a:pt x="851" y="1324"/>
                  </a:cubicBezTo>
                  <a:cubicBezTo>
                    <a:pt x="1031" y="1324"/>
                    <a:pt x="1232" y="1234"/>
                    <a:pt x="1412" y="1144"/>
                  </a:cubicBezTo>
                  <a:cubicBezTo>
                    <a:pt x="1494" y="1062"/>
                    <a:pt x="1576" y="811"/>
                    <a:pt x="1589" y="632"/>
                  </a:cubicBezTo>
                  <a:lnTo>
                    <a:pt x="1589" y="632"/>
                  </a:lnTo>
                  <a:cubicBezTo>
                    <a:pt x="1591" y="672"/>
                    <a:pt x="1591" y="714"/>
                    <a:pt x="1591" y="764"/>
                  </a:cubicBezTo>
                  <a:lnTo>
                    <a:pt x="1591" y="584"/>
                  </a:lnTo>
                  <a:cubicBezTo>
                    <a:pt x="1591" y="599"/>
                    <a:pt x="1590" y="615"/>
                    <a:pt x="1589" y="632"/>
                  </a:cubicBezTo>
                  <a:lnTo>
                    <a:pt x="1589" y="632"/>
                  </a:lnTo>
                  <a:cubicBezTo>
                    <a:pt x="1584" y="527"/>
                    <a:pt x="1566" y="439"/>
                    <a:pt x="1501" y="293"/>
                  </a:cubicBezTo>
                  <a:cubicBezTo>
                    <a:pt x="1412" y="293"/>
                    <a:pt x="1412" y="203"/>
                    <a:pt x="1322" y="203"/>
                  </a:cubicBezTo>
                  <a:cubicBezTo>
                    <a:pt x="1120" y="114"/>
                    <a:pt x="1031" y="24"/>
                    <a:pt x="851" y="24"/>
                  </a:cubicBezTo>
                  <a:cubicBezTo>
                    <a:pt x="798" y="8"/>
                    <a:pt x="748" y="0"/>
                    <a:pt x="70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9" name="Google Shape;7965;p79">
              <a:extLst>
                <a:ext uri="{FF2B5EF4-FFF2-40B4-BE49-F238E27FC236}">
                  <a16:creationId xmlns:a16="http://schemas.microsoft.com/office/drawing/2014/main" id="{F7A67635-D657-65C5-F326-50CA4A0B0D69}"/>
                </a:ext>
              </a:extLst>
            </p:cNvPr>
            <p:cNvSpPr/>
            <p:nvPr/>
          </p:nvSpPr>
          <p:spPr>
            <a:xfrm>
              <a:off x="1530225" y="1962225"/>
              <a:ext cx="11800" cy="8975"/>
            </a:xfrm>
            <a:custGeom>
              <a:avLst/>
              <a:gdLst/>
              <a:ahLst/>
              <a:cxnLst/>
              <a:rect l="l" t="t" r="r" b="b"/>
              <a:pathLst>
                <a:path w="472" h="359" extrusionOk="0">
                  <a:moveTo>
                    <a:pt x="225" y="0"/>
                  </a:moveTo>
                  <a:cubicBezTo>
                    <a:pt x="180" y="0"/>
                    <a:pt x="135" y="23"/>
                    <a:pt x="90" y="68"/>
                  </a:cubicBezTo>
                  <a:cubicBezTo>
                    <a:pt x="90" y="68"/>
                    <a:pt x="1" y="157"/>
                    <a:pt x="90" y="157"/>
                  </a:cubicBezTo>
                  <a:lnTo>
                    <a:pt x="90" y="247"/>
                  </a:lnTo>
                  <a:cubicBezTo>
                    <a:pt x="180" y="359"/>
                    <a:pt x="180" y="359"/>
                    <a:pt x="269" y="359"/>
                  </a:cubicBezTo>
                  <a:lnTo>
                    <a:pt x="359" y="247"/>
                  </a:lnTo>
                  <a:cubicBezTo>
                    <a:pt x="471" y="157"/>
                    <a:pt x="359" y="68"/>
                    <a:pt x="359" y="68"/>
                  </a:cubicBezTo>
                  <a:cubicBezTo>
                    <a:pt x="314" y="23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0" name="Google Shape;7966;p79">
              <a:extLst>
                <a:ext uri="{FF2B5EF4-FFF2-40B4-BE49-F238E27FC236}">
                  <a16:creationId xmlns:a16="http://schemas.microsoft.com/office/drawing/2014/main" id="{94564158-FF17-1130-9DAA-A4F6F0453DB7}"/>
                </a:ext>
              </a:extLst>
            </p:cNvPr>
            <p:cNvSpPr/>
            <p:nvPr/>
          </p:nvSpPr>
          <p:spPr>
            <a:xfrm>
              <a:off x="1595200" y="1949900"/>
              <a:ext cx="135550" cy="37550"/>
            </a:xfrm>
            <a:custGeom>
              <a:avLst/>
              <a:gdLst/>
              <a:ahLst/>
              <a:cxnLst/>
              <a:rect l="l" t="t" r="r" b="b"/>
              <a:pathLst>
                <a:path w="5422" h="1502" extrusionOk="0">
                  <a:moveTo>
                    <a:pt x="112" y="1"/>
                  </a:moveTo>
                  <a:cubicBezTo>
                    <a:pt x="112" y="1"/>
                    <a:pt x="0" y="1"/>
                    <a:pt x="0" y="90"/>
                  </a:cubicBezTo>
                  <a:cubicBezTo>
                    <a:pt x="471" y="292"/>
                    <a:pt x="941" y="471"/>
                    <a:pt x="1501" y="650"/>
                  </a:cubicBezTo>
                  <a:lnTo>
                    <a:pt x="2353" y="941"/>
                  </a:lnTo>
                  <a:cubicBezTo>
                    <a:pt x="2801" y="1031"/>
                    <a:pt x="3182" y="1121"/>
                    <a:pt x="3652" y="1121"/>
                  </a:cubicBezTo>
                  <a:lnTo>
                    <a:pt x="3652" y="1210"/>
                  </a:lnTo>
                  <a:lnTo>
                    <a:pt x="3742" y="1210"/>
                  </a:lnTo>
                  <a:cubicBezTo>
                    <a:pt x="4212" y="1300"/>
                    <a:pt x="4772" y="1412"/>
                    <a:pt x="5243" y="1502"/>
                  </a:cubicBezTo>
                  <a:cubicBezTo>
                    <a:pt x="5332" y="1502"/>
                    <a:pt x="5422" y="1412"/>
                    <a:pt x="5332" y="1412"/>
                  </a:cubicBezTo>
                  <a:cubicBezTo>
                    <a:pt x="5041" y="1300"/>
                    <a:pt x="4772" y="1121"/>
                    <a:pt x="4481" y="1031"/>
                  </a:cubicBezTo>
                  <a:cubicBezTo>
                    <a:pt x="3831" y="852"/>
                    <a:pt x="3182" y="740"/>
                    <a:pt x="2532" y="561"/>
                  </a:cubicBezTo>
                  <a:cubicBezTo>
                    <a:pt x="2061" y="471"/>
                    <a:pt x="1681" y="381"/>
                    <a:pt x="1233" y="292"/>
                  </a:cubicBezTo>
                  <a:cubicBezTo>
                    <a:pt x="941" y="180"/>
                    <a:pt x="471" y="180"/>
                    <a:pt x="112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1" name="Google Shape;7967;p79">
              <a:extLst>
                <a:ext uri="{FF2B5EF4-FFF2-40B4-BE49-F238E27FC236}">
                  <a16:creationId xmlns:a16="http://schemas.microsoft.com/office/drawing/2014/main" id="{5C946CDD-DD9E-AEB0-2022-640722C80F64}"/>
                </a:ext>
              </a:extLst>
            </p:cNvPr>
            <p:cNvSpPr/>
            <p:nvPr/>
          </p:nvSpPr>
          <p:spPr>
            <a:xfrm>
              <a:off x="1578950" y="2014975"/>
              <a:ext cx="189325" cy="16725"/>
            </a:xfrm>
            <a:custGeom>
              <a:avLst/>
              <a:gdLst/>
              <a:ahLst/>
              <a:cxnLst/>
              <a:rect l="l" t="t" r="r" b="b"/>
              <a:pathLst>
                <a:path w="7573" h="669" extrusionOk="0">
                  <a:moveTo>
                    <a:pt x="223" y="0"/>
                  </a:moveTo>
                  <a:cubicBezTo>
                    <a:pt x="143" y="0"/>
                    <a:pt x="68" y="6"/>
                    <a:pt x="1" y="19"/>
                  </a:cubicBezTo>
                  <a:cubicBezTo>
                    <a:pt x="1" y="19"/>
                    <a:pt x="90" y="19"/>
                    <a:pt x="90" y="108"/>
                  </a:cubicBezTo>
                  <a:cubicBezTo>
                    <a:pt x="1210" y="489"/>
                    <a:pt x="2532" y="668"/>
                    <a:pt x="3742" y="668"/>
                  </a:cubicBezTo>
                  <a:cubicBezTo>
                    <a:pt x="4548" y="668"/>
                    <a:pt x="5355" y="629"/>
                    <a:pt x="6195" y="629"/>
                  </a:cubicBezTo>
                  <a:cubicBezTo>
                    <a:pt x="6615" y="629"/>
                    <a:pt x="7043" y="639"/>
                    <a:pt x="7483" y="668"/>
                  </a:cubicBezTo>
                  <a:lnTo>
                    <a:pt x="7573" y="579"/>
                  </a:lnTo>
                  <a:cubicBezTo>
                    <a:pt x="6251" y="377"/>
                    <a:pt x="5041" y="377"/>
                    <a:pt x="3742" y="288"/>
                  </a:cubicBezTo>
                  <a:cubicBezTo>
                    <a:pt x="3092" y="288"/>
                    <a:pt x="2443" y="288"/>
                    <a:pt x="1681" y="198"/>
                  </a:cubicBezTo>
                  <a:cubicBezTo>
                    <a:pt x="1374" y="198"/>
                    <a:pt x="704" y="0"/>
                    <a:pt x="223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2" name="Google Shape;7968;p79">
              <a:extLst>
                <a:ext uri="{FF2B5EF4-FFF2-40B4-BE49-F238E27FC236}">
                  <a16:creationId xmlns:a16="http://schemas.microsoft.com/office/drawing/2014/main" id="{62E085FB-2E82-8130-C5A1-7DF0F4F8080A}"/>
                </a:ext>
              </a:extLst>
            </p:cNvPr>
            <p:cNvSpPr/>
            <p:nvPr/>
          </p:nvSpPr>
          <p:spPr>
            <a:xfrm>
              <a:off x="1752025" y="1987425"/>
              <a:ext cx="74500" cy="20750"/>
            </a:xfrm>
            <a:custGeom>
              <a:avLst/>
              <a:gdLst/>
              <a:ahLst/>
              <a:cxnLst/>
              <a:rect l="l" t="t" r="r" b="b"/>
              <a:pathLst>
                <a:path w="2980" h="830" extrusionOk="0">
                  <a:moveTo>
                    <a:pt x="90" y="1"/>
                  </a:moveTo>
                  <a:cubicBezTo>
                    <a:pt x="0" y="1"/>
                    <a:pt x="0" y="90"/>
                    <a:pt x="0" y="180"/>
                  </a:cubicBezTo>
                  <a:cubicBezTo>
                    <a:pt x="650" y="180"/>
                    <a:pt x="1300" y="561"/>
                    <a:pt x="1949" y="650"/>
                  </a:cubicBezTo>
                  <a:cubicBezTo>
                    <a:pt x="2240" y="740"/>
                    <a:pt x="2599" y="740"/>
                    <a:pt x="2980" y="829"/>
                  </a:cubicBezTo>
                  <a:lnTo>
                    <a:pt x="2980" y="561"/>
                  </a:lnTo>
                  <a:cubicBezTo>
                    <a:pt x="2039" y="359"/>
                    <a:pt x="1008" y="180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3" name="Google Shape;7969;p79">
              <a:extLst>
                <a:ext uri="{FF2B5EF4-FFF2-40B4-BE49-F238E27FC236}">
                  <a16:creationId xmlns:a16="http://schemas.microsoft.com/office/drawing/2014/main" id="{1CAAD8A1-1D1C-97D7-377B-F9402AB21FC5}"/>
                </a:ext>
              </a:extLst>
            </p:cNvPr>
            <p:cNvSpPr/>
            <p:nvPr/>
          </p:nvSpPr>
          <p:spPr>
            <a:xfrm>
              <a:off x="1516225" y="2073675"/>
              <a:ext cx="324300" cy="254300"/>
            </a:xfrm>
            <a:custGeom>
              <a:avLst/>
              <a:gdLst/>
              <a:ahLst/>
              <a:cxnLst/>
              <a:rect l="l" t="t" r="r" b="b"/>
              <a:pathLst>
                <a:path w="12972" h="10172" extrusionOk="0">
                  <a:moveTo>
                    <a:pt x="11672" y="1"/>
                  </a:moveTo>
                  <a:cubicBezTo>
                    <a:pt x="11672" y="1"/>
                    <a:pt x="7640" y="1031"/>
                    <a:pt x="6430" y="1502"/>
                  </a:cubicBezTo>
                  <a:cubicBezTo>
                    <a:pt x="5220" y="2062"/>
                    <a:pt x="2330" y="4190"/>
                    <a:pt x="1681" y="5691"/>
                  </a:cubicBezTo>
                  <a:cubicBezTo>
                    <a:pt x="1121" y="7282"/>
                    <a:pt x="471" y="9701"/>
                    <a:pt x="1" y="10172"/>
                  </a:cubicBezTo>
                  <a:cubicBezTo>
                    <a:pt x="2241" y="9992"/>
                    <a:pt x="5041" y="9231"/>
                    <a:pt x="6161" y="8783"/>
                  </a:cubicBezTo>
                  <a:cubicBezTo>
                    <a:pt x="7371" y="8402"/>
                    <a:pt x="9141" y="6161"/>
                    <a:pt x="10082" y="5041"/>
                  </a:cubicBezTo>
                  <a:cubicBezTo>
                    <a:pt x="11000" y="3832"/>
                    <a:pt x="12972" y="1502"/>
                    <a:pt x="12972" y="1502"/>
                  </a:cubicBezTo>
                  <a:lnTo>
                    <a:pt x="11672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4" name="Google Shape;7970;p79">
              <a:extLst>
                <a:ext uri="{FF2B5EF4-FFF2-40B4-BE49-F238E27FC236}">
                  <a16:creationId xmlns:a16="http://schemas.microsoft.com/office/drawing/2014/main" id="{35E907F8-CAF7-585B-95E7-CD03EC3B9CB5}"/>
                </a:ext>
              </a:extLst>
            </p:cNvPr>
            <p:cNvSpPr/>
            <p:nvPr/>
          </p:nvSpPr>
          <p:spPr>
            <a:xfrm>
              <a:off x="1564950" y="2255275"/>
              <a:ext cx="61075" cy="53975"/>
            </a:xfrm>
            <a:custGeom>
              <a:avLst/>
              <a:gdLst/>
              <a:ahLst/>
              <a:cxnLst/>
              <a:rect l="l" t="t" r="r" b="b"/>
              <a:pathLst>
                <a:path w="2443" h="2159" extrusionOk="0">
                  <a:moveTo>
                    <a:pt x="1536" y="0"/>
                  </a:moveTo>
                  <a:cubicBezTo>
                    <a:pt x="1221" y="0"/>
                    <a:pt x="891" y="236"/>
                    <a:pt x="561" y="488"/>
                  </a:cubicBezTo>
                  <a:cubicBezTo>
                    <a:pt x="292" y="667"/>
                    <a:pt x="90" y="1048"/>
                    <a:pt x="1" y="1317"/>
                  </a:cubicBezTo>
                  <a:cubicBezTo>
                    <a:pt x="1" y="1608"/>
                    <a:pt x="90" y="1877"/>
                    <a:pt x="292" y="1967"/>
                  </a:cubicBezTo>
                  <a:cubicBezTo>
                    <a:pt x="424" y="2107"/>
                    <a:pt x="558" y="2159"/>
                    <a:pt x="695" y="2159"/>
                  </a:cubicBezTo>
                  <a:cubicBezTo>
                    <a:pt x="930" y="2159"/>
                    <a:pt x="1171" y="2004"/>
                    <a:pt x="1412" y="1877"/>
                  </a:cubicBezTo>
                  <a:cubicBezTo>
                    <a:pt x="1770" y="1698"/>
                    <a:pt x="2062" y="1407"/>
                    <a:pt x="2241" y="958"/>
                  </a:cubicBezTo>
                  <a:cubicBezTo>
                    <a:pt x="2443" y="578"/>
                    <a:pt x="2151" y="18"/>
                    <a:pt x="1681" y="18"/>
                  </a:cubicBezTo>
                  <a:cubicBezTo>
                    <a:pt x="1633" y="6"/>
                    <a:pt x="1585" y="0"/>
                    <a:pt x="153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5" name="Google Shape;7971;p79">
              <a:extLst>
                <a:ext uri="{FF2B5EF4-FFF2-40B4-BE49-F238E27FC236}">
                  <a16:creationId xmlns:a16="http://schemas.microsoft.com/office/drawing/2014/main" id="{F8C01827-7967-741F-585B-F8BDE0411E40}"/>
                </a:ext>
              </a:extLst>
            </p:cNvPr>
            <p:cNvSpPr/>
            <p:nvPr/>
          </p:nvSpPr>
          <p:spPr>
            <a:xfrm>
              <a:off x="1581200" y="2209225"/>
              <a:ext cx="37550" cy="34750"/>
            </a:xfrm>
            <a:custGeom>
              <a:avLst/>
              <a:gdLst/>
              <a:ahLst/>
              <a:cxnLst/>
              <a:rect l="l" t="t" r="r" b="b"/>
              <a:pathLst>
                <a:path w="1502" h="1390" extrusionOk="0">
                  <a:moveTo>
                    <a:pt x="941" y="0"/>
                  </a:moveTo>
                  <a:cubicBezTo>
                    <a:pt x="852" y="0"/>
                    <a:pt x="762" y="0"/>
                    <a:pt x="762" y="90"/>
                  </a:cubicBezTo>
                  <a:cubicBezTo>
                    <a:pt x="560" y="90"/>
                    <a:pt x="381" y="179"/>
                    <a:pt x="292" y="269"/>
                  </a:cubicBezTo>
                  <a:cubicBezTo>
                    <a:pt x="112" y="359"/>
                    <a:pt x="0" y="650"/>
                    <a:pt x="112" y="919"/>
                  </a:cubicBezTo>
                  <a:cubicBezTo>
                    <a:pt x="202" y="1210"/>
                    <a:pt x="381" y="1389"/>
                    <a:pt x="672" y="1389"/>
                  </a:cubicBezTo>
                  <a:cubicBezTo>
                    <a:pt x="941" y="1299"/>
                    <a:pt x="1120" y="1299"/>
                    <a:pt x="1322" y="1120"/>
                  </a:cubicBezTo>
                  <a:cubicBezTo>
                    <a:pt x="1412" y="1008"/>
                    <a:pt x="1501" y="829"/>
                    <a:pt x="1501" y="650"/>
                  </a:cubicBezTo>
                  <a:cubicBezTo>
                    <a:pt x="1501" y="485"/>
                    <a:pt x="1441" y="335"/>
                    <a:pt x="1322" y="237"/>
                  </a:cubicBezTo>
                  <a:lnTo>
                    <a:pt x="1322" y="237"/>
                  </a:lnTo>
                  <a:cubicBezTo>
                    <a:pt x="1322" y="246"/>
                    <a:pt x="1322" y="257"/>
                    <a:pt x="1322" y="269"/>
                  </a:cubicBezTo>
                  <a:cubicBezTo>
                    <a:pt x="1312" y="248"/>
                    <a:pt x="1301" y="229"/>
                    <a:pt x="1290" y="213"/>
                  </a:cubicBezTo>
                  <a:lnTo>
                    <a:pt x="1290" y="213"/>
                  </a:lnTo>
                  <a:cubicBezTo>
                    <a:pt x="1301" y="221"/>
                    <a:pt x="1312" y="229"/>
                    <a:pt x="1322" y="237"/>
                  </a:cubicBezTo>
                  <a:lnTo>
                    <a:pt x="1322" y="237"/>
                  </a:lnTo>
                  <a:cubicBezTo>
                    <a:pt x="1321" y="188"/>
                    <a:pt x="1313" y="181"/>
                    <a:pt x="1264" y="180"/>
                  </a:cubicBezTo>
                  <a:lnTo>
                    <a:pt x="1264" y="180"/>
                  </a:lnTo>
                  <a:cubicBezTo>
                    <a:pt x="1273" y="190"/>
                    <a:pt x="1281" y="201"/>
                    <a:pt x="1290" y="213"/>
                  </a:cubicBezTo>
                  <a:lnTo>
                    <a:pt x="1290" y="213"/>
                  </a:lnTo>
                  <a:cubicBezTo>
                    <a:pt x="1272" y="201"/>
                    <a:pt x="1253" y="189"/>
                    <a:pt x="1232" y="179"/>
                  </a:cubicBezTo>
                  <a:cubicBezTo>
                    <a:pt x="1245" y="179"/>
                    <a:pt x="1255" y="179"/>
                    <a:pt x="1264" y="180"/>
                  </a:cubicBezTo>
                  <a:lnTo>
                    <a:pt x="1264" y="180"/>
                  </a:lnTo>
                  <a:cubicBezTo>
                    <a:pt x="1184" y="86"/>
                    <a:pt x="1084" y="71"/>
                    <a:pt x="941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6" name="Google Shape;7972;p79">
              <a:extLst>
                <a:ext uri="{FF2B5EF4-FFF2-40B4-BE49-F238E27FC236}">
                  <a16:creationId xmlns:a16="http://schemas.microsoft.com/office/drawing/2014/main" id="{EF618EE8-93C2-503C-F11A-90D1B247B2A4}"/>
                </a:ext>
              </a:extLst>
            </p:cNvPr>
            <p:cNvSpPr/>
            <p:nvPr/>
          </p:nvSpPr>
          <p:spPr>
            <a:xfrm>
              <a:off x="1598000" y="2089000"/>
              <a:ext cx="216775" cy="171200"/>
            </a:xfrm>
            <a:custGeom>
              <a:avLst/>
              <a:gdLst/>
              <a:ahLst/>
              <a:cxnLst/>
              <a:rect l="l" t="t" r="r" b="b"/>
              <a:pathLst>
                <a:path w="8671" h="6848" extrusionOk="0">
                  <a:moveTo>
                    <a:pt x="8568" y="0"/>
                  </a:moveTo>
                  <a:cubicBezTo>
                    <a:pt x="8544" y="0"/>
                    <a:pt x="8517" y="11"/>
                    <a:pt x="8491" y="37"/>
                  </a:cubicBezTo>
                  <a:cubicBezTo>
                    <a:pt x="8289" y="217"/>
                    <a:pt x="8110" y="418"/>
                    <a:pt x="7931" y="597"/>
                  </a:cubicBezTo>
                  <a:cubicBezTo>
                    <a:pt x="7729" y="687"/>
                    <a:pt x="7640" y="777"/>
                    <a:pt x="7640" y="777"/>
                  </a:cubicBezTo>
                  <a:cubicBezTo>
                    <a:pt x="7281" y="1157"/>
                    <a:pt x="6900" y="1337"/>
                    <a:pt x="6520" y="1628"/>
                  </a:cubicBezTo>
                  <a:cubicBezTo>
                    <a:pt x="5780" y="2278"/>
                    <a:pt x="5041" y="2838"/>
                    <a:pt x="4279" y="3398"/>
                  </a:cubicBezTo>
                  <a:cubicBezTo>
                    <a:pt x="4190" y="3577"/>
                    <a:pt x="4011" y="3689"/>
                    <a:pt x="3809" y="3779"/>
                  </a:cubicBezTo>
                  <a:lnTo>
                    <a:pt x="3809" y="3868"/>
                  </a:lnTo>
                  <a:cubicBezTo>
                    <a:pt x="3719" y="3958"/>
                    <a:pt x="3540" y="4047"/>
                    <a:pt x="3450" y="4047"/>
                  </a:cubicBezTo>
                  <a:cubicBezTo>
                    <a:pt x="3450" y="4137"/>
                    <a:pt x="3361" y="4137"/>
                    <a:pt x="3249" y="4249"/>
                  </a:cubicBezTo>
                  <a:cubicBezTo>
                    <a:pt x="3249" y="4249"/>
                    <a:pt x="3159" y="4339"/>
                    <a:pt x="3070" y="4339"/>
                  </a:cubicBezTo>
                  <a:cubicBezTo>
                    <a:pt x="2689" y="4607"/>
                    <a:pt x="2241" y="4988"/>
                    <a:pt x="1770" y="5257"/>
                  </a:cubicBezTo>
                  <a:cubicBezTo>
                    <a:pt x="1121" y="5638"/>
                    <a:pt x="448" y="6108"/>
                    <a:pt x="90" y="6758"/>
                  </a:cubicBezTo>
                  <a:cubicBezTo>
                    <a:pt x="0" y="6758"/>
                    <a:pt x="0" y="6848"/>
                    <a:pt x="0" y="6848"/>
                  </a:cubicBezTo>
                  <a:cubicBezTo>
                    <a:pt x="1009" y="6019"/>
                    <a:pt x="2129" y="5257"/>
                    <a:pt x="3159" y="4607"/>
                  </a:cubicBezTo>
                  <a:cubicBezTo>
                    <a:pt x="3630" y="4249"/>
                    <a:pt x="4100" y="3958"/>
                    <a:pt x="4571" y="3577"/>
                  </a:cubicBezTo>
                  <a:lnTo>
                    <a:pt x="4660" y="3577"/>
                  </a:lnTo>
                  <a:cubicBezTo>
                    <a:pt x="5399" y="3017"/>
                    <a:pt x="6049" y="2569"/>
                    <a:pt x="6721" y="2009"/>
                  </a:cubicBezTo>
                  <a:cubicBezTo>
                    <a:pt x="7169" y="1628"/>
                    <a:pt x="7640" y="1157"/>
                    <a:pt x="8110" y="687"/>
                  </a:cubicBezTo>
                  <a:cubicBezTo>
                    <a:pt x="8289" y="597"/>
                    <a:pt x="8581" y="418"/>
                    <a:pt x="8670" y="127"/>
                  </a:cubicBezTo>
                  <a:cubicBezTo>
                    <a:pt x="8670" y="64"/>
                    <a:pt x="8626" y="0"/>
                    <a:pt x="8568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7" name="Google Shape;7973;p79">
              <a:extLst>
                <a:ext uri="{FF2B5EF4-FFF2-40B4-BE49-F238E27FC236}">
                  <a16:creationId xmlns:a16="http://schemas.microsoft.com/office/drawing/2014/main" id="{BA7C4AE5-5B00-FB69-B94A-AE4C2789F7FB}"/>
                </a:ext>
              </a:extLst>
            </p:cNvPr>
            <p:cNvSpPr/>
            <p:nvPr/>
          </p:nvSpPr>
          <p:spPr>
            <a:xfrm>
              <a:off x="1584000" y="2265225"/>
              <a:ext cx="8975" cy="6750"/>
            </a:xfrm>
            <a:custGeom>
              <a:avLst/>
              <a:gdLst/>
              <a:ahLst/>
              <a:cxnLst/>
              <a:rect l="l" t="t" r="r" b="b"/>
              <a:pathLst>
                <a:path w="359" h="270" extrusionOk="0">
                  <a:moveTo>
                    <a:pt x="180" y="0"/>
                  </a:moveTo>
                  <a:cubicBezTo>
                    <a:pt x="90" y="0"/>
                    <a:pt x="0" y="90"/>
                    <a:pt x="0" y="90"/>
                  </a:cubicBezTo>
                  <a:cubicBezTo>
                    <a:pt x="0" y="180"/>
                    <a:pt x="0" y="269"/>
                    <a:pt x="90" y="269"/>
                  </a:cubicBezTo>
                  <a:lnTo>
                    <a:pt x="180" y="269"/>
                  </a:lnTo>
                  <a:cubicBezTo>
                    <a:pt x="269" y="269"/>
                    <a:pt x="269" y="269"/>
                    <a:pt x="359" y="180"/>
                  </a:cubicBezTo>
                  <a:lnTo>
                    <a:pt x="359" y="90"/>
                  </a:lnTo>
                  <a:cubicBezTo>
                    <a:pt x="359" y="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8" name="Google Shape;7974;p79">
              <a:extLst>
                <a:ext uri="{FF2B5EF4-FFF2-40B4-BE49-F238E27FC236}">
                  <a16:creationId xmlns:a16="http://schemas.microsoft.com/office/drawing/2014/main" id="{C8424C85-E438-9158-ECC7-98EFE2FDBA48}"/>
                </a:ext>
              </a:extLst>
            </p:cNvPr>
            <p:cNvSpPr/>
            <p:nvPr/>
          </p:nvSpPr>
          <p:spPr>
            <a:xfrm>
              <a:off x="1618725" y="2136400"/>
              <a:ext cx="116525" cy="77325"/>
            </a:xfrm>
            <a:custGeom>
              <a:avLst/>
              <a:gdLst/>
              <a:ahLst/>
              <a:cxnLst/>
              <a:rect l="l" t="t" r="r" b="b"/>
              <a:pathLst>
                <a:path w="4661" h="3093" extrusionOk="0">
                  <a:moveTo>
                    <a:pt x="4570" y="1"/>
                  </a:moveTo>
                  <a:cubicBezTo>
                    <a:pt x="4302" y="202"/>
                    <a:pt x="4010" y="382"/>
                    <a:pt x="3742" y="471"/>
                  </a:cubicBezTo>
                  <a:cubicBezTo>
                    <a:pt x="3182" y="852"/>
                    <a:pt x="2621" y="1233"/>
                    <a:pt x="2061" y="1591"/>
                  </a:cubicBezTo>
                  <a:cubicBezTo>
                    <a:pt x="1681" y="1883"/>
                    <a:pt x="1300" y="2062"/>
                    <a:pt x="941" y="2353"/>
                  </a:cubicBezTo>
                  <a:cubicBezTo>
                    <a:pt x="650" y="2532"/>
                    <a:pt x="381" y="2913"/>
                    <a:pt x="0" y="3003"/>
                  </a:cubicBezTo>
                  <a:lnTo>
                    <a:pt x="0" y="3092"/>
                  </a:lnTo>
                  <a:cubicBezTo>
                    <a:pt x="471" y="2913"/>
                    <a:pt x="941" y="2711"/>
                    <a:pt x="1412" y="2443"/>
                  </a:cubicBezTo>
                  <a:cubicBezTo>
                    <a:pt x="1681" y="2241"/>
                    <a:pt x="1972" y="2151"/>
                    <a:pt x="2151" y="1972"/>
                  </a:cubicBezTo>
                  <a:cubicBezTo>
                    <a:pt x="2532" y="1681"/>
                    <a:pt x="2890" y="1502"/>
                    <a:pt x="3271" y="1233"/>
                  </a:cubicBezTo>
                  <a:cubicBezTo>
                    <a:pt x="3271" y="1121"/>
                    <a:pt x="3361" y="1121"/>
                    <a:pt x="3361" y="1121"/>
                  </a:cubicBezTo>
                  <a:cubicBezTo>
                    <a:pt x="3742" y="852"/>
                    <a:pt x="4212" y="561"/>
                    <a:pt x="4570" y="202"/>
                  </a:cubicBezTo>
                  <a:cubicBezTo>
                    <a:pt x="4660" y="202"/>
                    <a:pt x="4570" y="113"/>
                    <a:pt x="457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9" name="Google Shape;7975;p79">
              <a:extLst>
                <a:ext uri="{FF2B5EF4-FFF2-40B4-BE49-F238E27FC236}">
                  <a16:creationId xmlns:a16="http://schemas.microsoft.com/office/drawing/2014/main" id="{3114D5FB-83BB-69A0-54E9-AC13FA2E0009}"/>
                </a:ext>
              </a:extLst>
            </p:cNvPr>
            <p:cNvSpPr/>
            <p:nvPr/>
          </p:nvSpPr>
          <p:spPr>
            <a:xfrm>
              <a:off x="1654000" y="2141450"/>
              <a:ext cx="137250" cy="128275"/>
            </a:xfrm>
            <a:custGeom>
              <a:avLst/>
              <a:gdLst/>
              <a:ahLst/>
              <a:cxnLst/>
              <a:rect l="l" t="t" r="r" b="b"/>
              <a:pathLst>
                <a:path w="5490" h="5131" extrusionOk="0">
                  <a:moveTo>
                    <a:pt x="5489" y="0"/>
                  </a:moveTo>
                  <a:cubicBezTo>
                    <a:pt x="4571" y="740"/>
                    <a:pt x="3630" y="1681"/>
                    <a:pt x="2801" y="2599"/>
                  </a:cubicBezTo>
                  <a:cubicBezTo>
                    <a:pt x="2331" y="3070"/>
                    <a:pt x="1860" y="3540"/>
                    <a:pt x="1300" y="4010"/>
                  </a:cubicBezTo>
                  <a:cubicBezTo>
                    <a:pt x="1009" y="4279"/>
                    <a:pt x="270" y="4660"/>
                    <a:pt x="1" y="5131"/>
                  </a:cubicBezTo>
                  <a:lnTo>
                    <a:pt x="90" y="5131"/>
                  </a:lnTo>
                  <a:cubicBezTo>
                    <a:pt x="1121" y="4571"/>
                    <a:pt x="2129" y="3719"/>
                    <a:pt x="2980" y="2801"/>
                  </a:cubicBezTo>
                  <a:cubicBezTo>
                    <a:pt x="3809" y="1949"/>
                    <a:pt x="4660" y="919"/>
                    <a:pt x="5489" y="9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0" name="Google Shape;7976;p79">
              <a:extLst>
                <a:ext uri="{FF2B5EF4-FFF2-40B4-BE49-F238E27FC236}">
                  <a16:creationId xmlns:a16="http://schemas.microsoft.com/office/drawing/2014/main" id="{09C7A438-BA0B-A15A-C25A-47FA316DCEBA}"/>
                </a:ext>
              </a:extLst>
            </p:cNvPr>
            <p:cNvSpPr/>
            <p:nvPr/>
          </p:nvSpPr>
          <p:spPr>
            <a:xfrm>
              <a:off x="1752025" y="2078150"/>
              <a:ext cx="62750" cy="49325"/>
            </a:xfrm>
            <a:custGeom>
              <a:avLst/>
              <a:gdLst/>
              <a:ahLst/>
              <a:cxnLst/>
              <a:rect l="l" t="t" r="r" b="b"/>
              <a:pathLst>
                <a:path w="2510" h="1973" extrusionOk="0">
                  <a:moveTo>
                    <a:pt x="2330" y="1"/>
                  </a:moveTo>
                  <a:cubicBezTo>
                    <a:pt x="1568" y="561"/>
                    <a:pt x="739" y="1121"/>
                    <a:pt x="0" y="1771"/>
                  </a:cubicBezTo>
                  <a:cubicBezTo>
                    <a:pt x="0" y="1883"/>
                    <a:pt x="0" y="1883"/>
                    <a:pt x="90" y="1972"/>
                  </a:cubicBezTo>
                  <a:cubicBezTo>
                    <a:pt x="560" y="1502"/>
                    <a:pt x="1210" y="1211"/>
                    <a:pt x="1770" y="852"/>
                  </a:cubicBezTo>
                  <a:cubicBezTo>
                    <a:pt x="2039" y="651"/>
                    <a:pt x="2330" y="382"/>
                    <a:pt x="2509" y="202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1" name="Google Shape;7977;p79">
              <a:extLst>
                <a:ext uri="{FF2B5EF4-FFF2-40B4-BE49-F238E27FC236}">
                  <a16:creationId xmlns:a16="http://schemas.microsoft.com/office/drawing/2014/main" id="{E59A2704-402F-6D07-B8D9-5DF862A82C72}"/>
                </a:ext>
              </a:extLst>
            </p:cNvPr>
            <p:cNvSpPr/>
            <p:nvPr/>
          </p:nvSpPr>
          <p:spPr>
            <a:xfrm>
              <a:off x="1971000" y="2117925"/>
              <a:ext cx="289600" cy="294050"/>
            </a:xfrm>
            <a:custGeom>
              <a:avLst/>
              <a:gdLst/>
              <a:ahLst/>
              <a:cxnLst/>
              <a:rect l="l" t="t" r="r" b="b"/>
              <a:pathLst>
                <a:path w="11584" h="11762" extrusionOk="0">
                  <a:moveTo>
                    <a:pt x="1323" y="0"/>
                  </a:moveTo>
                  <a:lnTo>
                    <a:pt x="1" y="1591"/>
                  </a:lnTo>
                  <a:cubicBezTo>
                    <a:pt x="1" y="1591"/>
                    <a:pt x="1502" y="5422"/>
                    <a:pt x="2151" y="6542"/>
                  </a:cubicBezTo>
                  <a:cubicBezTo>
                    <a:pt x="2801" y="7752"/>
                    <a:pt x="5422" y="10373"/>
                    <a:pt x="7013" y="10731"/>
                  </a:cubicBezTo>
                  <a:cubicBezTo>
                    <a:pt x="8603" y="11112"/>
                    <a:pt x="11023" y="11493"/>
                    <a:pt x="11583" y="11762"/>
                  </a:cubicBezTo>
                  <a:cubicBezTo>
                    <a:pt x="11113" y="9611"/>
                    <a:pt x="9992" y="7013"/>
                    <a:pt x="9432" y="5892"/>
                  </a:cubicBezTo>
                  <a:cubicBezTo>
                    <a:pt x="8872" y="4772"/>
                    <a:pt x="6453" y="3271"/>
                    <a:pt x="5131" y="2532"/>
                  </a:cubicBezTo>
                  <a:cubicBezTo>
                    <a:pt x="3832" y="1770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2" name="Google Shape;7978;p79">
              <a:extLst>
                <a:ext uri="{FF2B5EF4-FFF2-40B4-BE49-F238E27FC236}">
                  <a16:creationId xmlns:a16="http://schemas.microsoft.com/office/drawing/2014/main" id="{37DA96D3-1111-B200-FC6C-EF61EB9E7B4C}"/>
                </a:ext>
              </a:extLst>
            </p:cNvPr>
            <p:cNvSpPr/>
            <p:nvPr/>
          </p:nvSpPr>
          <p:spPr>
            <a:xfrm>
              <a:off x="2176550" y="2315050"/>
              <a:ext cx="60525" cy="54925"/>
            </a:xfrm>
            <a:custGeom>
              <a:avLst/>
              <a:gdLst/>
              <a:ahLst/>
              <a:cxnLst/>
              <a:rect l="l" t="t" r="r" b="b"/>
              <a:pathLst>
                <a:path w="2421" h="2197" extrusionOk="0">
                  <a:moveTo>
                    <a:pt x="700" y="1"/>
                  </a:moveTo>
                  <a:cubicBezTo>
                    <a:pt x="322" y="1"/>
                    <a:pt x="1" y="325"/>
                    <a:pt x="1" y="696"/>
                  </a:cubicBezTo>
                  <a:cubicBezTo>
                    <a:pt x="1" y="1077"/>
                    <a:pt x="269" y="1457"/>
                    <a:pt x="561" y="1726"/>
                  </a:cubicBezTo>
                  <a:cubicBezTo>
                    <a:pt x="830" y="2018"/>
                    <a:pt x="1210" y="2197"/>
                    <a:pt x="1591" y="2197"/>
                  </a:cubicBezTo>
                  <a:cubicBezTo>
                    <a:pt x="1860" y="2107"/>
                    <a:pt x="2062" y="2018"/>
                    <a:pt x="2151" y="1816"/>
                  </a:cubicBezTo>
                  <a:cubicBezTo>
                    <a:pt x="2420" y="1457"/>
                    <a:pt x="2151" y="1077"/>
                    <a:pt x="1860" y="696"/>
                  </a:cubicBezTo>
                  <a:cubicBezTo>
                    <a:pt x="1681" y="427"/>
                    <a:pt x="1300" y="136"/>
                    <a:pt x="942" y="46"/>
                  </a:cubicBezTo>
                  <a:cubicBezTo>
                    <a:pt x="860" y="15"/>
                    <a:pt x="779" y="1"/>
                    <a:pt x="700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3" name="Google Shape;7979;p79">
              <a:extLst>
                <a:ext uri="{FF2B5EF4-FFF2-40B4-BE49-F238E27FC236}">
                  <a16:creationId xmlns:a16="http://schemas.microsoft.com/office/drawing/2014/main" id="{1CF83101-4324-3362-E932-859AC4E38400}"/>
                </a:ext>
              </a:extLst>
            </p:cNvPr>
            <p:cNvSpPr/>
            <p:nvPr/>
          </p:nvSpPr>
          <p:spPr>
            <a:xfrm>
              <a:off x="2132300" y="2325700"/>
              <a:ext cx="34750" cy="34000"/>
            </a:xfrm>
            <a:custGeom>
              <a:avLst/>
              <a:gdLst/>
              <a:ahLst/>
              <a:cxnLst/>
              <a:rect l="l" t="t" r="r" b="b"/>
              <a:pathLst>
                <a:path w="1390" h="1360" extrusionOk="0">
                  <a:moveTo>
                    <a:pt x="143" y="186"/>
                  </a:moveTo>
                  <a:cubicBezTo>
                    <a:pt x="90" y="207"/>
                    <a:pt x="90" y="270"/>
                    <a:pt x="90" y="270"/>
                  </a:cubicBezTo>
                  <a:cubicBezTo>
                    <a:pt x="106" y="239"/>
                    <a:pt x="123" y="212"/>
                    <a:pt x="143" y="186"/>
                  </a:cubicBezTo>
                  <a:close/>
                  <a:moveTo>
                    <a:pt x="561" y="1"/>
                  </a:moveTo>
                  <a:cubicBezTo>
                    <a:pt x="393" y="1"/>
                    <a:pt x="241" y="63"/>
                    <a:pt x="143" y="186"/>
                  </a:cubicBezTo>
                  <a:lnTo>
                    <a:pt x="143" y="186"/>
                  </a:lnTo>
                  <a:cubicBezTo>
                    <a:pt x="154" y="182"/>
                    <a:pt x="166" y="180"/>
                    <a:pt x="180" y="180"/>
                  </a:cubicBezTo>
                  <a:cubicBezTo>
                    <a:pt x="90" y="270"/>
                    <a:pt x="1" y="471"/>
                    <a:pt x="1" y="561"/>
                  </a:cubicBezTo>
                  <a:lnTo>
                    <a:pt x="1" y="830"/>
                  </a:lnTo>
                  <a:cubicBezTo>
                    <a:pt x="90" y="1031"/>
                    <a:pt x="180" y="1121"/>
                    <a:pt x="270" y="1211"/>
                  </a:cubicBezTo>
                  <a:cubicBezTo>
                    <a:pt x="388" y="1316"/>
                    <a:pt x="529" y="1359"/>
                    <a:pt x="662" y="1359"/>
                  </a:cubicBezTo>
                  <a:cubicBezTo>
                    <a:pt x="755" y="1359"/>
                    <a:pt x="845" y="1337"/>
                    <a:pt x="919" y="1300"/>
                  </a:cubicBezTo>
                  <a:lnTo>
                    <a:pt x="1031" y="1300"/>
                  </a:lnTo>
                  <a:cubicBezTo>
                    <a:pt x="1300" y="1211"/>
                    <a:pt x="1390" y="942"/>
                    <a:pt x="1300" y="651"/>
                  </a:cubicBezTo>
                  <a:cubicBezTo>
                    <a:pt x="1300" y="471"/>
                    <a:pt x="1211" y="270"/>
                    <a:pt x="1031" y="91"/>
                  </a:cubicBezTo>
                  <a:cubicBezTo>
                    <a:pt x="830" y="1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4" name="Google Shape;7980;p79">
              <a:extLst>
                <a:ext uri="{FF2B5EF4-FFF2-40B4-BE49-F238E27FC236}">
                  <a16:creationId xmlns:a16="http://schemas.microsoft.com/office/drawing/2014/main" id="{AE74DC74-D7AE-3AF8-CA9B-226AD3824DF1}"/>
                </a:ext>
              </a:extLst>
            </p:cNvPr>
            <p:cNvSpPr/>
            <p:nvPr/>
          </p:nvSpPr>
          <p:spPr>
            <a:xfrm>
              <a:off x="1985000" y="2148175"/>
              <a:ext cx="198300" cy="191550"/>
            </a:xfrm>
            <a:custGeom>
              <a:avLst/>
              <a:gdLst/>
              <a:ahLst/>
              <a:cxnLst/>
              <a:rect l="l" t="t" r="r" b="b"/>
              <a:pathLst>
                <a:path w="7932" h="7662" extrusionOk="0">
                  <a:moveTo>
                    <a:pt x="202" y="0"/>
                  </a:moveTo>
                  <a:cubicBezTo>
                    <a:pt x="1" y="0"/>
                    <a:pt x="1" y="90"/>
                    <a:pt x="90" y="202"/>
                  </a:cubicBezTo>
                  <a:cubicBezTo>
                    <a:pt x="292" y="381"/>
                    <a:pt x="471" y="560"/>
                    <a:pt x="763" y="762"/>
                  </a:cubicBezTo>
                  <a:cubicBezTo>
                    <a:pt x="763" y="852"/>
                    <a:pt x="852" y="941"/>
                    <a:pt x="942" y="941"/>
                  </a:cubicBezTo>
                  <a:lnTo>
                    <a:pt x="1972" y="1972"/>
                  </a:lnTo>
                  <a:lnTo>
                    <a:pt x="3921" y="3921"/>
                  </a:lnTo>
                  <a:cubicBezTo>
                    <a:pt x="4123" y="4010"/>
                    <a:pt x="4213" y="4212"/>
                    <a:pt x="4392" y="4302"/>
                  </a:cubicBezTo>
                  <a:lnTo>
                    <a:pt x="4773" y="4682"/>
                  </a:lnTo>
                  <a:lnTo>
                    <a:pt x="4862" y="4772"/>
                  </a:lnTo>
                  <a:cubicBezTo>
                    <a:pt x="4952" y="4862"/>
                    <a:pt x="4952" y="4862"/>
                    <a:pt x="5041" y="4951"/>
                  </a:cubicBezTo>
                  <a:cubicBezTo>
                    <a:pt x="5422" y="5332"/>
                    <a:pt x="5691" y="5803"/>
                    <a:pt x="6072" y="6161"/>
                  </a:cubicBezTo>
                  <a:cubicBezTo>
                    <a:pt x="6542" y="6721"/>
                    <a:pt x="7103" y="7371"/>
                    <a:pt x="7752" y="7662"/>
                  </a:cubicBezTo>
                  <a:lnTo>
                    <a:pt x="7931" y="7662"/>
                  </a:lnTo>
                  <a:cubicBezTo>
                    <a:pt x="7013" y="6811"/>
                    <a:pt x="6072" y="5892"/>
                    <a:pt x="5243" y="4862"/>
                  </a:cubicBezTo>
                  <a:cubicBezTo>
                    <a:pt x="4862" y="4391"/>
                    <a:pt x="4481" y="4010"/>
                    <a:pt x="4123" y="3562"/>
                  </a:cubicBezTo>
                  <a:cubicBezTo>
                    <a:pt x="4123" y="3562"/>
                    <a:pt x="4011" y="3562"/>
                    <a:pt x="4011" y="3450"/>
                  </a:cubicBezTo>
                  <a:cubicBezTo>
                    <a:pt x="3451" y="2890"/>
                    <a:pt x="2891" y="2240"/>
                    <a:pt x="2241" y="1680"/>
                  </a:cubicBezTo>
                  <a:cubicBezTo>
                    <a:pt x="1771" y="1210"/>
                    <a:pt x="1323" y="852"/>
                    <a:pt x="763" y="471"/>
                  </a:cubicBezTo>
                  <a:cubicBezTo>
                    <a:pt x="561" y="291"/>
                    <a:pt x="382" y="90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5" name="Google Shape;7981;p79">
              <a:extLst>
                <a:ext uri="{FF2B5EF4-FFF2-40B4-BE49-F238E27FC236}">
                  <a16:creationId xmlns:a16="http://schemas.microsoft.com/office/drawing/2014/main" id="{C4C70F06-DC7E-4373-962B-84FCCDF3B8CD}"/>
                </a:ext>
              </a:extLst>
            </p:cNvPr>
            <p:cNvSpPr/>
            <p:nvPr/>
          </p:nvSpPr>
          <p:spPr>
            <a:xfrm>
              <a:off x="2188325" y="2344200"/>
              <a:ext cx="8975" cy="9550"/>
            </a:xfrm>
            <a:custGeom>
              <a:avLst/>
              <a:gdLst/>
              <a:ahLst/>
              <a:cxnLst/>
              <a:rect l="l" t="t" r="r" b="b"/>
              <a:pathLst>
                <a:path w="359" h="382" extrusionOk="0">
                  <a:moveTo>
                    <a:pt x="90" y="0"/>
                  </a:moveTo>
                  <a:cubicBezTo>
                    <a:pt x="0" y="90"/>
                    <a:pt x="0" y="202"/>
                    <a:pt x="0" y="291"/>
                  </a:cubicBezTo>
                  <a:cubicBezTo>
                    <a:pt x="0" y="381"/>
                    <a:pt x="90" y="381"/>
                    <a:pt x="179" y="381"/>
                  </a:cubicBezTo>
                  <a:cubicBezTo>
                    <a:pt x="269" y="381"/>
                    <a:pt x="269" y="381"/>
                    <a:pt x="269" y="291"/>
                  </a:cubicBezTo>
                  <a:cubicBezTo>
                    <a:pt x="359" y="291"/>
                    <a:pt x="359" y="202"/>
                    <a:pt x="269" y="202"/>
                  </a:cubicBezTo>
                  <a:cubicBezTo>
                    <a:pt x="269" y="90"/>
                    <a:pt x="269" y="90"/>
                    <a:pt x="179" y="90"/>
                  </a:cubicBezTo>
                  <a:cubicBezTo>
                    <a:pt x="179" y="0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6" name="Google Shape;7982;p79">
              <a:extLst>
                <a:ext uri="{FF2B5EF4-FFF2-40B4-BE49-F238E27FC236}">
                  <a16:creationId xmlns:a16="http://schemas.microsoft.com/office/drawing/2014/main" id="{7B3A2F09-1C2B-4936-3AE9-50C4B413A9E9}"/>
                </a:ext>
              </a:extLst>
            </p:cNvPr>
            <p:cNvSpPr/>
            <p:nvPr/>
          </p:nvSpPr>
          <p:spPr>
            <a:xfrm>
              <a:off x="2043250" y="2221975"/>
              <a:ext cx="91325" cy="106000"/>
            </a:xfrm>
            <a:custGeom>
              <a:avLst/>
              <a:gdLst/>
              <a:ahLst/>
              <a:cxnLst/>
              <a:rect l="l" t="t" r="r" b="b"/>
              <a:pathLst>
                <a:path w="3653" h="4240" extrusionOk="0">
                  <a:moveTo>
                    <a:pt x="110" y="0"/>
                  </a:moveTo>
                  <a:cubicBezTo>
                    <a:pt x="51" y="0"/>
                    <a:pt x="1" y="50"/>
                    <a:pt x="1" y="50"/>
                  </a:cubicBezTo>
                  <a:cubicBezTo>
                    <a:pt x="202" y="319"/>
                    <a:pt x="382" y="610"/>
                    <a:pt x="561" y="789"/>
                  </a:cubicBezTo>
                  <a:cubicBezTo>
                    <a:pt x="1031" y="1350"/>
                    <a:pt x="1502" y="1820"/>
                    <a:pt x="1883" y="2380"/>
                  </a:cubicBezTo>
                  <a:cubicBezTo>
                    <a:pt x="2151" y="2739"/>
                    <a:pt x="2443" y="3030"/>
                    <a:pt x="2801" y="3299"/>
                  </a:cubicBezTo>
                  <a:cubicBezTo>
                    <a:pt x="3003" y="3590"/>
                    <a:pt x="3361" y="3859"/>
                    <a:pt x="3563" y="4150"/>
                  </a:cubicBezTo>
                  <a:cubicBezTo>
                    <a:pt x="3563" y="4240"/>
                    <a:pt x="3652" y="4240"/>
                    <a:pt x="3652" y="4240"/>
                  </a:cubicBezTo>
                  <a:cubicBezTo>
                    <a:pt x="3473" y="3769"/>
                    <a:pt x="3092" y="3299"/>
                    <a:pt x="2801" y="2851"/>
                  </a:cubicBezTo>
                  <a:cubicBezTo>
                    <a:pt x="2622" y="2649"/>
                    <a:pt x="2443" y="2380"/>
                    <a:pt x="2241" y="2178"/>
                  </a:cubicBezTo>
                  <a:cubicBezTo>
                    <a:pt x="1972" y="1820"/>
                    <a:pt x="1591" y="1529"/>
                    <a:pt x="1323" y="1260"/>
                  </a:cubicBezTo>
                  <a:lnTo>
                    <a:pt x="1323" y="1170"/>
                  </a:lnTo>
                  <a:lnTo>
                    <a:pt x="1233" y="1170"/>
                  </a:lnTo>
                  <a:cubicBezTo>
                    <a:pt x="942" y="700"/>
                    <a:pt x="561" y="319"/>
                    <a:pt x="202" y="50"/>
                  </a:cubicBezTo>
                  <a:cubicBezTo>
                    <a:pt x="172" y="13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7" name="Google Shape;7983;p79">
              <a:extLst>
                <a:ext uri="{FF2B5EF4-FFF2-40B4-BE49-F238E27FC236}">
                  <a16:creationId xmlns:a16="http://schemas.microsoft.com/office/drawing/2014/main" id="{75266FCD-2895-1CE0-BC12-FA3EA4CB6E8D}"/>
                </a:ext>
              </a:extLst>
            </p:cNvPr>
            <p:cNvSpPr/>
            <p:nvPr/>
          </p:nvSpPr>
          <p:spPr>
            <a:xfrm>
              <a:off x="2038775" y="2164400"/>
              <a:ext cx="144525" cy="119325"/>
            </a:xfrm>
            <a:custGeom>
              <a:avLst/>
              <a:gdLst/>
              <a:ahLst/>
              <a:cxnLst/>
              <a:rect l="l" t="t" r="r" b="b"/>
              <a:pathLst>
                <a:path w="5781" h="4773" extrusionOk="0">
                  <a:moveTo>
                    <a:pt x="1" y="1"/>
                  </a:moveTo>
                  <a:cubicBezTo>
                    <a:pt x="941" y="852"/>
                    <a:pt x="1972" y="1591"/>
                    <a:pt x="2980" y="2353"/>
                  </a:cubicBezTo>
                  <a:cubicBezTo>
                    <a:pt x="3451" y="2801"/>
                    <a:pt x="4011" y="3182"/>
                    <a:pt x="4571" y="3653"/>
                  </a:cubicBezTo>
                  <a:cubicBezTo>
                    <a:pt x="4862" y="3921"/>
                    <a:pt x="5332" y="4593"/>
                    <a:pt x="5780" y="4773"/>
                  </a:cubicBezTo>
                  <a:lnTo>
                    <a:pt x="5780" y="4683"/>
                  </a:lnTo>
                  <a:cubicBezTo>
                    <a:pt x="5131" y="3742"/>
                    <a:pt x="4100" y="2801"/>
                    <a:pt x="3182" y="2152"/>
                  </a:cubicBezTo>
                  <a:cubicBezTo>
                    <a:pt x="2151" y="1412"/>
                    <a:pt x="1121" y="763"/>
                    <a:pt x="90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8" name="Google Shape;7984;p79">
              <a:extLst>
                <a:ext uri="{FF2B5EF4-FFF2-40B4-BE49-F238E27FC236}">
                  <a16:creationId xmlns:a16="http://schemas.microsoft.com/office/drawing/2014/main" id="{4FA4D602-B6CF-69BF-4373-609F28CEF5F4}"/>
                </a:ext>
              </a:extLst>
            </p:cNvPr>
            <p:cNvSpPr/>
            <p:nvPr/>
          </p:nvSpPr>
          <p:spPr>
            <a:xfrm>
              <a:off x="1973250" y="2148175"/>
              <a:ext cx="56025" cy="58275"/>
            </a:xfrm>
            <a:custGeom>
              <a:avLst/>
              <a:gdLst/>
              <a:ahLst/>
              <a:cxnLst/>
              <a:rect l="l" t="t" r="r" b="b"/>
              <a:pathLst>
                <a:path w="2241" h="2331" extrusionOk="0">
                  <a:moveTo>
                    <a:pt x="202" y="0"/>
                  </a:moveTo>
                  <a:lnTo>
                    <a:pt x="0" y="202"/>
                  </a:lnTo>
                  <a:cubicBezTo>
                    <a:pt x="762" y="941"/>
                    <a:pt x="1412" y="1680"/>
                    <a:pt x="2151" y="2330"/>
                  </a:cubicBezTo>
                  <a:cubicBezTo>
                    <a:pt x="2151" y="2330"/>
                    <a:pt x="2241" y="2330"/>
                    <a:pt x="2241" y="2240"/>
                  </a:cubicBezTo>
                  <a:cubicBezTo>
                    <a:pt x="1793" y="1882"/>
                    <a:pt x="1412" y="1210"/>
                    <a:pt x="1031" y="762"/>
                  </a:cubicBezTo>
                  <a:cubicBezTo>
                    <a:pt x="762" y="471"/>
                    <a:pt x="471" y="202"/>
                    <a:pt x="202" y="0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9" name="Google Shape;7985;p79">
              <a:extLst>
                <a:ext uri="{FF2B5EF4-FFF2-40B4-BE49-F238E27FC236}">
                  <a16:creationId xmlns:a16="http://schemas.microsoft.com/office/drawing/2014/main" id="{2FEE5CEC-E00F-ECC0-CC7D-F9EFFDBA6596}"/>
                </a:ext>
              </a:extLst>
            </p:cNvPr>
            <p:cNvSpPr/>
            <p:nvPr/>
          </p:nvSpPr>
          <p:spPr>
            <a:xfrm>
              <a:off x="1982775" y="2139200"/>
              <a:ext cx="249800" cy="228550"/>
            </a:xfrm>
            <a:custGeom>
              <a:avLst/>
              <a:gdLst/>
              <a:ahLst/>
              <a:cxnLst/>
              <a:rect l="l" t="t" r="r" b="b"/>
              <a:pathLst>
                <a:path w="9992" h="9142" extrusionOk="0">
                  <a:moveTo>
                    <a:pt x="179" y="1"/>
                  </a:moveTo>
                  <a:lnTo>
                    <a:pt x="0" y="180"/>
                  </a:lnTo>
                  <a:cubicBezTo>
                    <a:pt x="560" y="449"/>
                    <a:pt x="1120" y="830"/>
                    <a:pt x="1591" y="1300"/>
                  </a:cubicBezTo>
                  <a:cubicBezTo>
                    <a:pt x="2151" y="1771"/>
                    <a:pt x="2621" y="2331"/>
                    <a:pt x="3181" y="2689"/>
                  </a:cubicBezTo>
                  <a:cubicBezTo>
                    <a:pt x="3271" y="2891"/>
                    <a:pt x="3450" y="2980"/>
                    <a:pt x="3540" y="3070"/>
                  </a:cubicBezTo>
                  <a:cubicBezTo>
                    <a:pt x="4772" y="4011"/>
                    <a:pt x="5892" y="4929"/>
                    <a:pt x="7012" y="6050"/>
                  </a:cubicBezTo>
                  <a:cubicBezTo>
                    <a:pt x="8020" y="7080"/>
                    <a:pt x="8961" y="8111"/>
                    <a:pt x="9992" y="9141"/>
                  </a:cubicBezTo>
                  <a:cubicBezTo>
                    <a:pt x="9521" y="8581"/>
                    <a:pt x="9141" y="7931"/>
                    <a:pt x="8693" y="7371"/>
                  </a:cubicBezTo>
                  <a:cubicBezTo>
                    <a:pt x="8581" y="7170"/>
                    <a:pt x="8401" y="6990"/>
                    <a:pt x="8312" y="6811"/>
                  </a:cubicBezTo>
                  <a:cubicBezTo>
                    <a:pt x="7841" y="6341"/>
                    <a:pt x="7281" y="5870"/>
                    <a:pt x="6811" y="5400"/>
                  </a:cubicBezTo>
                  <a:cubicBezTo>
                    <a:pt x="5601" y="4280"/>
                    <a:pt x="4302" y="3249"/>
                    <a:pt x="2980" y="2241"/>
                  </a:cubicBezTo>
                  <a:cubicBezTo>
                    <a:pt x="2920" y="2241"/>
                    <a:pt x="2900" y="2191"/>
                    <a:pt x="2894" y="2191"/>
                  </a:cubicBezTo>
                  <a:cubicBezTo>
                    <a:pt x="2890" y="2191"/>
                    <a:pt x="2890" y="2204"/>
                    <a:pt x="2890" y="2241"/>
                  </a:cubicBezTo>
                  <a:cubicBezTo>
                    <a:pt x="2711" y="2039"/>
                    <a:pt x="2621" y="1860"/>
                    <a:pt x="2420" y="1771"/>
                  </a:cubicBezTo>
                  <a:cubicBezTo>
                    <a:pt x="2241" y="1479"/>
                    <a:pt x="1972" y="1211"/>
                    <a:pt x="1680" y="1009"/>
                  </a:cubicBezTo>
                  <a:cubicBezTo>
                    <a:pt x="1210" y="561"/>
                    <a:pt x="650" y="270"/>
                    <a:pt x="179" y="1"/>
                  </a:cubicBezTo>
                  <a:close/>
                </a:path>
              </a:pathLst>
            </a:custGeom>
            <a:solidFill>
              <a:srgbClr val="FC5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0" name="Google Shape;7986;p79">
              <a:extLst>
                <a:ext uri="{FF2B5EF4-FFF2-40B4-BE49-F238E27FC236}">
                  <a16:creationId xmlns:a16="http://schemas.microsoft.com/office/drawing/2014/main" id="{B17780C3-415F-CD7F-B5CE-D199B2B60F87}"/>
                </a:ext>
              </a:extLst>
            </p:cNvPr>
            <p:cNvSpPr/>
            <p:nvPr/>
          </p:nvSpPr>
          <p:spPr>
            <a:xfrm>
              <a:off x="1794025" y="1915175"/>
              <a:ext cx="275025" cy="277275"/>
            </a:xfrm>
            <a:custGeom>
              <a:avLst/>
              <a:gdLst/>
              <a:ahLst/>
              <a:cxnLst/>
              <a:rect l="l" t="t" r="r" b="b"/>
              <a:pathLst>
                <a:path w="11001" h="11091" extrusionOk="0">
                  <a:moveTo>
                    <a:pt x="5489" y="1"/>
                  </a:moveTo>
                  <a:cubicBezTo>
                    <a:pt x="2420" y="1"/>
                    <a:pt x="0" y="2510"/>
                    <a:pt x="0" y="5489"/>
                  </a:cubicBezTo>
                  <a:cubicBezTo>
                    <a:pt x="0" y="8581"/>
                    <a:pt x="2420" y="11090"/>
                    <a:pt x="5489" y="11090"/>
                  </a:cubicBezTo>
                  <a:cubicBezTo>
                    <a:pt x="8581" y="11090"/>
                    <a:pt x="11000" y="8581"/>
                    <a:pt x="11000" y="5489"/>
                  </a:cubicBezTo>
                  <a:cubicBezTo>
                    <a:pt x="11000" y="2510"/>
                    <a:pt x="8581" y="1"/>
                    <a:pt x="548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1" name="Google Shape;7987;p79">
              <a:extLst>
                <a:ext uri="{FF2B5EF4-FFF2-40B4-BE49-F238E27FC236}">
                  <a16:creationId xmlns:a16="http://schemas.microsoft.com/office/drawing/2014/main" id="{8C34E731-9B15-E947-2BC8-80DC08A0C8CB}"/>
                </a:ext>
              </a:extLst>
            </p:cNvPr>
            <p:cNvSpPr/>
            <p:nvPr/>
          </p:nvSpPr>
          <p:spPr>
            <a:xfrm>
              <a:off x="1861225" y="1935025"/>
              <a:ext cx="33075" cy="3305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700" y="0"/>
                  </a:moveTo>
                  <a:cubicBezTo>
                    <a:pt x="626" y="0"/>
                    <a:pt x="549" y="11"/>
                    <a:pt x="471" y="35"/>
                  </a:cubicBezTo>
                  <a:cubicBezTo>
                    <a:pt x="202" y="125"/>
                    <a:pt x="113" y="327"/>
                    <a:pt x="113" y="596"/>
                  </a:cubicBezTo>
                  <a:cubicBezTo>
                    <a:pt x="1" y="685"/>
                    <a:pt x="1" y="887"/>
                    <a:pt x="113" y="976"/>
                  </a:cubicBezTo>
                  <a:cubicBezTo>
                    <a:pt x="222" y="1195"/>
                    <a:pt x="439" y="1322"/>
                    <a:pt x="673" y="1322"/>
                  </a:cubicBezTo>
                  <a:cubicBezTo>
                    <a:pt x="824" y="1322"/>
                    <a:pt x="981" y="1269"/>
                    <a:pt x="1121" y="1156"/>
                  </a:cubicBezTo>
                  <a:cubicBezTo>
                    <a:pt x="1233" y="976"/>
                    <a:pt x="1323" y="887"/>
                    <a:pt x="1323" y="685"/>
                  </a:cubicBezTo>
                  <a:cubicBezTo>
                    <a:pt x="1323" y="506"/>
                    <a:pt x="1323" y="327"/>
                    <a:pt x="1233" y="215"/>
                  </a:cubicBezTo>
                  <a:cubicBezTo>
                    <a:pt x="1085" y="84"/>
                    <a:pt x="902" y="0"/>
                    <a:pt x="70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2" name="Google Shape;7988;p79">
              <a:extLst>
                <a:ext uri="{FF2B5EF4-FFF2-40B4-BE49-F238E27FC236}">
                  <a16:creationId xmlns:a16="http://schemas.microsoft.com/office/drawing/2014/main" id="{D4BC6C8C-6BD7-B0AE-FE34-17395506F4C3}"/>
                </a:ext>
              </a:extLst>
            </p:cNvPr>
            <p:cNvSpPr/>
            <p:nvPr/>
          </p:nvSpPr>
          <p:spPr>
            <a:xfrm>
              <a:off x="1924525" y="1943175"/>
              <a:ext cx="25" cy="2275"/>
            </a:xfrm>
            <a:custGeom>
              <a:avLst/>
              <a:gdLst/>
              <a:ahLst/>
              <a:cxnLst/>
              <a:rect l="l" t="t" r="r" b="b"/>
              <a:pathLst>
                <a:path w="1" h="91" extrusionOk="0">
                  <a:moveTo>
                    <a:pt x="0" y="90"/>
                  </a:moveTo>
                  <a:cubicBezTo>
                    <a:pt x="0" y="1"/>
                    <a:pt x="0" y="1"/>
                    <a:pt x="0" y="9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3" name="Google Shape;7989;p79">
              <a:extLst>
                <a:ext uri="{FF2B5EF4-FFF2-40B4-BE49-F238E27FC236}">
                  <a16:creationId xmlns:a16="http://schemas.microsoft.com/office/drawing/2014/main" id="{44B20B22-BAC9-7734-E3C8-9DC6F152F0FE}"/>
                </a:ext>
              </a:extLst>
            </p:cNvPr>
            <p:cNvSpPr/>
            <p:nvPr/>
          </p:nvSpPr>
          <p:spPr>
            <a:xfrm>
              <a:off x="1894275" y="1926375"/>
              <a:ext cx="30275" cy="30825"/>
            </a:xfrm>
            <a:custGeom>
              <a:avLst/>
              <a:gdLst/>
              <a:ahLst/>
              <a:cxnLst/>
              <a:rect l="l" t="t" r="r" b="b"/>
              <a:pathLst>
                <a:path w="1211" h="1233" extrusionOk="0">
                  <a:moveTo>
                    <a:pt x="650" y="1"/>
                  </a:moveTo>
                  <a:cubicBezTo>
                    <a:pt x="471" y="113"/>
                    <a:pt x="90" y="202"/>
                    <a:pt x="90" y="471"/>
                  </a:cubicBezTo>
                  <a:cubicBezTo>
                    <a:pt x="1" y="673"/>
                    <a:pt x="90" y="852"/>
                    <a:pt x="269" y="1031"/>
                  </a:cubicBezTo>
                  <a:cubicBezTo>
                    <a:pt x="359" y="1121"/>
                    <a:pt x="561" y="1233"/>
                    <a:pt x="829" y="1233"/>
                  </a:cubicBezTo>
                  <a:cubicBezTo>
                    <a:pt x="919" y="1121"/>
                    <a:pt x="1031" y="1031"/>
                    <a:pt x="1121" y="942"/>
                  </a:cubicBezTo>
                  <a:lnTo>
                    <a:pt x="1121" y="852"/>
                  </a:lnTo>
                  <a:lnTo>
                    <a:pt x="1210" y="762"/>
                  </a:lnTo>
                  <a:cubicBezTo>
                    <a:pt x="1210" y="561"/>
                    <a:pt x="1121" y="381"/>
                    <a:pt x="1031" y="292"/>
                  </a:cubicBezTo>
                  <a:cubicBezTo>
                    <a:pt x="1031" y="202"/>
                    <a:pt x="829" y="1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4" name="Google Shape;7990;p79">
              <a:extLst>
                <a:ext uri="{FF2B5EF4-FFF2-40B4-BE49-F238E27FC236}">
                  <a16:creationId xmlns:a16="http://schemas.microsoft.com/office/drawing/2014/main" id="{6346AD03-915F-FB95-A5D0-F4323583A3F1}"/>
                </a:ext>
              </a:extLst>
            </p:cNvPr>
            <p:cNvSpPr/>
            <p:nvPr/>
          </p:nvSpPr>
          <p:spPr>
            <a:xfrm>
              <a:off x="1892025" y="1961675"/>
              <a:ext cx="20750" cy="20175"/>
            </a:xfrm>
            <a:custGeom>
              <a:avLst/>
              <a:gdLst/>
              <a:ahLst/>
              <a:cxnLst/>
              <a:rect l="l" t="t" r="r" b="b"/>
              <a:pathLst>
                <a:path w="830" h="807" extrusionOk="0">
                  <a:moveTo>
                    <a:pt x="359" y="0"/>
                  </a:moveTo>
                  <a:cubicBezTo>
                    <a:pt x="180" y="0"/>
                    <a:pt x="1" y="179"/>
                    <a:pt x="1" y="269"/>
                  </a:cubicBezTo>
                  <a:cubicBezTo>
                    <a:pt x="1" y="470"/>
                    <a:pt x="1" y="650"/>
                    <a:pt x="180" y="739"/>
                  </a:cubicBezTo>
                  <a:cubicBezTo>
                    <a:pt x="225" y="784"/>
                    <a:pt x="292" y="807"/>
                    <a:pt x="362" y="807"/>
                  </a:cubicBezTo>
                  <a:cubicBezTo>
                    <a:pt x="432" y="807"/>
                    <a:pt x="505" y="784"/>
                    <a:pt x="561" y="739"/>
                  </a:cubicBezTo>
                  <a:cubicBezTo>
                    <a:pt x="740" y="650"/>
                    <a:pt x="830" y="470"/>
                    <a:pt x="740" y="269"/>
                  </a:cubicBezTo>
                  <a:cubicBezTo>
                    <a:pt x="740" y="90"/>
                    <a:pt x="449" y="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5" name="Google Shape;7991;p79">
              <a:extLst>
                <a:ext uri="{FF2B5EF4-FFF2-40B4-BE49-F238E27FC236}">
                  <a16:creationId xmlns:a16="http://schemas.microsoft.com/office/drawing/2014/main" id="{AD76166A-FC85-A2AE-6A31-91D563B9BEAD}"/>
                </a:ext>
              </a:extLst>
            </p:cNvPr>
            <p:cNvSpPr/>
            <p:nvPr/>
          </p:nvSpPr>
          <p:spPr>
            <a:xfrm>
              <a:off x="1833225" y="1960725"/>
              <a:ext cx="28025" cy="24900"/>
            </a:xfrm>
            <a:custGeom>
              <a:avLst/>
              <a:gdLst/>
              <a:ahLst/>
              <a:cxnLst/>
              <a:rect l="l" t="t" r="r" b="b"/>
              <a:pathLst>
                <a:path w="1121" h="996" extrusionOk="0">
                  <a:moveTo>
                    <a:pt x="652" y="1"/>
                  </a:moveTo>
                  <a:cubicBezTo>
                    <a:pt x="624" y="1"/>
                    <a:pt x="594" y="12"/>
                    <a:pt x="561" y="38"/>
                  </a:cubicBezTo>
                  <a:cubicBezTo>
                    <a:pt x="292" y="128"/>
                    <a:pt x="1" y="508"/>
                    <a:pt x="113" y="777"/>
                  </a:cubicBezTo>
                  <a:cubicBezTo>
                    <a:pt x="202" y="923"/>
                    <a:pt x="365" y="996"/>
                    <a:pt x="538" y="996"/>
                  </a:cubicBezTo>
                  <a:cubicBezTo>
                    <a:pt x="712" y="996"/>
                    <a:pt x="897" y="923"/>
                    <a:pt x="1031" y="777"/>
                  </a:cubicBezTo>
                  <a:cubicBezTo>
                    <a:pt x="1121" y="598"/>
                    <a:pt x="1031" y="217"/>
                    <a:pt x="762" y="128"/>
                  </a:cubicBezTo>
                  <a:cubicBezTo>
                    <a:pt x="762" y="64"/>
                    <a:pt x="718" y="1"/>
                    <a:pt x="65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6" name="Google Shape;7992;p79">
              <a:extLst>
                <a:ext uri="{FF2B5EF4-FFF2-40B4-BE49-F238E27FC236}">
                  <a16:creationId xmlns:a16="http://schemas.microsoft.com/office/drawing/2014/main" id="{0B591FF1-BB16-64C9-BFFB-834A307E81E3}"/>
                </a:ext>
              </a:extLst>
            </p:cNvPr>
            <p:cNvSpPr/>
            <p:nvPr/>
          </p:nvSpPr>
          <p:spPr>
            <a:xfrm>
              <a:off x="1913650" y="1957175"/>
              <a:ext cx="36650" cy="32850"/>
            </a:xfrm>
            <a:custGeom>
              <a:avLst/>
              <a:gdLst/>
              <a:ahLst/>
              <a:cxnLst/>
              <a:rect l="l" t="t" r="r" b="b"/>
              <a:pathLst>
                <a:path w="1466" h="1314" extrusionOk="0">
                  <a:moveTo>
                    <a:pt x="906" y="1"/>
                  </a:moveTo>
                  <a:cubicBezTo>
                    <a:pt x="615" y="1"/>
                    <a:pt x="346" y="1"/>
                    <a:pt x="256" y="270"/>
                  </a:cubicBezTo>
                  <a:cubicBezTo>
                    <a:pt x="144" y="270"/>
                    <a:pt x="144" y="359"/>
                    <a:pt x="144" y="359"/>
                  </a:cubicBezTo>
                  <a:cubicBezTo>
                    <a:pt x="1" y="808"/>
                    <a:pt x="331" y="1313"/>
                    <a:pt x="756" y="1313"/>
                  </a:cubicBezTo>
                  <a:cubicBezTo>
                    <a:pt x="862" y="1313"/>
                    <a:pt x="973" y="1282"/>
                    <a:pt x="1085" y="1211"/>
                  </a:cubicBezTo>
                  <a:cubicBezTo>
                    <a:pt x="1264" y="1121"/>
                    <a:pt x="1466" y="740"/>
                    <a:pt x="1376" y="449"/>
                  </a:cubicBezTo>
                  <a:cubicBezTo>
                    <a:pt x="1376" y="180"/>
                    <a:pt x="1085" y="90"/>
                    <a:pt x="90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7" name="Google Shape;7993;p79">
              <a:extLst>
                <a:ext uri="{FF2B5EF4-FFF2-40B4-BE49-F238E27FC236}">
                  <a16:creationId xmlns:a16="http://schemas.microsoft.com/office/drawing/2014/main" id="{66247BED-CFB3-056D-B35C-1E12E2C589E3}"/>
                </a:ext>
              </a:extLst>
            </p:cNvPr>
            <p:cNvSpPr/>
            <p:nvPr/>
          </p:nvSpPr>
          <p:spPr>
            <a:xfrm>
              <a:off x="1924525" y="1930500"/>
              <a:ext cx="23550" cy="21875"/>
            </a:xfrm>
            <a:custGeom>
              <a:avLst/>
              <a:gdLst/>
              <a:ahLst/>
              <a:cxnLst/>
              <a:rect l="l" t="t" r="r" b="b"/>
              <a:pathLst>
                <a:path w="942" h="875" extrusionOk="0">
                  <a:moveTo>
                    <a:pt x="379" y="0"/>
                  </a:moveTo>
                  <a:cubicBezTo>
                    <a:pt x="341" y="0"/>
                    <a:pt x="302" y="11"/>
                    <a:pt x="269" y="37"/>
                  </a:cubicBezTo>
                  <a:cubicBezTo>
                    <a:pt x="90" y="216"/>
                    <a:pt x="0" y="508"/>
                    <a:pt x="90" y="687"/>
                  </a:cubicBezTo>
                  <a:cubicBezTo>
                    <a:pt x="145" y="798"/>
                    <a:pt x="278" y="874"/>
                    <a:pt x="434" y="874"/>
                  </a:cubicBezTo>
                  <a:cubicBezTo>
                    <a:pt x="531" y="874"/>
                    <a:pt x="637" y="845"/>
                    <a:pt x="740" y="777"/>
                  </a:cubicBezTo>
                  <a:cubicBezTo>
                    <a:pt x="941" y="597"/>
                    <a:pt x="829" y="306"/>
                    <a:pt x="560" y="216"/>
                  </a:cubicBezTo>
                  <a:lnTo>
                    <a:pt x="560" y="127"/>
                  </a:lnTo>
                  <a:cubicBezTo>
                    <a:pt x="560" y="64"/>
                    <a:pt x="471" y="0"/>
                    <a:pt x="37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8" name="Google Shape;7994;p79">
              <a:extLst>
                <a:ext uri="{FF2B5EF4-FFF2-40B4-BE49-F238E27FC236}">
                  <a16:creationId xmlns:a16="http://schemas.microsoft.com/office/drawing/2014/main" id="{197FF533-7E02-9096-B06F-9ACDAA149D67}"/>
                </a:ext>
              </a:extLst>
            </p:cNvPr>
            <p:cNvSpPr/>
            <p:nvPr/>
          </p:nvSpPr>
          <p:spPr>
            <a:xfrm>
              <a:off x="1945250" y="1933650"/>
              <a:ext cx="30825" cy="31275"/>
            </a:xfrm>
            <a:custGeom>
              <a:avLst/>
              <a:gdLst/>
              <a:ahLst/>
              <a:cxnLst/>
              <a:rect l="l" t="t" r="r" b="b"/>
              <a:pathLst>
                <a:path w="1233" h="1251" extrusionOk="0">
                  <a:moveTo>
                    <a:pt x="672" y="1"/>
                  </a:moveTo>
                  <a:cubicBezTo>
                    <a:pt x="471" y="1"/>
                    <a:pt x="291" y="1"/>
                    <a:pt x="202" y="90"/>
                  </a:cubicBezTo>
                  <a:cubicBezTo>
                    <a:pt x="112" y="180"/>
                    <a:pt x="0" y="382"/>
                    <a:pt x="0" y="471"/>
                  </a:cubicBezTo>
                  <a:cubicBezTo>
                    <a:pt x="112" y="740"/>
                    <a:pt x="291" y="1031"/>
                    <a:pt x="471" y="1211"/>
                  </a:cubicBezTo>
                  <a:cubicBezTo>
                    <a:pt x="530" y="1211"/>
                    <a:pt x="640" y="1250"/>
                    <a:pt x="733" y="1250"/>
                  </a:cubicBezTo>
                  <a:cubicBezTo>
                    <a:pt x="779" y="1250"/>
                    <a:pt x="822" y="1241"/>
                    <a:pt x="852" y="1211"/>
                  </a:cubicBezTo>
                  <a:cubicBezTo>
                    <a:pt x="1031" y="1211"/>
                    <a:pt x="1120" y="1031"/>
                    <a:pt x="1120" y="830"/>
                  </a:cubicBezTo>
                  <a:cubicBezTo>
                    <a:pt x="1232" y="651"/>
                    <a:pt x="1232" y="471"/>
                    <a:pt x="1031" y="270"/>
                  </a:cubicBezTo>
                  <a:cubicBezTo>
                    <a:pt x="941" y="180"/>
                    <a:pt x="852" y="180"/>
                    <a:pt x="762" y="180"/>
                  </a:cubicBezTo>
                  <a:cubicBezTo>
                    <a:pt x="762" y="90"/>
                    <a:pt x="762" y="90"/>
                    <a:pt x="6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9" name="Google Shape;7995;p79">
              <a:extLst>
                <a:ext uri="{FF2B5EF4-FFF2-40B4-BE49-F238E27FC236}">
                  <a16:creationId xmlns:a16="http://schemas.microsoft.com/office/drawing/2014/main" id="{AA83B037-9ED5-2187-F04D-8BCB2A15241C}"/>
                </a:ext>
              </a:extLst>
            </p:cNvPr>
            <p:cNvSpPr/>
            <p:nvPr/>
          </p:nvSpPr>
          <p:spPr>
            <a:xfrm>
              <a:off x="1859000" y="1972575"/>
              <a:ext cx="30250" cy="26650"/>
            </a:xfrm>
            <a:custGeom>
              <a:avLst/>
              <a:gdLst/>
              <a:ahLst/>
              <a:cxnLst/>
              <a:rect l="l" t="t" r="r" b="b"/>
              <a:pathLst>
                <a:path w="1210" h="1066" extrusionOk="0">
                  <a:moveTo>
                    <a:pt x="772" y="1"/>
                  </a:moveTo>
                  <a:cubicBezTo>
                    <a:pt x="704" y="1"/>
                    <a:pt x="633" y="12"/>
                    <a:pt x="560" y="34"/>
                  </a:cubicBezTo>
                  <a:lnTo>
                    <a:pt x="471" y="34"/>
                  </a:lnTo>
                  <a:cubicBezTo>
                    <a:pt x="381" y="34"/>
                    <a:pt x="202" y="124"/>
                    <a:pt x="90" y="303"/>
                  </a:cubicBezTo>
                  <a:cubicBezTo>
                    <a:pt x="0" y="393"/>
                    <a:pt x="90" y="595"/>
                    <a:pt x="90" y="684"/>
                  </a:cubicBezTo>
                  <a:cubicBezTo>
                    <a:pt x="202" y="863"/>
                    <a:pt x="471" y="1065"/>
                    <a:pt x="762" y="1065"/>
                  </a:cubicBezTo>
                  <a:cubicBezTo>
                    <a:pt x="1120" y="1065"/>
                    <a:pt x="1210" y="684"/>
                    <a:pt x="1210" y="303"/>
                  </a:cubicBezTo>
                  <a:cubicBezTo>
                    <a:pt x="1143" y="102"/>
                    <a:pt x="975" y="1"/>
                    <a:pt x="77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0" name="Google Shape;7996;p79">
              <a:extLst>
                <a:ext uri="{FF2B5EF4-FFF2-40B4-BE49-F238E27FC236}">
                  <a16:creationId xmlns:a16="http://schemas.microsoft.com/office/drawing/2014/main" id="{4362552E-1534-CC54-48ED-B1693C7C14A4}"/>
                </a:ext>
              </a:extLst>
            </p:cNvPr>
            <p:cNvSpPr/>
            <p:nvPr/>
          </p:nvSpPr>
          <p:spPr>
            <a:xfrm>
              <a:off x="1889225" y="1985750"/>
              <a:ext cx="16850" cy="17375"/>
            </a:xfrm>
            <a:custGeom>
              <a:avLst/>
              <a:gdLst/>
              <a:ahLst/>
              <a:cxnLst/>
              <a:rect l="l" t="t" r="r" b="b"/>
              <a:pathLst>
                <a:path w="674" h="695" extrusionOk="0">
                  <a:moveTo>
                    <a:pt x="427" y="0"/>
                  </a:moveTo>
                  <a:cubicBezTo>
                    <a:pt x="382" y="0"/>
                    <a:pt x="337" y="23"/>
                    <a:pt x="292" y="68"/>
                  </a:cubicBezTo>
                  <a:cubicBezTo>
                    <a:pt x="292" y="68"/>
                    <a:pt x="203" y="68"/>
                    <a:pt x="203" y="157"/>
                  </a:cubicBezTo>
                  <a:cubicBezTo>
                    <a:pt x="113" y="157"/>
                    <a:pt x="113" y="247"/>
                    <a:pt x="1" y="336"/>
                  </a:cubicBezTo>
                  <a:cubicBezTo>
                    <a:pt x="1" y="426"/>
                    <a:pt x="113" y="538"/>
                    <a:pt x="203" y="628"/>
                  </a:cubicBezTo>
                  <a:cubicBezTo>
                    <a:pt x="247" y="672"/>
                    <a:pt x="292" y="695"/>
                    <a:pt x="337" y="695"/>
                  </a:cubicBezTo>
                  <a:cubicBezTo>
                    <a:pt x="382" y="695"/>
                    <a:pt x="427" y="672"/>
                    <a:pt x="471" y="628"/>
                  </a:cubicBezTo>
                  <a:cubicBezTo>
                    <a:pt x="673" y="538"/>
                    <a:pt x="673" y="247"/>
                    <a:pt x="561" y="68"/>
                  </a:cubicBezTo>
                  <a:cubicBezTo>
                    <a:pt x="516" y="23"/>
                    <a:pt x="471" y="0"/>
                    <a:pt x="42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1" name="Google Shape;7997;p79">
              <a:extLst>
                <a:ext uri="{FF2B5EF4-FFF2-40B4-BE49-F238E27FC236}">
                  <a16:creationId xmlns:a16="http://schemas.microsoft.com/office/drawing/2014/main" id="{E4043511-109F-8750-7002-09CF5FF2F04B}"/>
                </a:ext>
              </a:extLst>
            </p:cNvPr>
            <p:cNvSpPr/>
            <p:nvPr/>
          </p:nvSpPr>
          <p:spPr>
            <a:xfrm>
              <a:off x="1906050" y="1992825"/>
              <a:ext cx="28025" cy="29325"/>
            </a:xfrm>
            <a:custGeom>
              <a:avLst/>
              <a:gdLst/>
              <a:ahLst/>
              <a:cxnLst/>
              <a:rect l="l" t="t" r="r" b="b"/>
              <a:pathLst>
                <a:path w="1121" h="1173" extrusionOk="0">
                  <a:moveTo>
                    <a:pt x="543" y="1"/>
                  </a:moveTo>
                  <a:cubicBezTo>
                    <a:pt x="378" y="1"/>
                    <a:pt x="237" y="68"/>
                    <a:pt x="179" y="255"/>
                  </a:cubicBezTo>
                  <a:cubicBezTo>
                    <a:pt x="0" y="345"/>
                    <a:pt x="0" y="613"/>
                    <a:pt x="90" y="905"/>
                  </a:cubicBezTo>
                  <a:cubicBezTo>
                    <a:pt x="161" y="1092"/>
                    <a:pt x="320" y="1172"/>
                    <a:pt x="487" y="1172"/>
                  </a:cubicBezTo>
                  <a:cubicBezTo>
                    <a:pt x="740" y="1172"/>
                    <a:pt x="1008" y="987"/>
                    <a:pt x="1008" y="703"/>
                  </a:cubicBezTo>
                  <a:cubicBezTo>
                    <a:pt x="1120" y="434"/>
                    <a:pt x="919" y="255"/>
                    <a:pt x="829" y="53"/>
                  </a:cubicBezTo>
                  <a:cubicBezTo>
                    <a:pt x="733" y="21"/>
                    <a:pt x="634" y="1"/>
                    <a:pt x="54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2" name="Google Shape;7998;p79">
              <a:extLst>
                <a:ext uri="{FF2B5EF4-FFF2-40B4-BE49-F238E27FC236}">
                  <a16:creationId xmlns:a16="http://schemas.microsoft.com/office/drawing/2014/main" id="{EAA42C7B-F4F8-2AA4-8314-8FB7D28ECAC8}"/>
                </a:ext>
              </a:extLst>
            </p:cNvPr>
            <p:cNvSpPr/>
            <p:nvPr/>
          </p:nvSpPr>
          <p:spPr>
            <a:xfrm>
              <a:off x="1934050" y="1977175"/>
              <a:ext cx="44250" cy="31000"/>
            </a:xfrm>
            <a:custGeom>
              <a:avLst/>
              <a:gdLst/>
              <a:ahLst/>
              <a:cxnLst/>
              <a:rect l="l" t="t" r="r" b="b"/>
              <a:pathLst>
                <a:path w="1770" h="1240" extrusionOk="0">
                  <a:moveTo>
                    <a:pt x="916" y="1"/>
                  </a:moveTo>
                  <a:cubicBezTo>
                    <a:pt x="744" y="1"/>
                    <a:pt x="597" y="91"/>
                    <a:pt x="560" y="321"/>
                  </a:cubicBezTo>
                  <a:lnTo>
                    <a:pt x="560" y="411"/>
                  </a:lnTo>
                  <a:cubicBezTo>
                    <a:pt x="448" y="500"/>
                    <a:pt x="448" y="679"/>
                    <a:pt x="560" y="769"/>
                  </a:cubicBezTo>
                  <a:cubicBezTo>
                    <a:pt x="448" y="679"/>
                    <a:pt x="448" y="679"/>
                    <a:pt x="359" y="590"/>
                  </a:cubicBezTo>
                  <a:cubicBezTo>
                    <a:pt x="269" y="590"/>
                    <a:pt x="179" y="590"/>
                    <a:pt x="90" y="679"/>
                  </a:cubicBezTo>
                  <a:cubicBezTo>
                    <a:pt x="90" y="679"/>
                    <a:pt x="0" y="679"/>
                    <a:pt x="0" y="769"/>
                  </a:cubicBezTo>
                  <a:cubicBezTo>
                    <a:pt x="0" y="971"/>
                    <a:pt x="0" y="1060"/>
                    <a:pt x="179" y="1239"/>
                  </a:cubicBezTo>
                  <a:lnTo>
                    <a:pt x="448" y="1239"/>
                  </a:lnTo>
                  <a:cubicBezTo>
                    <a:pt x="560" y="1060"/>
                    <a:pt x="560" y="971"/>
                    <a:pt x="560" y="881"/>
                  </a:cubicBezTo>
                  <a:cubicBezTo>
                    <a:pt x="650" y="1060"/>
                    <a:pt x="829" y="1150"/>
                    <a:pt x="1008" y="1150"/>
                  </a:cubicBezTo>
                  <a:cubicBezTo>
                    <a:pt x="1479" y="1150"/>
                    <a:pt x="1770" y="769"/>
                    <a:pt x="1568" y="411"/>
                  </a:cubicBezTo>
                  <a:cubicBezTo>
                    <a:pt x="1463" y="186"/>
                    <a:pt x="1163" y="1"/>
                    <a:pt x="916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3" name="Google Shape;7999;p79">
              <a:extLst>
                <a:ext uri="{FF2B5EF4-FFF2-40B4-BE49-F238E27FC236}">
                  <a16:creationId xmlns:a16="http://schemas.microsoft.com/office/drawing/2014/main" id="{F8C2D28B-8B92-BD37-2259-83B39D50AC19}"/>
                </a:ext>
              </a:extLst>
            </p:cNvPr>
            <p:cNvSpPr/>
            <p:nvPr/>
          </p:nvSpPr>
          <p:spPr>
            <a:xfrm>
              <a:off x="1968775" y="1963900"/>
              <a:ext cx="11775" cy="14025"/>
            </a:xfrm>
            <a:custGeom>
              <a:avLst/>
              <a:gdLst/>
              <a:ahLst/>
              <a:cxnLst/>
              <a:rect l="l" t="t" r="r" b="b"/>
              <a:pathLst>
                <a:path w="471" h="561" extrusionOk="0">
                  <a:moveTo>
                    <a:pt x="179" y="1"/>
                  </a:moveTo>
                  <a:cubicBezTo>
                    <a:pt x="179" y="1"/>
                    <a:pt x="90" y="1"/>
                    <a:pt x="90" y="90"/>
                  </a:cubicBezTo>
                  <a:cubicBezTo>
                    <a:pt x="0" y="180"/>
                    <a:pt x="0" y="292"/>
                    <a:pt x="90" y="381"/>
                  </a:cubicBezTo>
                  <a:cubicBezTo>
                    <a:pt x="90" y="471"/>
                    <a:pt x="179" y="471"/>
                    <a:pt x="179" y="561"/>
                  </a:cubicBezTo>
                  <a:lnTo>
                    <a:pt x="291" y="561"/>
                  </a:lnTo>
                  <a:cubicBezTo>
                    <a:pt x="381" y="561"/>
                    <a:pt x="471" y="471"/>
                    <a:pt x="471" y="381"/>
                  </a:cubicBezTo>
                  <a:lnTo>
                    <a:pt x="471" y="180"/>
                  </a:lnTo>
                  <a:cubicBezTo>
                    <a:pt x="471" y="90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4" name="Google Shape;8000;p79">
              <a:extLst>
                <a:ext uri="{FF2B5EF4-FFF2-40B4-BE49-F238E27FC236}">
                  <a16:creationId xmlns:a16="http://schemas.microsoft.com/office/drawing/2014/main" id="{8704DD0A-E3AF-3425-66C1-6B3706012617}"/>
                </a:ext>
              </a:extLst>
            </p:cNvPr>
            <p:cNvSpPr/>
            <p:nvPr/>
          </p:nvSpPr>
          <p:spPr>
            <a:xfrm>
              <a:off x="1973250" y="1941075"/>
              <a:ext cx="28025" cy="25975"/>
            </a:xfrm>
            <a:custGeom>
              <a:avLst/>
              <a:gdLst/>
              <a:ahLst/>
              <a:cxnLst/>
              <a:rect l="l" t="t" r="r" b="b"/>
              <a:pathLst>
                <a:path w="1121" h="1039" extrusionOk="0">
                  <a:moveTo>
                    <a:pt x="504" y="1"/>
                  </a:moveTo>
                  <a:cubicBezTo>
                    <a:pt x="471" y="1"/>
                    <a:pt x="426" y="29"/>
                    <a:pt x="381" y="85"/>
                  </a:cubicBezTo>
                  <a:cubicBezTo>
                    <a:pt x="112" y="264"/>
                    <a:pt x="0" y="824"/>
                    <a:pt x="471" y="1003"/>
                  </a:cubicBezTo>
                  <a:cubicBezTo>
                    <a:pt x="525" y="1027"/>
                    <a:pt x="577" y="1038"/>
                    <a:pt x="629" y="1038"/>
                  </a:cubicBezTo>
                  <a:cubicBezTo>
                    <a:pt x="769" y="1038"/>
                    <a:pt x="900" y="955"/>
                    <a:pt x="1031" y="824"/>
                  </a:cubicBezTo>
                  <a:cubicBezTo>
                    <a:pt x="1121" y="645"/>
                    <a:pt x="1121" y="443"/>
                    <a:pt x="1031" y="264"/>
                  </a:cubicBezTo>
                  <a:cubicBezTo>
                    <a:pt x="941" y="85"/>
                    <a:pt x="762" y="85"/>
                    <a:pt x="560" y="85"/>
                  </a:cubicBezTo>
                  <a:cubicBezTo>
                    <a:pt x="560" y="29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5" name="Google Shape;8001;p79">
              <a:extLst>
                <a:ext uri="{FF2B5EF4-FFF2-40B4-BE49-F238E27FC236}">
                  <a16:creationId xmlns:a16="http://schemas.microsoft.com/office/drawing/2014/main" id="{0F94F709-3524-CEC1-B06D-1AE653F9EFDA}"/>
                </a:ext>
              </a:extLst>
            </p:cNvPr>
            <p:cNvSpPr/>
            <p:nvPr/>
          </p:nvSpPr>
          <p:spPr>
            <a:xfrm>
              <a:off x="1868925" y="2004725"/>
              <a:ext cx="29850" cy="26475"/>
            </a:xfrm>
            <a:custGeom>
              <a:avLst/>
              <a:gdLst/>
              <a:ahLst/>
              <a:cxnLst/>
              <a:rect l="l" t="t" r="r" b="b"/>
              <a:pathLst>
                <a:path w="1194" h="1059" extrusionOk="0">
                  <a:moveTo>
                    <a:pt x="642" y="0"/>
                  </a:moveTo>
                  <a:cubicBezTo>
                    <a:pt x="361" y="0"/>
                    <a:pt x="0" y="297"/>
                    <a:pt x="74" y="608"/>
                  </a:cubicBezTo>
                  <a:cubicBezTo>
                    <a:pt x="74" y="888"/>
                    <a:pt x="327" y="1059"/>
                    <a:pt x="613" y="1059"/>
                  </a:cubicBezTo>
                  <a:cubicBezTo>
                    <a:pt x="716" y="1059"/>
                    <a:pt x="824" y="1036"/>
                    <a:pt x="925" y="989"/>
                  </a:cubicBezTo>
                  <a:cubicBezTo>
                    <a:pt x="1194" y="787"/>
                    <a:pt x="1194" y="429"/>
                    <a:pt x="1015" y="137"/>
                  </a:cubicBezTo>
                  <a:cubicBezTo>
                    <a:pt x="1015" y="137"/>
                    <a:pt x="925" y="48"/>
                    <a:pt x="813" y="48"/>
                  </a:cubicBezTo>
                  <a:cubicBezTo>
                    <a:pt x="764" y="15"/>
                    <a:pt x="705" y="0"/>
                    <a:pt x="64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6" name="Google Shape;8002;p79">
              <a:extLst>
                <a:ext uri="{FF2B5EF4-FFF2-40B4-BE49-F238E27FC236}">
                  <a16:creationId xmlns:a16="http://schemas.microsoft.com/office/drawing/2014/main" id="{EC612C1B-E304-F710-B38F-CD2AB144DF1D}"/>
                </a:ext>
              </a:extLst>
            </p:cNvPr>
            <p:cNvSpPr/>
            <p:nvPr/>
          </p:nvSpPr>
          <p:spPr>
            <a:xfrm>
              <a:off x="1896525" y="2022150"/>
              <a:ext cx="18500" cy="16275"/>
            </a:xfrm>
            <a:custGeom>
              <a:avLst/>
              <a:gdLst/>
              <a:ahLst/>
              <a:cxnLst/>
              <a:rect l="l" t="t" r="r" b="b"/>
              <a:pathLst>
                <a:path w="740" h="651" extrusionOk="0">
                  <a:moveTo>
                    <a:pt x="179" y="1"/>
                  </a:moveTo>
                  <a:cubicBezTo>
                    <a:pt x="90" y="90"/>
                    <a:pt x="0" y="292"/>
                    <a:pt x="0" y="381"/>
                  </a:cubicBezTo>
                  <a:cubicBezTo>
                    <a:pt x="0" y="561"/>
                    <a:pt x="179" y="650"/>
                    <a:pt x="269" y="650"/>
                  </a:cubicBezTo>
                  <a:cubicBezTo>
                    <a:pt x="471" y="650"/>
                    <a:pt x="560" y="561"/>
                    <a:pt x="650" y="471"/>
                  </a:cubicBezTo>
                  <a:cubicBezTo>
                    <a:pt x="739" y="292"/>
                    <a:pt x="560" y="202"/>
                    <a:pt x="471" y="90"/>
                  </a:cubicBezTo>
                  <a:cubicBezTo>
                    <a:pt x="381" y="1"/>
                    <a:pt x="269" y="1"/>
                    <a:pt x="17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7" name="Google Shape;8003;p79">
              <a:extLst>
                <a:ext uri="{FF2B5EF4-FFF2-40B4-BE49-F238E27FC236}">
                  <a16:creationId xmlns:a16="http://schemas.microsoft.com/office/drawing/2014/main" id="{4F2F66F9-0006-2193-2437-34D9DD53433D}"/>
                </a:ext>
              </a:extLst>
            </p:cNvPr>
            <p:cNvSpPr/>
            <p:nvPr/>
          </p:nvSpPr>
          <p:spPr>
            <a:xfrm>
              <a:off x="1831000" y="1991900"/>
              <a:ext cx="35300" cy="37150"/>
            </a:xfrm>
            <a:custGeom>
              <a:avLst/>
              <a:gdLst/>
              <a:ahLst/>
              <a:cxnLst/>
              <a:rect l="l" t="t" r="r" b="b"/>
              <a:pathLst>
                <a:path w="1412" h="1486" extrusionOk="0">
                  <a:moveTo>
                    <a:pt x="650" y="1"/>
                  </a:moveTo>
                  <a:cubicBezTo>
                    <a:pt x="381" y="1"/>
                    <a:pt x="202" y="382"/>
                    <a:pt x="90" y="561"/>
                  </a:cubicBezTo>
                  <a:cubicBezTo>
                    <a:pt x="0" y="942"/>
                    <a:pt x="202" y="1300"/>
                    <a:pt x="470" y="1412"/>
                  </a:cubicBezTo>
                  <a:cubicBezTo>
                    <a:pt x="555" y="1464"/>
                    <a:pt x="637" y="1486"/>
                    <a:pt x="716" y="1486"/>
                  </a:cubicBezTo>
                  <a:cubicBezTo>
                    <a:pt x="910" y="1486"/>
                    <a:pt x="1082" y="1354"/>
                    <a:pt x="1210" y="1211"/>
                  </a:cubicBezTo>
                  <a:cubicBezTo>
                    <a:pt x="1411" y="942"/>
                    <a:pt x="1411" y="561"/>
                    <a:pt x="1322" y="292"/>
                  </a:cubicBezTo>
                  <a:cubicBezTo>
                    <a:pt x="1266" y="236"/>
                    <a:pt x="1215" y="208"/>
                    <a:pt x="1168" y="208"/>
                  </a:cubicBezTo>
                  <a:cubicBezTo>
                    <a:pt x="1120" y="208"/>
                    <a:pt x="1075" y="236"/>
                    <a:pt x="1031" y="292"/>
                  </a:cubicBezTo>
                  <a:cubicBezTo>
                    <a:pt x="941" y="90"/>
                    <a:pt x="851" y="90"/>
                    <a:pt x="65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8" name="Google Shape;8004;p79">
              <a:extLst>
                <a:ext uri="{FF2B5EF4-FFF2-40B4-BE49-F238E27FC236}">
                  <a16:creationId xmlns:a16="http://schemas.microsoft.com/office/drawing/2014/main" id="{682A3155-BF42-8B4B-F59B-24976149057F}"/>
                </a:ext>
              </a:extLst>
            </p:cNvPr>
            <p:cNvSpPr/>
            <p:nvPr/>
          </p:nvSpPr>
          <p:spPr>
            <a:xfrm>
              <a:off x="1926750" y="2015425"/>
              <a:ext cx="30275" cy="32450"/>
            </a:xfrm>
            <a:custGeom>
              <a:avLst/>
              <a:gdLst/>
              <a:ahLst/>
              <a:cxnLst/>
              <a:rect l="l" t="t" r="r" b="b"/>
              <a:pathLst>
                <a:path w="1211" h="1298" extrusionOk="0">
                  <a:moveTo>
                    <a:pt x="651" y="1"/>
                  </a:moveTo>
                  <a:cubicBezTo>
                    <a:pt x="561" y="1"/>
                    <a:pt x="382" y="1"/>
                    <a:pt x="292" y="90"/>
                  </a:cubicBezTo>
                  <a:cubicBezTo>
                    <a:pt x="91" y="270"/>
                    <a:pt x="1" y="561"/>
                    <a:pt x="91" y="830"/>
                  </a:cubicBezTo>
                  <a:cubicBezTo>
                    <a:pt x="139" y="1132"/>
                    <a:pt x="357" y="1297"/>
                    <a:pt x="590" y="1297"/>
                  </a:cubicBezTo>
                  <a:cubicBezTo>
                    <a:pt x="788" y="1297"/>
                    <a:pt x="997" y="1177"/>
                    <a:pt x="1121" y="919"/>
                  </a:cubicBezTo>
                  <a:cubicBezTo>
                    <a:pt x="1211" y="740"/>
                    <a:pt x="1211" y="471"/>
                    <a:pt x="1031" y="180"/>
                  </a:cubicBezTo>
                  <a:lnTo>
                    <a:pt x="942" y="90"/>
                  </a:lnTo>
                  <a:cubicBezTo>
                    <a:pt x="942" y="1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9" name="Google Shape;8005;p79">
              <a:extLst>
                <a:ext uri="{FF2B5EF4-FFF2-40B4-BE49-F238E27FC236}">
                  <a16:creationId xmlns:a16="http://schemas.microsoft.com/office/drawing/2014/main" id="{B6D954AB-3ACB-616E-87AF-FB60E0C85551}"/>
                </a:ext>
              </a:extLst>
            </p:cNvPr>
            <p:cNvSpPr/>
            <p:nvPr/>
          </p:nvSpPr>
          <p:spPr>
            <a:xfrm>
              <a:off x="1957000" y="2008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0"/>
                  </a:moveTo>
                  <a:cubicBezTo>
                    <a:pt x="202" y="0"/>
                    <a:pt x="202" y="0"/>
                    <a:pt x="90" y="90"/>
                  </a:cubicBezTo>
                  <a:lnTo>
                    <a:pt x="90" y="202"/>
                  </a:lnTo>
                  <a:cubicBezTo>
                    <a:pt x="1" y="292"/>
                    <a:pt x="1" y="381"/>
                    <a:pt x="1" y="471"/>
                  </a:cubicBezTo>
                  <a:cubicBezTo>
                    <a:pt x="1" y="561"/>
                    <a:pt x="202" y="650"/>
                    <a:pt x="292" y="650"/>
                  </a:cubicBezTo>
                  <a:cubicBezTo>
                    <a:pt x="561" y="561"/>
                    <a:pt x="650" y="381"/>
                    <a:pt x="561" y="90"/>
                  </a:cubicBezTo>
                  <a:cubicBezTo>
                    <a:pt x="471" y="9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0" name="Google Shape;8006;p79">
              <a:extLst>
                <a:ext uri="{FF2B5EF4-FFF2-40B4-BE49-F238E27FC236}">
                  <a16:creationId xmlns:a16="http://schemas.microsoft.com/office/drawing/2014/main" id="{3F1106A6-1778-0368-2533-61F29FC5CE40}"/>
                </a:ext>
              </a:extLst>
            </p:cNvPr>
            <p:cNvSpPr/>
            <p:nvPr/>
          </p:nvSpPr>
          <p:spPr>
            <a:xfrm>
              <a:off x="1971000" y="1993575"/>
              <a:ext cx="36800" cy="34325"/>
            </a:xfrm>
            <a:custGeom>
              <a:avLst/>
              <a:gdLst/>
              <a:ahLst/>
              <a:cxnLst/>
              <a:rect l="l" t="t" r="r" b="b"/>
              <a:pathLst>
                <a:path w="1472" h="1373" extrusionOk="0">
                  <a:moveTo>
                    <a:pt x="629" y="0"/>
                  </a:moveTo>
                  <a:cubicBezTo>
                    <a:pt x="576" y="0"/>
                    <a:pt x="522" y="8"/>
                    <a:pt x="471" y="23"/>
                  </a:cubicBezTo>
                  <a:cubicBezTo>
                    <a:pt x="292" y="113"/>
                    <a:pt x="202" y="315"/>
                    <a:pt x="202" y="494"/>
                  </a:cubicBezTo>
                  <a:cubicBezTo>
                    <a:pt x="1" y="875"/>
                    <a:pt x="202" y="1233"/>
                    <a:pt x="650" y="1345"/>
                  </a:cubicBezTo>
                  <a:cubicBezTo>
                    <a:pt x="709" y="1364"/>
                    <a:pt x="765" y="1373"/>
                    <a:pt x="818" y="1373"/>
                  </a:cubicBezTo>
                  <a:cubicBezTo>
                    <a:pt x="1265" y="1373"/>
                    <a:pt x="1471" y="745"/>
                    <a:pt x="1211" y="404"/>
                  </a:cubicBezTo>
                  <a:cubicBezTo>
                    <a:pt x="1137" y="164"/>
                    <a:pt x="880" y="0"/>
                    <a:pt x="62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1" name="Google Shape;8007;p79">
              <a:extLst>
                <a:ext uri="{FF2B5EF4-FFF2-40B4-BE49-F238E27FC236}">
                  <a16:creationId xmlns:a16="http://schemas.microsoft.com/office/drawing/2014/main" id="{FDB931C7-D096-0042-BBE8-2911477F9C58}"/>
                </a:ext>
              </a:extLst>
            </p:cNvPr>
            <p:cNvSpPr/>
            <p:nvPr/>
          </p:nvSpPr>
          <p:spPr>
            <a:xfrm>
              <a:off x="1978275" y="1975675"/>
              <a:ext cx="18525" cy="14025"/>
            </a:xfrm>
            <a:custGeom>
              <a:avLst/>
              <a:gdLst/>
              <a:ahLst/>
              <a:cxnLst/>
              <a:rect l="l" t="t" r="r" b="b"/>
              <a:pathLst>
                <a:path w="741" h="561" extrusionOk="0">
                  <a:moveTo>
                    <a:pt x="561" y="0"/>
                  </a:moveTo>
                  <a:cubicBezTo>
                    <a:pt x="471" y="0"/>
                    <a:pt x="359" y="0"/>
                    <a:pt x="270" y="90"/>
                  </a:cubicBezTo>
                  <a:cubicBezTo>
                    <a:pt x="180" y="90"/>
                    <a:pt x="1" y="179"/>
                    <a:pt x="91" y="381"/>
                  </a:cubicBezTo>
                  <a:cubicBezTo>
                    <a:pt x="91" y="471"/>
                    <a:pt x="180" y="560"/>
                    <a:pt x="359" y="560"/>
                  </a:cubicBezTo>
                  <a:lnTo>
                    <a:pt x="471" y="560"/>
                  </a:lnTo>
                  <a:cubicBezTo>
                    <a:pt x="561" y="560"/>
                    <a:pt x="651" y="560"/>
                    <a:pt x="651" y="471"/>
                  </a:cubicBezTo>
                  <a:cubicBezTo>
                    <a:pt x="740" y="381"/>
                    <a:pt x="740" y="269"/>
                    <a:pt x="651" y="179"/>
                  </a:cubicBezTo>
                  <a:cubicBezTo>
                    <a:pt x="651" y="90"/>
                    <a:pt x="561" y="9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2" name="Google Shape;8008;p79">
              <a:extLst>
                <a:ext uri="{FF2B5EF4-FFF2-40B4-BE49-F238E27FC236}">
                  <a16:creationId xmlns:a16="http://schemas.microsoft.com/office/drawing/2014/main" id="{D659E502-3D5A-E9FE-3D9A-57C07DE44471}"/>
                </a:ext>
              </a:extLst>
            </p:cNvPr>
            <p:cNvSpPr/>
            <p:nvPr/>
          </p:nvSpPr>
          <p:spPr>
            <a:xfrm>
              <a:off x="1994525" y="1961675"/>
              <a:ext cx="30275" cy="28600"/>
            </a:xfrm>
            <a:custGeom>
              <a:avLst/>
              <a:gdLst/>
              <a:ahLst/>
              <a:cxnLst/>
              <a:rect l="l" t="t" r="r" b="b"/>
              <a:pathLst>
                <a:path w="1211" h="1144" extrusionOk="0">
                  <a:moveTo>
                    <a:pt x="740" y="0"/>
                  </a:moveTo>
                  <a:cubicBezTo>
                    <a:pt x="382" y="0"/>
                    <a:pt x="1" y="470"/>
                    <a:pt x="180" y="739"/>
                  </a:cubicBezTo>
                  <a:lnTo>
                    <a:pt x="270" y="829"/>
                  </a:lnTo>
                  <a:cubicBezTo>
                    <a:pt x="361" y="994"/>
                    <a:pt x="498" y="1144"/>
                    <a:pt x="692" y="1144"/>
                  </a:cubicBezTo>
                  <a:cubicBezTo>
                    <a:pt x="735" y="1144"/>
                    <a:pt x="781" y="1136"/>
                    <a:pt x="830" y="1120"/>
                  </a:cubicBezTo>
                  <a:cubicBezTo>
                    <a:pt x="1121" y="1031"/>
                    <a:pt x="1210" y="739"/>
                    <a:pt x="1121" y="560"/>
                  </a:cubicBezTo>
                  <a:cubicBezTo>
                    <a:pt x="1121" y="269"/>
                    <a:pt x="942" y="90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3" name="Google Shape;8009;p79">
              <a:extLst>
                <a:ext uri="{FF2B5EF4-FFF2-40B4-BE49-F238E27FC236}">
                  <a16:creationId xmlns:a16="http://schemas.microsoft.com/office/drawing/2014/main" id="{FD2E4DD6-B417-B6AA-74F2-770BD5555EF0}"/>
                </a:ext>
              </a:extLst>
            </p:cNvPr>
            <p:cNvSpPr/>
            <p:nvPr/>
          </p:nvSpPr>
          <p:spPr>
            <a:xfrm>
              <a:off x="2001250" y="1994150"/>
              <a:ext cx="14025" cy="11775"/>
            </a:xfrm>
            <a:custGeom>
              <a:avLst/>
              <a:gdLst/>
              <a:ahLst/>
              <a:cxnLst/>
              <a:rect l="l" t="t" r="r" b="b"/>
              <a:pathLst>
                <a:path w="561" h="471" extrusionOk="0">
                  <a:moveTo>
                    <a:pt x="292" y="0"/>
                  </a:moveTo>
                  <a:cubicBezTo>
                    <a:pt x="113" y="0"/>
                    <a:pt x="1" y="202"/>
                    <a:pt x="113" y="292"/>
                  </a:cubicBezTo>
                  <a:cubicBezTo>
                    <a:pt x="113" y="292"/>
                    <a:pt x="113" y="381"/>
                    <a:pt x="202" y="381"/>
                  </a:cubicBezTo>
                  <a:cubicBezTo>
                    <a:pt x="202" y="471"/>
                    <a:pt x="292" y="471"/>
                    <a:pt x="381" y="471"/>
                  </a:cubicBezTo>
                  <a:cubicBezTo>
                    <a:pt x="471" y="471"/>
                    <a:pt x="561" y="381"/>
                    <a:pt x="561" y="292"/>
                  </a:cubicBezTo>
                  <a:lnTo>
                    <a:pt x="561" y="202"/>
                  </a:lnTo>
                  <a:cubicBezTo>
                    <a:pt x="561" y="90"/>
                    <a:pt x="471" y="0"/>
                    <a:pt x="38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4" name="Google Shape;8010;p79">
              <a:extLst>
                <a:ext uri="{FF2B5EF4-FFF2-40B4-BE49-F238E27FC236}">
                  <a16:creationId xmlns:a16="http://schemas.microsoft.com/office/drawing/2014/main" id="{1C1D9E70-686C-2A79-0672-6E143624BB72}"/>
                </a:ext>
              </a:extLst>
            </p:cNvPr>
            <p:cNvSpPr/>
            <p:nvPr/>
          </p:nvSpPr>
          <p:spPr>
            <a:xfrm>
              <a:off x="2015250" y="1987425"/>
              <a:ext cx="33075" cy="27075"/>
            </a:xfrm>
            <a:custGeom>
              <a:avLst/>
              <a:gdLst/>
              <a:ahLst/>
              <a:cxnLst/>
              <a:rect l="l" t="t" r="r" b="b"/>
              <a:pathLst>
                <a:path w="1323" h="1083" extrusionOk="0">
                  <a:moveTo>
                    <a:pt x="673" y="1"/>
                  </a:moveTo>
                  <a:cubicBezTo>
                    <a:pt x="292" y="1"/>
                    <a:pt x="1" y="471"/>
                    <a:pt x="292" y="829"/>
                  </a:cubicBezTo>
                  <a:cubicBezTo>
                    <a:pt x="387" y="985"/>
                    <a:pt x="566" y="1083"/>
                    <a:pt x="738" y="1083"/>
                  </a:cubicBezTo>
                  <a:cubicBezTo>
                    <a:pt x="890" y="1083"/>
                    <a:pt x="1037" y="1007"/>
                    <a:pt x="1121" y="829"/>
                  </a:cubicBezTo>
                  <a:cubicBezTo>
                    <a:pt x="1322" y="561"/>
                    <a:pt x="1121" y="180"/>
                    <a:pt x="852" y="90"/>
                  </a:cubicBezTo>
                  <a:lnTo>
                    <a:pt x="762" y="90"/>
                  </a:lnTo>
                  <a:cubicBezTo>
                    <a:pt x="762" y="1"/>
                    <a:pt x="762" y="1"/>
                    <a:pt x="67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5" name="Google Shape;8011;p79">
              <a:extLst>
                <a:ext uri="{FF2B5EF4-FFF2-40B4-BE49-F238E27FC236}">
                  <a16:creationId xmlns:a16="http://schemas.microsoft.com/office/drawing/2014/main" id="{62131B41-F27D-12C3-6332-2D93FDC4B505}"/>
                </a:ext>
              </a:extLst>
            </p:cNvPr>
            <p:cNvSpPr/>
            <p:nvPr/>
          </p:nvSpPr>
          <p:spPr>
            <a:xfrm>
              <a:off x="2006300" y="2013200"/>
              <a:ext cx="18500" cy="18500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179" y="0"/>
                  </a:moveTo>
                  <a:cubicBezTo>
                    <a:pt x="0" y="90"/>
                    <a:pt x="0" y="269"/>
                    <a:pt x="0" y="359"/>
                  </a:cubicBezTo>
                  <a:cubicBezTo>
                    <a:pt x="0" y="560"/>
                    <a:pt x="90" y="739"/>
                    <a:pt x="269" y="739"/>
                  </a:cubicBezTo>
                  <a:cubicBezTo>
                    <a:pt x="471" y="739"/>
                    <a:pt x="560" y="650"/>
                    <a:pt x="650" y="448"/>
                  </a:cubicBezTo>
                  <a:cubicBezTo>
                    <a:pt x="739" y="359"/>
                    <a:pt x="650" y="179"/>
                    <a:pt x="560" y="90"/>
                  </a:cubicBezTo>
                  <a:lnTo>
                    <a:pt x="47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6" name="Google Shape;8012;p79">
              <a:extLst>
                <a:ext uri="{FF2B5EF4-FFF2-40B4-BE49-F238E27FC236}">
                  <a16:creationId xmlns:a16="http://schemas.microsoft.com/office/drawing/2014/main" id="{371643D1-3327-3D3D-A8AF-C2E5FFBB4942}"/>
                </a:ext>
              </a:extLst>
            </p:cNvPr>
            <p:cNvSpPr/>
            <p:nvPr/>
          </p:nvSpPr>
          <p:spPr>
            <a:xfrm>
              <a:off x="2022525" y="2016200"/>
              <a:ext cx="32525" cy="33975"/>
            </a:xfrm>
            <a:custGeom>
              <a:avLst/>
              <a:gdLst/>
              <a:ahLst/>
              <a:cxnLst/>
              <a:rect l="l" t="t" r="r" b="b"/>
              <a:pathLst>
                <a:path w="1301" h="1359" extrusionOk="0">
                  <a:moveTo>
                    <a:pt x="572" y="0"/>
                  </a:moveTo>
                  <a:cubicBezTo>
                    <a:pt x="439" y="0"/>
                    <a:pt x="298" y="44"/>
                    <a:pt x="180" y="149"/>
                  </a:cubicBezTo>
                  <a:cubicBezTo>
                    <a:pt x="90" y="239"/>
                    <a:pt x="90" y="328"/>
                    <a:pt x="90" y="440"/>
                  </a:cubicBezTo>
                  <a:cubicBezTo>
                    <a:pt x="1" y="530"/>
                    <a:pt x="1" y="619"/>
                    <a:pt x="1" y="709"/>
                  </a:cubicBezTo>
                  <a:cubicBezTo>
                    <a:pt x="1" y="1090"/>
                    <a:pt x="270" y="1359"/>
                    <a:pt x="651" y="1359"/>
                  </a:cubicBezTo>
                  <a:cubicBezTo>
                    <a:pt x="942" y="1359"/>
                    <a:pt x="1211" y="1179"/>
                    <a:pt x="1211" y="799"/>
                  </a:cubicBezTo>
                  <a:cubicBezTo>
                    <a:pt x="1300" y="530"/>
                    <a:pt x="1121" y="239"/>
                    <a:pt x="830" y="59"/>
                  </a:cubicBezTo>
                  <a:cubicBezTo>
                    <a:pt x="756" y="22"/>
                    <a:pt x="666" y="0"/>
                    <a:pt x="57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7" name="Google Shape;8013;p79">
              <a:extLst>
                <a:ext uri="{FF2B5EF4-FFF2-40B4-BE49-F238E27FC236}">
                  <a16:creationId xmlns:a16="http://schemas.microsoft.com/office/drawing/2014/main" id="{05DE1B7B-BF04-08CC-2E2F-0145018944A4}"/>
                </a:ext>
              </a:extLst>
            </p:cNvPr>
            <p:cNvSpPr/>
            <p:nvPr/>
          </p:nvSpPr>
          <p:spPr>
            <a:xfrm>
              <a:off x="1954775" y="2029425"/>
              <a:ext cx="23525" cy="25800"/>
            </a:xfrm>
            <a:custGeom>
              <a:avLst/>
              <a:gdLst/>
              <a:ahLst/>
              <a:cxnLst/>
              <a:rect l="l" t="t" r="r" b="b"/>
              <a:pathLst>
                <a:path w="941" h="1032" extrusionOk="0">
                  <a:moveTo>
                    <a:pt x="471" y="1"/>
                  </a:moveTo>
                  <a:cubicBezTo>
                    <a:pt x="381" y="1"/>
                    <a:pt x="381" y="90"/>
                    <a:pt x="291" y="90"/>
                  </a:cubicBezTo>
                  <a:cubicBezTo>
                    <a:pt x="90" y="180"/>
                    <a:pt x="0" y="359"/>
                    <a:pt x="0" y="561"/>
                  </a:cubicBezTo>
                  <a:cubicBezTo>
                    <a:pt x="0" y="830"/>
                    <a:pt x="291" y="1031"/>
                    <a:pt x="560" y="1031"/>
                  </a:cubicBezTo>
                  <a:cubicBezTo>
                    <a:pt x="739" y="919"/>
                    <a:pt x="851" y="830"/>
                    <a:pt x="851" y="650"/>
                  </a:cubicBezTo>
                  <a:cubicBezTo>
                    <a:pt x="941" y="471"/>
                    <a:pt x="941" y="270"/>
                    <a:pt x="739" y="180"/>
                  </a:cubicBezTo>
                  <a:cubicBezTo>
                    <a:pt x="739" y="90"/>
                    <a:pt x="739" y="1"/>
                    <a:pt x="56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8" name="Google Shape;8014;p79">
              <a:extLst>
                <a:ext uri="{FF2B5EF4-FFF2-40B4-BE49-F238E27FC236}">
                  <a16:creationId xmlns:a16="http://schemas.microsoft.com/office/drawing/2014/main" id="{90DB3379-F23B-CCEC-C95F-D4D725F4EBF9}"/>
                </a:ext>
              </a:extLst>
            </p:cNvPr>
            <p:cNvSpPr/>
            <p:nvPr/>
          </p:nvSpPr>
          <p:spPr>
            <a:xfrm>
              <a:off x="1980525" y="2030675"/>
              <a:ext cx="20750" cy="19500"/>
            </a:xfrm>
            <a:custGeom>
              <a:avLst/>
              <a:gdLst/>
              <a:ahLst/>
              <a:cxnLst/>
              <a:rect l="l" t="t" r="r" b="b"/>
              <a:pathLst>
                <a:path w="830" h="780" extrusionOk="0">
                  <a:moveTo>
                    <a:pt x="445" y="1"/>
                  </a:moveTo>
                  <a:cubicBezTo>
                    <a:pt x="359" y="1"/>
                    <a:pt x="269" y="40"/>
                    <a:pt x="269" y="40"/>
                  </a:cubicBezTo>
                  <a:cubicBezTo>
                    <a:pt x="180" y="130"/>
                    <a:pt x="90" y="130"/>
                    <a:pt x="1" y="309"/>
                  </a:cubicBezTo>
                  <a:cubicBezTo>
                    <a:pt x="1" y="511"/>
                    <a:pt x="90" y="690"/>
                    <a:pt x="269" y="690"/>
                  </a:cubicBezTo>
                  <a:cubicBezTo>
                    <a:pt x="269" y="780"/>
                    <a:pt x="381" y="780"/>
                    <a:pt x="381" y="780"/>
                  </a:cubicBezTo>
                  <a:lnTo>
                    <a:pt x="650" y="780"/>
                  </a:lnTo>
                  <a:cubicBezTo>
                    <a:pt x="740" y="690"/>
                    <a:pt x="830" y="600"/>
                    <a:pt x="740" y="511"/>
                  </a:cubicBezTo>
                  <a:cubicBezTo>
                    <a:pt x="740" y="309"/>
                    <a:pt x="650" y="130"/>
                    <a:pt x="561" y="40"/>
                  </a:cubicBezTo>
                  <a:cubicBezTo>
                    <a:pt x="531" y="11"/>
                    <a:pt x="488" y="1"/>
                    <a:pt x="44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9" name="Google Shape;8015;p79">
              <a:extLst>
                <a:ext uri="{FF2B5EF4-FFF2-40B4-BE49-F238E27FC236}">
                  <a16:creationId xmlns:a16="http://schemas.microsoft.com/office/drawing/2014/main" id="{1DCB85F2-3182-25E0-1BFF-2944D9B170A7}"/>
                </a:ext>
              </a:extLst>
            </p:cNvPr>
            <p:cNvSpPr/>
            <p:nvPr/>
          </p:nvSpPr>
          <p:spPr>
            <a:xfrm>
              <a:off x="1906050" y="2039100"/>
              <a:ext cx="25225" cy="22850"/>
            </a:xfrm>
            <a:custGeom>
              <a:avLst/>
              <a:gdLst/>
              <a:ahLst/>
              <a:cxnLst/>
              <a:rect l="l" t="t" r="r" b="b"/>
              <a:pathLst>
                <a:path w="1009" h="914" extrusionOk="0">
                  <a:moveTo>
                    <a:pt x="448" y="0"/>
                  </a:moveTo>
                  <a:cubicBezTo>
                    <a:pt x="364" y="0"/>
                    <a:pt x="269" y="28"/>
                    <a:pt x="179" y="84"/>
                  </a:cubicBezTo>
                  <a:lnTo>
                    <a:pt x="90" y="174"/>
                  </a:lnTo>
                  <a:cubicBezTo>
                    <a:pt x="0" y="263"/>
                    <a:pt x="0" y="443"/>
                    <a:pt x="0" y="532"/>
                  </a:cubicBezTo>
                  <a:cubicBezTo>
                    <a:pt x="0" y="824"/>
                    <a:pt x="269" y="913"/>
                    <a:pt x="560" y="913"/>
                  </a:cubicBezTo>
                  <a:cubicBezTo>
                    <a:pt x="919" y="824"/>
                    <a:pt x="1008" y="263"/>
                    <a:pt x="650" y="84"/>
                  </a:cubicBezTo>
                  <a:cubicBezTo>
                    <a:pt x="605" y="28"/>
                    <a:pt x="532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0" name="Google Shape;8016;p79">
              <a:extLst>
                <a:ext uri="{FF2B5EF4-FFF2-40B4-BE49-F238E27FC236}">
                  <a16:creationId xmlns:a16="http://schemas.microsoft.com/office/drawing/2014/main" id="{38B2DFB2-B8CF-621C-47F4-245B0F476F3D}"/>
                </a:ext>
              </a:extLst>
            </p:cNvPr>
            <p:cNvSpPr/>
            <p:nvPr/>
          </p:nvSpPr>
          <p:spPr>
            <a:xfrm>
              <a:off x="1850025" y="2030250"/>
              <a:ext cx="25225" cy="24050"/>
            </a:xfrm>
            <a:custGeom>
              <a:avLst/>
              <a:gdLst/>
              <a:ahLst/>
              <a:cxnLst/>
              <a:rect l="l" t="t" r="r" b="b"/>
              <a:pathLst>
                <a:path w="1009" h="962" extrusionOk="0">
                  <a:moveTo>
                    <a:pt x="498" y="1"/>
                  </a:moveTo>
                  <a:cubicBezTo>
                    <a:pt x="220" y="1"/>
                    <a:pt x="1" y="230"/>
                    <a:pt x="1" y="528"/>
                  </a:cubicBezTo>
                  <a:cubicBezTo>
                    <a:pt x="1" y="707"/>
                    <a:pt x="90" y="886"/>
                    <a:pt x="270" y="886"/>
                  </a:cubicBezTo>
                  <a:cubicBezTo>
                    <a:pt x="346" y="934"/>
                    <a:pt x="427" y="962"/>
                    <a:pt x="508" y="962"/>
                  </a:cubicBezTo>
                  <a:cubicBezTo>
                    <a:pt x="617" y="962"/>
                    <a:pt x="727" y="912"/>
                    <a:pt x="830" y="797"/>
                  </a:cubicBezTo>
                  <a:cubicBezTo>
                    <a:pt x="1009" y="617"/>
                    <a:pt x="1009" y="326"/>
                    <a:pt x="830" y="147"/>
                  </a:cubicBezTo>
                  <a:cubicBezTo>
                    <a:pt x="830" y="147"/>
                    <a:pt x="830" y="57"/>
                    <a:pt x="740" y="57"/>
                  </a:cubicBezTo>
                  <a:cubicBezTo>
                    <a:pt x="657" y="18"/>
                    <a:pt x="575" y="1"/>
                    <a:pt x="49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1" name="Google Shape;8017;p79">
              <a:extLst>
                <a:ext uri="{FF2B5EF4-FFF2-40B4-BE49-F238E27FC236}">
                  <a16:creationId xmlns:a16="http://schemas.microsoft.com/office/drawing/2014/main" id="{58DA2212-866B-0288-DFF0-EAA76A366D43}"/>
                </a:ext>
              </a:extLst>
            </p:cNvPr>
            <p:cNvSpPr/>
            <p:nvPr/>
          </p:nvSpPr>
          <p:spPr>
            <a:xfrm>
              <a:off x="1810275" y="1980150"/>
              <a:ext cx="22975" cy="23550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71" y="0"/>
                  </a:moveTo>
                  <a:cubicBezTo>
                    <a:pt x="179" y="90"/>
                    <a:pt x="0" y="471"/>
                    <a:pt x="179" y="762"/>
                  </a:cubicBezTo>
                  <a:cubicBezTo>
                    <a:pt x="269" y="941"/>
                    <a:pt x="471" y="941"/>
                    <a:pt x="650" y="941"/>
                  </a:cubicBezTo>
                  <a:cubicBezTo>
                    <a:pt x="829" y="852"/>
                    <a:pt x="919" y="762"/>
                    <a:pt x="919" y="560"/>
                  </a:cubicBezTo>
                  <a:cubicBezTo>
                    <a:pt x="919" y="381"/>
                    <a:pt x="919" y="202"/>
                    <a:pt x="739" y="90"/>
                  </a:cubicBezTo>
                  <a:cubicBezTo>
                    <a:pt x="739" y="0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2" name="Google Shape;8018;p79">
              <a:extLst>
                <a:ext uri="{FF2B5EF4-FFF2-40B4-BE49-F238E27FC236}">
                  <a16:creationId xmlns:a16="http://schemas.microsoft.com/office/drawing/2014/main" id="{055ECC35-720F-E891-25E3-D7573E24A12E}"/>
                </a:ext>
              </a:extLst>
            </p:cNvPr>
            <p:cNvSpPr/>
            <p:nvPr/>
          </p:nvSpPr>
          <p:spPr>
            <a:xfrm>
              <a:off x="1816975" y="2008150"/>
              <a:ext cx="14050" cy="14025"/>
            </a:xfrm>
            <a:custGeom>
              <a:avLst/>
              <a:gdLst/>
              <a:ahLst/>
              <a:cxnLst/>
              <a:rect l="l" t="t" r="r" b="b"/>
              <a:pathLst>
                <a:path w="562" h="561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lnTo>
                    <a:pt x="1" y="381"/>
                  </a:lnTo>
                  <a:cubicBezTo>
                    <a:pt x="1" y="471"/>
                    <a:pt x="91" y="561"/>
                    <a:pt x="203" y="561"/>
                  </a:cubicBezTo>
                  <a:cubicBezTo>
                    <a:pt x="292" y="561"/>
                    <a:pt x="471" y="561"/>
                    <a:pt x="561" y="471"/>
                  </a:cubicBezTo>
                  <a:cubicBezTo>
                    <a:pt x="561" y="381"/>
                    <a:pt x="561" y="202"/>
                    <a:pt x="471" y="90"/>
                  </a:cubicBezTo>
                  <a:lnTo>
                    <a:pt x="382" y="90"/>
                  </a:lnTo>
                  <a:cubicBezTo>
                    <a:pt x="382" y="0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3" name="Google Shape;8019;p79">
              <a:extLst>
                <a:ext uri="{FF2B5EF4-FFF2-40B4-BE49-F238E27FC236}">
                  <a16:creationId xmlns:a16="http://schemas.microsoft.com/office/drawing/2014/main" id="{48C2F650-7595-88C9-9B03-94B048ECE16F}"/>
                </a:ext>
              </a:extLst>
            </p:cNvPr>
            <p:cNvSpPr/>
            <p:nvPr/>
          </p:nvSpPr>
          <p:spPr>
            <a:xfrm>
              <a:off x="1810275" y="2026075"/>
              <a:ext cx="34750" cy="30025"/>
            </a:xfrm>
            <a:custGeom>
              <a:avLst/>
              <a:gdLst/>
              <a:ahLst/>
              <a:cxnLst/>
              <a:rect l="l" t="t" r="r" b="b"/>
              <a:pathLst>
                <a:path w="1390" h="1201" extrusionOk="0">
                  <a:moveTo>
                    <a:pt x="728" y="0"/>
                  </a:moveTo>
                  <a:cubicBezTo>
                    <a:pt x="668" y="0"/>
                    <a:pt x="610" y="14"/>
                    <a:pt x="560" y="45"/>
                  </a:cubicBezTo>
                  <a:cubicBezTo>
                    <a:pt x="269" y="45"/>
                    <a:pt x="90" y="224"/>
                    <a:pt x="0" y="493"/>
                  </a:cubicBezTo>
                  <a:cubicBezTo>
                    <a:pt x="0" y="784"/>
                    <a:pt x="269" y="1053"/>
                    <a:pt x="560" y="1165"/>
                  </a:cubicBezTo>
                  <a:cubicBezTo>
                    <a:pt x="631" y="1189"/>
                    <a:pt x="703" y="1200"/>
                    <a:pt x="773" y="1200"/>
                  </a:cubicBezTo>
                  <a:cubicBezTo>
                    <a:pt x="968" y="1200"/>
                    <a:pt x="1144" y="1112"/>
                    <a:pt x="1210" y="964"/>
                  </a:cubicBezTo>
                  <a:cubicBezTo>
                    <a:pt x="1389" y="695"/>
                    <a:pt x="1299" y="404"/>
                    <a:pt x="1120" y="224"/>
                  </a:cubicBezTo>
                  <a:cubicBezTo>
                    <a:pt x="1055" y="95"/>
                    <a:pt x="885" y="0"/>
                    <a:pt x="72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4" name="Google Shape;8020;p79">
              <a:extLst>
                <a:ext uri="{FF2B5EF4-FFF2-40B4-BE49-F238E27FC236}">
                  <a16:creationId xmlns:a16="http://schemas.microsoft.com/office/drawing/2014/main" id="{B04F2495-68F4-93D4-D064-CE40024F8377}"/>
                </a:ext>
              </a:extLst>
            </p:cNvPr>
            <p:cNvSpPr/>
            <p:nvPr/>
          </p:nvSpPr>
          <p:spPr>
            <a:xfrm>
              <a:off x="1831000" y="2054025"/>
              <a:ext cx="28025" cy="26400"/>
            </a:xfrm>
            <a:custGeom>
              <a:avLst/>
              <a:gdLst/>
              <a:ahLst/>
              <a:cxnLst/>
              <a:rect l="l" t="t" r="r" b="b"/>
              <a:pathLst>
                <a:path w="1121" h="1056" extrusionOk="0">
                  <a:moveTo>
                    <a:pt x="747" y="0"/>
                  </a:moveTo>
                  <a:cubicBezTo>
                    <a:pt x="651" y="0"/>
                    <a:pt x="533" y="74"/>
                    <a:pt x="470" y="137"/>
                  </a:cubicBezTo>
                  <a:lnTo>
                    <a:pt x="381" y="137"/>
                  </a:lnTo>
                  <a:cubicBezTo>
                    <a:pt x="291" y="137"/>
                    <a:pt x="202" y="137"/>
                    <a:pt x="202" y="227"/>
                  </a:cubicBezTo>
                  <a:cubicBezTo>
                    <a:pt x="0" y="316"/>
                    <a:pt x="0" y="495"/>
                    <a:pt x="90" y="607"/>
                  </a:cubicBezTo>
                  <a:cubicBezTo>
                    <a:pt x="90" y="876"/>
                    <a:pt x="291" y="1055"/>
                    <a:pt x="560" y="1055"/>
                  </a:cubicBezTo>
                  <a:cubicBezTo>
                    <a:pt x="851" y="1055"/>
                    <a:pt x="1031" y="876"/>
                    <a:pt x="1031" y="607"/>
                  </a:cubicBezTo>
                  <a:cubicBezTo>
                    <a:pt x="1120" y="406"/>
                    <a:pt x="1031" y="137"/>
                    <a:pt x="851" y="47"/>
                  </a:cubicBezTo>
                  <a:cubicBezTo>
                    <a:pt x="825" y="14"/>
                    <a:pt x="788" y="0"/>
                    <a:pt x="747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5" name="Google Shape;8021;p79">
              <a:extLst>
                <a:ext uri="{FF2B5EF4-FFF2-40B4-BE49-F238E27FC236}">
                  <a16:creationId xmlns:a16="http://schemas.microsoft.com/office/drawing/2014/main" id="{05881F6C-041D-7658-1D31-8E94C7522E93}"/>
                </a:ext>
              </a:extLst>
            </p:cNvPr>
            <p:cNvSpPr/>
            <p:nvPr/>
          </p:nvSpPr>
          <p:spPr>
            <a:xfrm>
              <a:off x="1861225" y="2058200"/>
              <a:ext cx="25800" cy="27275"/>
            </a:xfrm>
            <a:custGeom>
              <a:avLst/>
              <a:gdLst/>
              <a:ahLst/>
              <a:cxnLst/>
              <a:rect l="l" t="t" r="r" b="b"/>
              <a:pathLst>
                <a:path w="1032" h="1091" extrusionOk="0">
                  <a:moveTo>
                    <a:pt x="270" y="1"/>
                  </a:moveTo>
                  <a:cubicBezTo>
                    <a:pt x="218" y="1"/>
                    <a:pt x="165" y="44"/>
                    <a:pt x="113" y="149"/>
                  </a:cubicBezTo>
                  <a:cubicBezTo>
                    <a:pt x="1" y="440"/>
                    <a:pt x="1" y="888"/>
                    <a:pt x="292" y="1090"/>
                  </a:cubicBezTo>
                  <a:cubicBezTo>
                    <a:pt x="471" y="1090"/>
                    <a:pt x="673" y="1090"/>
                    <a:pt x="852" y="888"/>
                  </a:cubicBezTo>
                  <a:cubicBezTo>
                    <a:pt x="942" y="799"/>
                    <a:pt x="1031" y="709"/>
                    <a:pt x="1031" y="530"/>
                  </a:cubicBezTo>
                  <a:cubicBezTo>
                    <a:pt x="942" y="328"/>
                    <a:pt x="762" y="60"/>
                    <a:pt x="471" y="60"/>
                  </a:cubicBezTo>
                  <a:lnTo>
                    <a:pt x="382" y="60"/>
                  </a:lnTo>
                  <a:cubicBezTo>
                    <a:pt x="345" y="22"/>
                    <a:pt x="307" y="1"/>
                    <a:pt x="27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6" name="Google Shape;8022;p79">
              <a:extLst>
                <a:ext uri="{FF2B5EF4-FFF2-40B4-BE49-F238E27FC236}">
                  <a16:creationId xmlns:a16="http://schemas.microsoft.com/office/drawing/2014/main" id="{DEF1605B-D8EB-258F-8CA3-78D0DE825B5F}"/>
                </a:ext>
              </a:extLst>
            </p:cNvPr>
            <p:cNvSpPr/>
            <p:nvPr/>
          </p:nvSpPr>
          <p:spPr>
            <a:xfrm>
              <a:off x="1875225" y="2034475"/>
              <a:ext cx="23550" cy="26100"/>
            </a:xfrm>
            <a:custGeom>
              <a:avLst/>
              <a:gdLst/>
              <a:ahLst/>
              <a:cxnLst/>
              <a:rect l="l" t="t" r="r" b="b"/>
              <a:pathLst>
                <a:path w="942" h="1044" extrusionOk="0">
                  <a:moveTo>
                    <a:pt x="474" y="0"/>
                  </a:moveTo>
                  <a:cubicBezTo>
                    <a:pt x="404" y="0"/>
                    <a:pt x="337" y="23"/>
                    <a:pt x="292" y="68"/>
                  </a:cubicBezTo>
                  <a:cubicBezTo>
                    <a:pt x="202" y="68"/>
                    <a:pt x="113" y="157"/>
                    <a:pt x="1" y="269"/>
                  </a:cubicBezTo>
                  <a:lnTo>
                    <a:pt x="1" y="448"/>
                  </a:lnTo>
                  <a:cubicBezTo>
                    <a:pt x="1" y="538"/>
                    <a:pt x="1" y="628"/>
                    <a:pt x="113" y="717"/>
                  </a:cubicBezTo>
                  <a:lnTo>
                    <a:pt x="202" y="829"/>
                  </a:lnTo>
                  <a:cubicBezTo>
                    <a:pt x="334" y="961"/>
                    <a:pt x="417" y="1044"/>
                    <a:pt x="531" y="1044"/>
                  </a:cubicBezTo>
                  <a:cubicBezTo>
                    <a:pt x="573" y="1044"/>
                    <a:pt x="619" y="1033"/>
                    <a:pt x="673" y="1009"/>
                  </a:cubicBezTo>
                  <a:cubicBezTo>
                    <a:pt x="852" y="919"/>
                    <a:pt x="942" y="829"/>
                    <a:pt x="942" y="628"/>
                  </a:cubicBezTo>
                  <a:cubicBezTo>
                    <a:pt x="942" y="359"/>
                    <a:pt x="852" y="157"/>
                    <a:pt x="673" y="68"/>
                  </a:cubicBezTo>
                  <a:cubicBezTo>
                    <a:pt x="617" y="23"/>
                    <a:pt x="544" y="0"/>
                    <a:pt x="474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7" name="Google Shape;8023;p79">
              <a:extLst>
                <a:ext uri="{FF2B5EF4-FFF2-40B4-BE49-F238E27FC236}">
                  <a16:creationId xmlns:a16="http://schemas.microsoft.com/office/drawing/2014/main" id="{E35ED110-0F54-A8AC-DD72-B4374C059856}"/>
                </a:ext>
              </a:extLst>
            </p:cNvPr>
            <p:cNvSpPr/>
            <p:nvPr/>
          </p:nvSpPr>
          <p:spPr>
            <a:xfrm>
              <a:off x="1887000" y="2061325"/>
              <a:ext cx="35300" cy="32200"/>
            </a:xfrm>
            <a:custGeom>
              <a:avLst/>
              <a:gdLst/>
              <a:ahLst/>
              <a:cxnLst/>
              <a:rect l="l" t="t" r="r" b="b"/>
              <a:pathLst>
                <a:path w="1412" h="1288" extrusionOk="0">
                  <a:moveTo>
                    <a:pt x="549" y="1"/>
                  </a:moveTo>
                  <a:cubicBezTo>
                    <a:pt x="381" y="1"/>
                    <a:pt x="182" y="165"/>
                    <a:pt x="90" y="405"/>
                  </a:cubicBezTo>
                  <a:cubicBezTo>
                    <a:pt x="0" y="584"/>
                    <a:pt x="90" y="875"/>
                    <a:pt x="202" y="1055"/>
                  </a:cubicBezTo>
                  <a:cubicBezTo>
                    <a:pt x="316" y="1225"/>
                    <a:pt x="465" y="1287"/>
                    <a:pt x="634" y="1287"/>
                  </a:cubicBezTo>
                  <a:cubicBezTo>
                    <a:pt x="731" y="1287"/>
                    <a:pt x="835" y="1267"/>
                    <a:pt x="941" y="1234"/>
                  </a:cubicBezTo>
                  <a:cubicBezTo>
                    <a:pt x="1210" y="1144"/>
                    <a:pt x="1412" y="763"/>
                    <a:pt x="1210" y="405"/>
                  </a:cubicBezTo>
                  <a:cubicBezTo>
                    <a:pt x="1120" y="315"/>
                    <a:pt x="941" y="114"/>
                    <a:pt x="762" y="114"/>
                  </a:cubicBezTo>
                  <a:cubicBezTo>
                    <a:pt x="762" y="114"/>
                    <a:pt x="762" y="24"/>
                    <a:pt x="650" y="24"/>
                  </a:cubicBezTo>
                  <a:cubicBezTo>
                    <a:pt x="619" y="8"/>
                    <a:pt x="584" y="1"/>
                    <a:pt x="54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8" name="Google Shape;8024;p79">
              <a:extLst>
                <a:ext uri="{FF2B5EF4-FFF2-40B4-BE49-F238E27FC236}">
                  <a16:creationId xmlns:a16="http://schemas.microsoft.com/office/drawing/2014/main" id="{0182F23D-0C48-2952-283F-D6CA45C1488E}"/>
                </a:ext>
              </a:extLst>
            </p:cNvPr>
            <p:cNvSpPr/>
            <p:nvPr/>
          </p:nvSpPr>
          <p:spPr>
            <a:xfrm>
              <a:off x="1922275" y="2061925"/>
              <a:ext cx="18500" cy="17975"/>
            </a:xfrm>
            <a:custGeom>
              <a:avLst/>
              <a:gdLst/>
              <a:ahLst/>
              <a:cxnLst/>
              <a:rect l="l" t="t" r="r" b="b"/>
              <a:pathLst>
                <a:path w="740" h="719" extrusionOk="0">
                  <a:moveTo>
                    <a:pt x="270" y="0"/>
                  </a:moveTo>
                  <a:cubicBezTo>
                    <a:pt x="180" y="0"/>
                    <a:pt x="90" y="0"/>
                    <a:pt x="90" y="90"/>
                  </a:cubicBezTo>
                  <a:cubicBezTo>
                    <a:pt x="1" y="291"/>
                    <a:pt x="1" y="560"/>
                    <a:pt x="180" y="650"/>
                  </a:cubicBezTo>
                  <a:cubicBezTo>
                    <a:pt x="250" y="698"/>
                    <a:pt x="318" y="718"/>
                    <a:pt x="382" y="718"/>
                  </a:cubicBezTo>
                  <a:cubicBezTo>
                    <a:pt x="585" y="718"/>
                    <a:pt x="740" y="517"/>
                    <a:pt x="740" y="381"/>
                  </a:cubicBezTo>
                  <a:cubicBezTo>
                    <a:pt x="740" y="179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9" name="Google Shape;8025;p79">
              <a:extLst>
                <a:ext uri="{FF2B5EF4-FFF2-40B4-BE49-F238E27FC236}">
                  <a16:creationId xmlns:a16="http://schemas.microsoft.com/office/drawing/2014/main" id="{65292A66-D3E1-C980-16D9-AA3EF356E2E7}"/>
                </a:ext>
              </a:extLst>
            </p:cNvPr>
            <p:cNvSpPr/>
            <p:nvPr/>
          </p:nvSpPr>
          <p:spPr>
            <a:xfrm>
              <a:off x="1940750" y="2052400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292" y="0"/>
                  </a:moveTo>
                  <a:cubicBezTo>
                    <a:pt x="180" y="0"/>
                    <a:pt x="180" y="112"/>
                    <a:pt x="91" y="202"/>
                  </a:cubicBezTo>
                  <a:cubicBezTo>
                    <a:pt x="91" y="202"/>
                    <a:pt x="91" y="292"/>
                    <a:pt x="1" y="292"/>
                  </a:cubicBezTo>
                  <a:cubicBezTo>
                    <a:pt x="1" y="381"/>
                    <a:pt x="91" y="560"/>
                    <a:pt x="180" y="672"/>
                  </a:cubicBezTo>
                  <a:cubicBezTo>
                    <a:pt x="255" y="672"/>
                    <a:pt x="320" y="712"/>
                    <a:pt x="381" y="712"/>
                  </a:cubicBezTo>
                  <a:cubicBezTo>
                    <a:pt x="412" y="712"/>
                    <a:pt x="442" y="702"/>
                    <a:pt x="471" y="672"/>
                  </a:cubicBezTo>
                  <a:cubicBezTo>
                    <a:pt x="561" y="471"/>
                    <a:pt x="651" y="292"/>
                    <a:pt x="561" y="112"/>
                  </a:cubicBezTo>
                  <a:cubicBezTo>
                    <a:pt x="561" y="0"/>
                    <a:pt x="471" y="0"/>
                    <a:pt x="382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0" name="Google Shape;8026;p79">
              <a:extLst>
                <a:ext uri="{FF2B5EF4-FFF2-40B4-BE49-F238E27FC236}">
                  <a16:creationId xmlns:a16="http://schemas.microsoft.com/office/drawing/2014/main" id="{D7B28E8B-122C-A84F-1BE6-FEDFB4B7A92D}"/>
                </a:ext>
              </a:extLst>
            </p:cNvPr>
            <p:cNvSpPr/>
            <p:nvPr/>
          </p:nvSpPr>
          <p:spPr>
            <a:xfrm>
              <a:off x="1938525" y="2071100"/>
              <a:ext cx="28025" cy="28475"/>
            </a:xfrm>
            <a:custGeom>
              <a:avLst/>
              <a:gdLst/>
              <a:ahLst/>
              <a:cxnLst/>
              <a:rect l="l" t="t" r="r" b="b"/>
              <a:pathLst>
                <a:path w="1121" h="1139" extrusionOk="0">
                  <a:moveTo>
                    <a:pt x="609" y="0"/>
                  </a:moveTo>
                  <a:cubicBezTo>
                    <a:pt x="515" y="0"/>
                    <a:pt x="433" y="52"/>
                    <a:pt x="381" y="104"/>
                  </a:cubicBezTo>
                  <a:cubicBezTo>
                    <a:pt x="90" y="193"/>
                    <a:pt x="0" y="664"/>
                    <a:pt x="180" y="933"/>
                  </a:cubicBezTo>
                  <a:cubicBezTo>
                    <a:pt x="288" y="1075"/>
                    <a:pt x="447" y="1139"/>
                    <a:pt x="603" y="1139"/>
                  </a:cubicBezTo>
                  <a:cubicBezTo>
                    <a:pt x="866" y="1139"/>
                    <a:pt x="1121" y="958"/>
                    <a:pt x="1121" y="664"/>
                  </a:cubicBezTo>
                  <a:cubicBezTo>
                    <a:pt x="1121" y="372"/>
                    <a:pt x="1031" y="193"/>
                    <a:pt x="829" y="104"/>
                  </a:cubicBezTo>
                  <a:cubicBezTo>
                    <a:pt x="754" y="28"/>
                    <a:pt x="678" y="0"/>
                    <a:pt x="609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1" name="Google Shape;8027;p79">
              <a:extLst>
                <a:ext uri="{FF2B5EF4-FFF2-40B4-BE49-F238E27FC236}">
                  <a16:creationId xmlns:a16="http://schemas.microsoft.com/office/drawing/2014/main" id="{ED63C121-7E2B-180F-25E7-B03E2F5A97CF}"/>
                </a:ext>
              </a:extLst>
            </p:cNvPr>
            <p:cNvSpPr/>
            <p:nvPr/>
          </p:nvSpPr>
          <p:spPr>
            <a:xfrm>
              <a:off x="1962050" y="205742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269" y="1"/>
                  </a:moveTo>
                  <a:cubicBezTo>
                    <a:pt x="180" y="1"/>
                    <a:pt x="90" y="1"/>
                    <a:pt x="90" y="91"/>
                  </a:cubicBezTo>
                  <a:cubicBezTo>
                    <a:pt x="0" y="180"/>
                    <a:pt x="0" y="359"/>
                    <a:pt x="0" y="471"/>
                  </a:cubicBezTo>
                  <a:cubicBezTo>
                    <a:pt x="90" y="651"/>
                    <a:pt x="269" y="740"/>
                    <a:pt x="448" y="740"/>
                  </a:cubicBezTo>
                  <a:cubicBezTo>
                    <a:pt x="650" y="651"/>
                    <a:pt x="650" y="471"/>
                    <a:pt x="650" y="359"/>
                  </a:cubicBezTo>
                  <a:cubicBezTo>
                    <a:pt x="650" y="180"/>
                    <a:pt x="560" y="1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2" name="Google Shape;8028;p79">
              <a:extLst>
                <a:ext uri="{FF2B5EF4-FFF2-40B4-BE49-F238E27FC236}">
                  <a16:creationId xmlns:a16="http://schemas.microsoft.com/office/drawing/2014/main" id="{A3C6EF8F-59B0-F78F-EA5D-0D46FB54E5DB}"/>
                </a:ext>
              </a:extLst>
            </p:cNvPr>
            <p:cNvSpPr/>
            <p:nvPr/>
          </p:nvSpPr>
          <p:spPr>
            <a:xfrm>
              <a:off x="1980525" y="2055200"/>
              <a:ext cx="25800" cy="28575"/>
            </a:xfrm>
            <a:custGeom>
              <a:avLst/>
              <a:gdLst/>
              <a:ahLst/>
              <a:cxnLst/>
              <a:rect l="l" t="t" r="r" b="b"/>
              <a:pathLst>
                <a:path w="1032" h="1143" extrusionOk="0">
                  <a:moveTo>
                    <a:pt x="471" y="0"/>
                  </a:moveTo>
                  <a:lnTo>
                    <a:pt x="471" y="90"/>
                  </a:lnTo>
                  <a:lnTo>
                    <a:pt x="381" y="90"/>
                  </a:lnTo>
                  <a:cubicBezTo>
                    <a:pt x="90" y="90"/>
                    <a:pt x="1" y="359"/>
                    <a:pt x="1" y="560"/>
                  </a:cubicBezTo>
                  <a:cubicBezTo>
                    <a:pt x="90" y="829"/>
                    <a:pt x="180" y="1008"/>
                    <a:pt x="471" y="1120"/>
                  </a:cubicBezTo>
                  <a:cubicBezTo>
                    <a:pt x="501" y="1136"/>
                    <a:pt x="532" y="1142"/>
                    <a:pt x="562" y="1142"/>
                  </a:cubicBezTo>
                  <a:cubicBezTo>
                    <a:pt x="709" y="1142"/>
                    <a:pt x="848" y="978"/>
                    <a:pt x="942" y="829"/>
                  </a:cubicBezTo>
                  <a:cubicBezTo>
                    <a:pt x="1031" y="740"/>
                    <a:pt x="1031" y="448"/>
                    <a:pt x="942" y="269"/>
                  </a:cubicBezTo>
                  <a:cubicBezTo>
                    <a:pt x="830" y="90"/>
                    <a:pt x="650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3" name="Google Shape;8029;p79">
              <a:extLst>
                <a:ext uri="{FF2B5EF4-FFF2-40B4-BE49-F238E27FC236}">
                  <a16:creationId xmlns:a16="http://schemas.microsoft.com/office/drawing/2014/main" id="{3027FEE7-6A6D-FD4D-622B-7DDA009DC594}"/>
                </a:ext>
              </a:extLst>
            </p:cNvPr>
            <p:cNvSpPr/>
            <p:nvPr/>
          </p:nvSpPr>
          <p:spPr>
            <a:xfrm>
              <a:off x="1999000" y="2038400"/>
              <a:ext cx="21325" cy="17725"/>
            </a:xfrm>
            <a:custGeom>
              <a:avLst/>
              <a:gdLst/>
              <a:ahLst/>
              <a:cxnLst/>
              <a:rect l="l" t="t" r="r" b="b"/>
              <a:pathLst>
                <a:path w="853" h="709" extrusionOk="0">
                  <a:moveTo>
                    <a:pt x="382" y="0"/>
                  </a:moveTo>
                  <a:cubicBezTo>
                    <a:pt x="292" y="0"/>
                    <a:pt x="292" y="0"/>
                    <a:pt x="203" y="112"/>
                  </a:cubicBezTo>
                  <a:cubicBezTo>
                    <a:pt x="91" y="202"/>
                    <a:pt x="1" y="381"/>
                    <a:pt x="91" y="560"/>
                  </a:cubicBezTo>
                  <a:cubicBezTo>
                    <a:pt x="171" y="640"/>
                    <a:pt x="239" y="709"/>
                    <a:pt x="337" y="709"/>
                  </a:cubicBezTo>
                  <a:cubicBezTo>
                    <a:pt x="376" y="709"/>
                    <a:pt x="420" y="698"/>
                    <a:pt x="471" y="672"/>
                  </a:cubicBezTo>
                  <a:cubicBezTo>
                    <a:pt x="651" y="672"/>
                    <a:pt x="763" y="672"/>
                    <a:pt x="852" y="471"/>
                  </a:cubicBezTo>
                  <a:cubicBezTo>
                    <a:pt x="852" y="291"/>
                    <a:pt x="763" y="112"/>
                    <a:pt x="561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4" name="Google Shape;8030;p79">
              <a:extLst>
                <a:ext uri="{FF2B5EF4-FFF2-40B4-BE49-F238E27FC236}">
                  <a16:creationId xmlns:a16="http://schemas.microsoft.com/office/drawing/2014/main" id="{AEDA66E2-50F9-F14A-BDD7-EA8C55FDD54B}"/>
                </a:ext>
              </a:extLst>
            </p:cNvPr>
            <p:cNvSpPr/>
            <p:nvPr/>
          </p:nvSpPr>
          <p:spPr>
            <a:xfrm>
              <a:off x="2002175" y="2059675"/>
              <a:ext cx="38875" cy="32550"/>
            </a:xfrm>
            <a:custGeom>
              <a:avLst/>
              <a:gdLst/>
              <a:ahLst/>
              <a:cxnLst/>
              <a:rect l="l" t="t" r="r" b="b"/>
              <a:pathLst>
                <a:path w="1555" h="1302" extrusionOk="0">
                  <a:moveTo>
                    <a:pt x="815" y="1"/>
                  </a:moveTo>
                  <a:cubicBezTo>
                    <a:pt x="0" y="156"/>
                    <a:pt x="529" y="1301"/>
                    <a:pt x="1107" y="1301"/>
                  </a:cubicBezTo>
                  <a:cubicBezTo>
                    <a:pt x="1197" y="1301"/>
                    <a:pt x="1288" y="1274"/>
                    <a:pt x="1375" y="1210"/>
                  </a:cubicBezTo>
                  <a:cubicBezTo>
                    <a:pt x="1465" y="1031"/>
                    <a:pt x="1554" y="740"/>
                    <a:pt x="1554" y="561"/>
                  </a:cubicBezTo>
                  <a:cubicBezTo>
                    <a:pt x="1465" y="269"/>
                    <a:pt x="1375" y="90"/>
                    <a:pt x="108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5" name="Google Shape;8031;p79">
              <a:extLst>
                <a:ext uri="{FF2B5EF4-FFF2-40B4-BE49-F238E27FC236}">
                  <a16:creationId xmlns:a16="http://schemas.microsoft.com/office/drawing/2014/main" id="{5E96983B-AFC8-3E7A-0951-509639E56468}"/>
                </a:ext>
              </a:extLst>
            </p:cNvPr>
            <p:cNvSpPr/>
            <p:nvPr/>
          </p:nvSpPr>
          <p:spPr>
            <a:xfrm>
              <a:off x="2041025" y="2052400"/>
              <a:ext cx="16250" cy="15200"/>
            </a:xfrm>
            <a:custGeom>
              <a:avLst/>
              <a:gdLst/>
              <a:ahLst/>
              <a:cxnLst/>
              <a:rect l="l" t="t" r="r" b="b"/>
              <a:pathLst>
                <a:path w="650" h="608" extrusionOk="0">
                  <a:moveTo>
                    <a:pt x="291" y="0"/>
                  </a:moveTo>
                  <a:cubicBezTo>
                    <a:pt x="202" y="0"/>
                    <a:pt x="90" y="112"/>
                    <a:pt x="90" y="202"/>
                  </a:cubicBezTo>
                  <a:cubicBezTo>
                    <a:pt x="0" y="292"/>
                    <a:pt x="0" y="381"/>
                    <a:pt x="90" y="471"/>
                  </a:cubicBezTo>
                  <a:lnTo>
                    <a:pt x="202" y="471"/>
                  </a:lnTo>
                  <a:cubicBezTo>
                    <a:pt x="202" y="560"/>
                    <a:pt x="291" y="560"/>
                    <a:pt x="381" y="560"/>
                  </a:cubicBezTo>
                  <a:cubicBezTo>
                    <a:pt x="408" y="594"/>
                    <a:pt x="435" y="607"/>
                    <a:pt x="459" y="607"/>
                  </a:cubicBezTo>
                  <a:cubicBezTo>
                    <a:pt x="516" y="607"/>
                    <a:pt x="560" y="534"/>
                    <a:pt x="560" y="471"/>
                  </a:cubicBezTo>
                  <a:cubicBezTo>
                    <a:pt x="650" y="381"/>
                    <a:pt x="650" y="202"/>
                    <a:pt x="471" y="112"/>
                  </a:cubicBezTo>
                  <a:cubicBezTo>
                    <a:pt x="471" y="0"/>
                    <a:pt x="381" y="0"/>
                    <a:pt x="29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6" name="Google Shape;8032;p79">
              <a:extLst>
                <a:ext uri="{FF2B5EF4-FFF2-40B4-BE49-F238E27FC236}">
                  <a16:creationId xmlns:a16="http://schemas.microsoft.com/office/drawing/2014/main" id="{DFF9F0BE-6F26-28CA-A844-2F9334945405}"/>
                </a:ext>
              </a:extLst>
            </p:cNvPr>
            <p:cNvSpPr/>
            <p:nvPr/>
          </p:nvSpPr>
          <p:spPr>
            <a:xfrm>
              <a:off x="1966525" y="2089925"/>
              <a:ext cx="23550" cy="26700"/>
            </a:xfrm>
            <a:custGeom>
              <a:avLst/>
              <a:gdLst/>
              <a:ahLst/>
              <a:cxnLst/>
              <a:rect l="l" t="t" r="r" b="b"/>
              <a:pathLst>
                <a:path w="942" h="1068" extrusionOk="0">
                  <a:moveTo>
                    <a:pt x="381" y="0"/>
                  </a:moveTo>
                  <a:cubicBezTo>
                    <a:pt x="180" y="90"/>
                    <a:pt x="1" y="180"/>
                    <a:pt x="1" y="381"/>
                  </a:cubicBezTo>
                  <a:cubicBezTo>
                    <a:pt x="1" y="560"/>
                    <a:pt x="1" y="740"/>
                    <a:pt x="180" y="941"/>
                  </a:cubicBezTo>
                  <a:cubicBezTo>
                    <a:pt x="243" y="1005"/>
                    <a:pt x="362" y="1068"/>
                    <a:pt x="490" y="1068"/>
                  </a:cubicBezTo>
                  <a:cubicBezTo>
                    <a:pt x="543" y="1068"/>
                    <a:pt x="598" y="1057"/>
                    <a:pt x="650" y="1031"/>
                  </a:cubicBezTo>
                  <a:cubicBezTo>
                    <a:pt x="829" y="941"/>
                    <a:pt x="941" y="740"/>
                    <a:pt x="941" y="560"/>
                  </a:cubicBezTo>
                  <a:cubicBezTo>
                    <a:pt x="941" y="292"/>
                    <a:pt x="740" y="90"/>
                    <a:pt x="561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7" name="Google Shape;8033;p79">
              <a:extLst>
                <a:ext uri="{FF2B5EF4-FFF2-40B4-BE49-F238E27FC236}">
                  <a16:creationId xmlns:a16="http://schemas.microsoft.com/office/drawing/2014/main" id="{6A7D1A17-20EA-DA01-F126-4B2F4D9DEC36}"/>
                </a:ext>
              </a:extLst>
            </p:cNvPr>
            <p:cNvSpPr/>
            <p:nvPr/>
          </p:nvSpPr>
          <p:spPr>
            <a:xfrm>
              <a:off x="1903225" y="2102125"/>
              <a:ext cx="30850" cy="32950"/>
            </a:xfrm>
            <a:custGeom>
              <a:avLst/>
              <a:gdLst/>
              <a:ahLst/>
              <a:cxnLst/>
              <a:rect l="l" t="t" r="r" b="b"/>
              <a:pathLst>
                <a:path w="1234" h="1318" extrusionOk="0">
                  <a:moveTo>
                    <a:pt x="617" y="1"/>
                  </a:moveTo>
                  <a:cubicBezTo>
                    <a:pt x="541" y="1"/>
                    <a:pt x="462" y="23"/>
                    <a:pt x="382" y="72"/>
                  </a:cubicBezTo>
                  <a:cubicBezTo>
                    <a:pt x="113" y="162"/>
                    <a:pt x="1" y="453"/>
                    <a:pt x="1" y="722"/>
                  </a:cubicBezTo>
                  <a:cubicBezTo>
                    <a:pt x="113" y="1013"/>
                    <a:pt x="292" y="1193"/>
                    <a:pt x="471" y="1282"/>
                  </a:cubicBezTo>
                  <a:cubicBezTo>
                    <a:pt x="549" y="1306"/>
                    <a:pt x="619" y="1317"/>
                    <a:pt x="682" y="1317"/>
                  </a:cubicBezTo>
                  <a:cubicBezTo>
                    <a:pt x="852" y="1317"/>
                    <a:pt x="966" y="1234"/>
                    <a:pt x="1032" y="1103"/>
                  </a:cubicBezTo>
                  <a:cubicBezTo>
                    <a:pt x="1233" y="924"/>
                    <a:pt x="1233" y="632"/>
                    <a:pt x="1121" y="364"/>
                  </a:cubicBezTo>
                  <a:cubicBezTo>
                    <a:pt x="991" y="153"/>
                    <a:pt x="815" y="1"/>
                    <a:pt x="61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8" name="Google Shape;8034;p79">
              <a:extLst>
                <a:ext uri="{FF2B5EF4-FFF2-40B4-BE49-F238E27FC236}">
                  <a16:creationId xmlns:a16="http://schemas.microsoft.com/office/drawing/2014/main" id="{C8C8BC92-1B86-66A1-3830-26FE97A22E88}"/>
                </a:ext>
              </a:extLst>
            </p:cNvPr>
            <p:cNvSpPr/>
            <p:nvPr/>
          </p:nvSpPr>
          <p:spPr>
            <a:xfrm>
              <a:off x="1924525" y="20899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80" y="0"/>
                  </a:moveTo>
                  <a:cubicBezTo>
                    <a:pt x="90" y="0"/>
                    <a:pt x="0" y="0"/>
                    <a:pt x="0" y="90"/>
                  </a:cubicBezTo>
                  <a:lnTo>
                    <a:pt x="0" y="292"/>
                  </a:lnTo>
                  <a:cubicBezTo>
                    <a:pt x="0" y="381"/>
                    <a:pt x="90" y="381"/>
                    <a:pt x="180" y="381"/>
                  </a:cubicBezTo>
                  <a:lnTo>
                    <a:pt x="269" y="381"/>
                  </a:lnTo>
                  <a:cubicBezTo>
                    <a:pt x="381" y="381"/>
                    <a:pt x="381" y="292"/>
                    <a:pt x="381" y="180"/>
                  </a:cubicBezTo>
                  <a:cubicBezTo>
                    <a:pt x="381" y="90"/>
                    <a:pt x="269" y="0"/>
                    <a:pt x="18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9" name="Google Shape;8035;p79">
              <a:extLst>
                <a:ext uri="{FF2B5EF4-FFF2-40B4-BE49-F238E27FC236}">
                  <a16:creationId xmlns:a16="http://schemas.microsoft.com/office/drawing/2014/main" id="{80CB416D-FA6B-3415-0EB2-B17D5FF5DB79}"/>
                </a:ext>
              </a:extLst>
            </p:cNvPr>
            <p:cNvSpPr/>
            <p:nvPr/>
          </p:nvSpPr>
          <p:spPr>
            <a:xfrm>
              <a:off x="1833225" y="2091325"/>
              <a:ext cx="30825" cy="30550"/>
            </a:xfrm>
            <a:custGeom>
              <a:avLst/>
              <a:gdLst/>
              <a:ahLst/>
              <a:cxnLst/>
              <a:rect l="l" t="t" r="r" b="b"/>
              <a:pathLst>
                <a:path w="1233" h="1222" extrusionOk="0">
                  <a:moveTo>
                    <a:pt x="554" y="1"/>
                  </a:moveTo>
                  <a:cubicBezTo>
                    <a:pt x="350" y="1"/>
                    <a:pt x="180" y="106"/>
                    <a:pt x="113" y="325"/>
                  </a:cubicBezTo>
                  <a:cubicBezTo>
                    <a:pt x="1" y="325"/>
                    <a:pt x="1" y="415"/>
                    <a:pt x="1" y="504"/>
                  </a:cubicBezTo>
                  <a:cubicBezTo>
                    <a:pt x="1" y="796"/>
                    <a:pt x="202" y="1064"/>
                    <a:pt x="471" y="1154"/>
                  </a:cubicBezTo>
                  <a:cubicBezTo>
                    <a:pt x="572" y="1199"/>
                    <a:pt x="667" y="1221"/>
                    <a:pt x="760" y="1221"/>
                  </a:cubicBezTo>
                  <a:cubicBezTo>
                    <a:pt x="852" y="1221"/>
                    <a:pt x="942" y="1199"/>
                    <a:pt x="1031" y="1154"/>
                  </a:cubicBezTo>
                  <a:cubicBezTo>
                    <a:pt x="1233" y="1064"/>
                    <a:pt x="1233" y="885"/>
                    <a:pt x="1233" y="684"/>
                  </a:cubicBezTo>
                  <a:cubicBezTo>
                    <a:pt x="1233" y="415"/>
                    <a:pt x="1031" y="124"/>
                    <a:pt x="762" y="34"/>
                  </a:cubicBezTo>
                  <a:cubicBezTo>
                    <a:pt x="691" y="12"/>
                    <a:pt x="620" y="1"/>
                    <a:pt x="554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0" name="Google Shape;8036;p79">
              <a:extLst>
                <a:ext uri="{FF2B5EF4-FFF2-40B4-BE49-F238E27FC236}">
                  <a16:creationId xmlns:a16="http://schemas.microsoft.com/office/drawing/2014/main" id="{65C7F205-6B45-60F3-F305-AED9F2D67DDD}"/>
                </a:ext>
              </a:extLst>
            </p:cNvPr>
            <p:cNvSpPr/>
            <p:nvPr/>
          </p:nvSpPr>
          <p:spPr>
            <a:xfrm>
              <a:off x="1870750" y="2092150"/>
              <a:ext cx="16275" cy="16275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292" y="1"/>
                  </a:moveTo>
                  <a:lnTo>
                    <a:pt x="292" y="91"/>
                  </a:lnTo>
                  <a:cubicBezTo>
                    <a:pt x="255" y="61"/>
                    <a:pt x="220" y="51"/>
                    <a:pt x="190" y="51"/>
                  </a:cubicBezTo>
                  <a:cubicBezTo>
                    <a:pt x="130" y="51"/>
                    <a:pt x="90" y="91"/>
                    <a:pt x="90" y="91"/>
                  </a:cubicBezTo>
                  <a:cubicBezTo>
                    <a:pt x="1" y="292"/>
                    <a:pt x="1" y="382"/>
                    <a:pt x="90" y="561"/>
                  </a:cubicBezTo>
                  <a:cubicBezTo>
                    <a:pt x="90" y="651"/>
                    <a:pt x="292" y="651"/>
                    <a:pt x="381" y="651"/>
                  </a:cubicBezTo>
                  <a:cubicBezTo>
                    <a:pt x="471" y="651"/>
                    <a:pt x="561" y="561"/>
                    <a:pt x="650" y="471"/>
                  </a:cubicBezTo>
                  <a:cubicBezTo>
                    <a:pt x="650" y="292"/>
                    <a:pt x="561" y="203"/>
                    <a:pt x="561" y="91"/>
                  </a:cubicBezTo>
                  <a:cubicBezTo>
                    <a:pt x="471" y="1"/>
                    <a:pt x="38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1" name="Google Shape;8037;p79">
              <a:extLst>
                <a:ext uri="{FF2B5EF4-FFF2-40B4-BE49-F238E27FC236}">
                  <a16:creationId xmlns:a16="http://schemas.microsoft.com/office/drawing/2014/main" id="{71354387-2F32-B6ED-A63C-410D419950BC}"/>
                </a:ext>
              </a:extLst>
            </p:cNvPr>
            <p:cNvSpPr/>
            <p:nvPr/>
          </p:nvSpPr>
          <p:spPr>
            <a:xfrm>
              <a:off x="1794025" y="2069200"/>
              <a:ext cx="30275" cy="25225"/>
            </a:xfrm>
            <a:custGeom>
              <a:avLst/>
              <a:gdLst/>
              <a:ahLst/>
              <a:cxnLst/>
              <a:rect l="l" t="t" r="r" b="b"/>
              <a:pathLst>
                <a:path w="1211" h="1009" extrusionOk="0">
                  <a:moveTo>
                    <a:pt x="359" y="0"/>
                  </a:moveTo>
                  <a:cubicBezTo>
                    <a:pt x="180" y="90"/>
                    <a:pt x="90" y="180"/>
                    <a:pt x="90" y="359"/>
                  </a:cubicBezTo>
                  <a:cubicBezTo>
                    <a:pt x="0" y="448"/>
                    <a:pt x="90" y="650"/>
                    <a:pt x="180" y="740"/>
                  </a:cubicBezTo>
                  <a:cubicBezTo>
                    <a:pt x="269" y="919"/>
                    <a:pt x="560" y="1009"/>
                    <a:pt x="740" y="1009"/>
                  </a:cubicBezTo>
                  <a:cubicBezTo>
                    <a:pt x="1121" y="1009"/>
                    <a:pt x="1210" y="740"/>
                    <a:pt x="1121" y="448"/>
                  </a:cubicBezTo>
                  <a:cubicBezTo>
                    <a:pt x="1009" y="269"/>
                    <a:pt x="919" y="0"/>
                    <a:pt x="65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2" name="Google Shape;8038;p79">
              <a:extLst>
                <a:ext uri="{FF2B5EF4-FFF2-40B4-BE49-F238E27FC236}">
                  <a16:creationId xmlns:a16="http://schemas.microsoft.com/office/drawing/2014/main" id="{CC5C6A08-3C16-457C-457A-04565C007998}"/>
                </a:ext>
              </a:extLst>
            </p:cNvPr>
            <p:cNvSpPr/>
            <p:nvPr/>
          </p:nvSpPr>
          <p:spPr>
            <a:xfrm>
              <a:off x="1831000" y="2122400"/>
              <a:ext cx="19050" cy="19650"/>
            </a:xfrm>
            <a:custGeom>
              <a:avLst/>
              <a:gdLst/>
              <a:ahLst/>
              <a:cxnLst/>
              <a:rect l="l" t="t" r="r" b="b"/>
              <a:pathLst>
                <a:path w="762" h="786" extrusionOk="0">
                  <a:moveTo>
                    <a:pt x="381" y="1"/>
                  </a:moveTo>
                  <a:cubicBezTo>
                    <a:pt x="291" y="1"/>
                    <a:pt x="202" y="113"/>
                    <a:pt x="202" y="202"/>
                  </a:cubicBezTo>
                  <a:lnTo>
                    <a:pt x="90" y="292"/>
                  </a:lnTo>
                  <a:cubicBezTo>
                    <a:pt x="0" y="471"/>
                    <a:pt x="0" y="673"/>
                    <a:pt x="202" y="762"/>
                  </a:cubicBezTo>
                  <a:cubicBezTo>
                    <a:pt x="249" y="778"/>
                    <a:pt x="297" y="786"/>
                    <a:pt x="344" y="786"/>
                  </a:cubicBezTo>
                  <a:cubicBezTo>
                    <a:pt x="564" y="786"/>
                    <a:pt x="762" y="622"/>
                    <a:pt x="762" y="382"/>
                  </a:cubicBezTo>
                  <a:cubicBezTo>
                    <a:pt x="762" y="202"/>
                    <a:pt x="560" y="113"/>
                    <a:pt x="38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3" name="Google Shape;8039;p79">
              <a:extLst>
                <a:ext uri="{FF2B5EF4-FFF2-40B4-BE49-F238E27FC236}">
                  <a16:creationId xmlns:a16="http://schemas.microsoft.com/office/drawing/2014/main" id="{42169054-09FF-6162-43BA-6B8B6B0304FA}"/>
                </a:ext>
              </a:extLst>
            </p:cNvPr>
            <p:cNvSpPr/>
            <p:nvPr/>
          </p:nvSpPr>
          <p:spPr>
            <a:xfrm>
              <a:off x="1859000" y="2132475"/>
              <a:ext cx="25775" cy="28450"/>
            </a:xfrm>
            <a:custGeom>
              <a:avLst/>
              <a:gdLst/>
              <a:ahLst/>
              <a:cxnLst/>
              <a:rect l="l" t="t" r="r" b="b"/>
              <a:pathLst>
                <a:path w="1031" h="1138" extrusionOk="0">
                  <a:moveTo>
                    <a:pt x="303" y="1"/>
                  </a:moveTo>
                  <a:cubicBezTo>
                    <a:pt x="247" y="1"/>
                    <a:pt x="202" y="23"/>
                    <a:pt x="202" y="68"/>
                  </a:cubicBezTo>
                  <a:cubicBezTo>
                    <a:pt x="0" y="359"/>
                    <a:pt x="90" y="718"/>
                    <a:pt x="291" y="1009"/>
                  </a:cubicBezTo>
                  <a:cubicBezTo>
                    <a:pt x="351" y="1098"/>
                    <a:pt x="441" y="1138"/>
                    <a:pt x="537" y="1138"/>
                  </a:cubicBezTo>
                  <a:cubicBezTo>
                    <a:pt x="730" y="1138"/>
                    <a:pt x="941" y="973"/>
                    <a:pt x="941" y="718"/>
                  </a:cubicBezTo>
                  <a:cubicBezTo>
                    <a:pt x="1031" y="449"/>
                    <a:pt x="851" y="158"/>
                    <a:pt x="560" y="158"/>
                  </a:cubicBezTo>
                  <a:lnTo>
                    <a:pt x="471" y="158"/>
                  </a:lnTo>
                  <a:lnTo>
                    <a:pt x="471" y="68"/>
                  </a:lnTo>
                  <a:cubicBezTo>
                    <a:pt x="426" y="23"/>
                    <a:pt x="359" y="1"/>
                    <a:pt x="303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4" name="Google Shape;8040;p79">
              <a:extLst>
                <a:ext uri="{FF2B5EF4-FFF2-40B4-BE49-F238E27FC236}">
                  <a16:creationId xmlns:a16="http://schemas.microsoft.com/office/drawing/2014/main" id="{4BFBF539-83A7-6C2C-6381-892CCFED90DF}"/>
                </a:ext>
              </a:extLst>
            </p:cNvPr>
            <p:cNvSpPr/>
            <p:nvPr/>
          </p:nvSpPr>
          <p:spPr>
            <a:xfrm>
              <a:off x="1892025" y="2136400"/>
              <a:ext cx="14050" cy="12725"/>
            </a:xfrm>
            <a:custGeom>
              <a:avLst/>
              <a:gdLst/>
              <a:ahLst/>
              <a:cxnLst/>
              <a:rect l="l" t="t" r="r" b="b"/>
              <a:pathLst>
                <a:path w="562" h="509" extrusionOk="0">
                  <a:moveTo>
                    <a:pt x="270" y="1"/>
                  </a:moveTo>
                  <a:cubicBezTo>
                    <a:pt x="180" y="1"/>
                    <a:pt x="91" y="1"/>
                    <a:pt x="91" y="113"/>
                  </a:cubicBezTo>
                  <a:cubicBezTo>
                    <a:pt x="1" y="202"/>
                    <a:pt x="1" y="292"/>
                    <a:pt x="91" y="382"/>
                  </a:cubicBezTo>
                  <a:cubicBezTo>
                    <a:pt x="91" y="445"/>
                    <a:pt x="135" y="508"/>
                    <a:pt x="193" y="508"/>
                  </a:cubicBezTo>
                  <a:cubicBezTo>
                    <a:pt x="217" y="508"/>
                    <a:pt x="244" y="497"/>
                    <a:pt x="270" y="471"/>
                  </a:cubicBezTo>
                  <a:cubicBezTo>
                    <a:pt x="449" y="471"/>
                    <a:pt x="561" y="292"/>
                    <a:pt x="449" y="202"/>
                  </a:cubicBezTo>
                  <a:cubicBezTo>
                    <a:pt x="449" y="113"/>
                    <a:pt x="359" y="1"/>
                    <a:pt x="27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5" name="Google Shape;8041;p79">
              <a:extLst>
                <a:ext uri="{FF2B5EF4-FFF2-40B4-BE49-F238E27FC236}">
                  <a16:creationId xmlns:a16="http://schemas.microsoft.com/office/drawing/2014/main" id="{625F079D-3660-917E-9569-728C58D49570}"/>
                </a:ext>
              </a:extLst>
            </p:cNvPr>
            <p:cNvSpPr/>
            <p:nvPr/>
          </p:nvSpPr>
          <p:spPr>
            <a:xfrm>
              <a:off x="1936275" y="2162975"/>
              <a:ext cx="14025" cy="13225"/>
            </a:xfrm>
            <a:custGeom>
              <a:avLst/>
              <a:gdLst/>
              <a:ahLst/>
              <a:cxnLst/>
              <a:rect l="l" t="t" r="r" b="b"/>
              <a:pathLst>
                <a:path w="561" h="529" extrusionOk="0">
                  <a:moveTo>
                    <a:pt x="136" y="1"/>
                  </a:moveTo>
                  <a:cubicBezTo>
                    <a:pt x="65" y="1"/>
                    <a:pt x="1" y="49"/>
                    <a:pt x="1" y="170"/>
                  </a:cubicBezTo>
                  <a:lnTo>
                    <a:pt x="1" y="349"/>
                  </a:lnTo>
                  <a:cubicBezTo>
                    <a:pt x="90" y="439"/>
                    <a:pt x="90" y="528"/>
                    <a:pt x="180" y="528"/>
                  </a:cubicBezTo>
                  <a:cubicBezTo>
                    <a:pt x="270" y="528"/>
                    <a:pt x="471" y="528"/>
                    <a:pt x="471" y="439"/>
                  </a:cubicBezTo>
                  <a:cubicBezTo>
                    <a:pt x="471" y="260"/>
                    <a:pt x="561" y="170"/>
                    <a:pt x="359" y="58"/>
                  </a:cubicBezTo>
                  <a:lnTo>
                    <a:pt x="270" y="58"/>
                  </a:lnTo>
                  <a:cubicBezTo>
                    <a:pt x="234" y="22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6" name="Google Shape;8042;p79">
              <a:extLst>
                <a:ext uri="{FF2B5EF4-FFF2-40B4-BE49-F238E27FC236}">
                  <a16:creationId xmlns:a16="http://schemas.microsoft.com/office/drawing/2014/main" id="{F2C5AA16-BB7C-8820-F536-8F1FE8481EFE}"/>
                </a:ext>
              </a:extLst>
            </p:cNvPr>
            <p:cNvSpPr/>
            <p:nvPr/>
          </p:nvSpPr>
          <p:spPr>
            <a:xfrm>
              <a:off x="1934050" y="2117600"/>
              <a:ext cx="27750" cy="26100"/>
            </a:xfrm>
            <a:custGeom>
              <a:avLst/>
              <a:gdLst/>
              <a:ahLst/>
              <a:cxnLst/>
              <a:rect l="l" t="t" r="r" b="b"/>
              <a:pathLst>
                <a:path w="1110" h="1044" extrusionOk="0">
                  <a:moveTo>
                    <a:pt x="495" y="0"/>
                  </a:moveTo>
                  <a:cubicBezTo>
                    <a:pt x="451" y="0"/>
                    <a:pt x="406" y="4"/>
                    <a:pt x="359" y="13"/>
                  </a:cubicBezTo>
                  <a:lnTo>
                    <a:pt x="269" y="13"/>
                  </a:lnTo>
                  <a:cubicBezTo>
                    <a:pt x="90" y="103"/>
                    <a:pt x="0" y="305"/>
                    <a:pt x="0" y="484"/>
                  </a:cubicBezTo>
                  <a:cubicBezTo>
                    <a:pt x="0" y="663"/>
                    <a:pt x="90" y="753"/>
                    <a:pt x="269" y="954"/>
                  </a:cubicBezTo>
                  <a:cubicBezTo>
                    <a:pt x="328" y="1013"/>
                    <a:pt x="418" y="1043"/>
                    <a:pt x="516" y="1043"/>
                  </a:cubicBezTo>
                  <a:cubicBezTo>
                    <a:pt x="716" y="1043"/>
                    <a:pt x="948" y="919"/>
                    <a:pt x="1008" y="663"/>
                  </a:cubicBezTo>
                  <a:cubicBezTo>
                    <a:pt x="1109" y="341"/>
                    <a:pt x="884" y="0"/>
                    <a:pt x="49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7" name="Google Shape;8043;p79">
              <a:extLst>
                <a:ext uri="{FF2B5EF4-FFF2-40B4-BE49-F238E27FC236}">
                  <a16:creationId xmlns:a16="http://schemas.microsoft.com/office/drawing/2014/main" id="{309DAB45-511B-314E-5E3F-3C0AFC224CA7}"/>
                </a:ext>
              </a:extLst>
            </p:cNvPr>
            <p:cNvSpPr/>
            <p:nvPr/>
          </p:nvSpPr>
          <p:spPr>
            <a:xfrm>
              <a:off x="1934050" y="2155450"/>
              <a:ext cx="25225" cy="22425"/>
            </a:xfrm>
            <a:custGeom>
              <a:avLst/>
              <a:gdLst/>
              <a:ahLst/>
              <a:cxnLst/>
              <a:rect l="l" t="t" r="r" b="b"/>
              <a:pathLst>
                <a:path w="1009" h="897" extrusionOk="0">
                  <a:moveTo>
                    <a:pt x="269" y="0"/>
                  </a:moveTo>
                  <a:cubicBezTo>
                    <a:pt x="90" y="0"/>
                    <a:pt x="0" y="180"/>
                    <a:pt x="0" y="359"/>
                  </a:cubicBezTo>
                  <a:cubicBezTo>
                    <a:pt x="0" y="561"/>
                    <a:pt x="90" y="740"/>
                    <a:pt x="269" y="829"/>
                  </a:cubicBezTo>
                  <a:cubicBezTo>
                    <a:pt x="314" y="874"/>
                    <a:pt x="387" y="897"/>
                    <a:pt x="471" y="897"/>
                  </a:cubicBezTo>
                  <a:cubicBezTo>
                    <a:pt x="555" y="897"/>
                    <a:pt x="650" y="874"/>
                    <a:pt x="739" y="829"/>
                  </a:cubicBezTo>
                  <a:cubicBezTo>
                    <a:pt x="919" y="740"/>
                    <a:pt x="1008" y="561"/>
                    <a:pt x="919" y="359"/>
                  </a:cubicBezTo>
                  <a:cubicBezTo>
                    <a:pt x="919" y="180"/>
                    <a:pt x="739" y="0"/>
                    <a:pt x="448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8" name="Google Shape;8044;p79">
              <a:extLst>
                <a:ext uri="{FF2B5EF4-FFF2-40B4-BE49-F238E27FC236}">
                  <a16:creationId xmlns:a16="http://schemas.microsoft.com/office/drawing/2014/main" id="{36688631-6726-0681-4EEA-3284B8605C41}"/>
                </a:ext>
              </a:extLst>
            </p:cNvPr>
            <p:cNvSpPr/>
            <p:nvPr/>
          </p:nvSpPr>
          <p:spPr>
            <a:xfrm>
              <a:off x="1889225" y="2134175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292" y="0"/>
                  </a:moveTo>
                  <a:cubicBezTo>
                    <a:pt x="203" y="90"/>
                    <a:pt x="113" y="202"/>
                    <a:pt x="113" y="291"/>
                  </a:cubicBezTo>
                  <a:cubicBezTo>
                    <a:pt x="1" y="381"/>
                    <a:pt x="1" y="560"/>
                    <a:pt x="1" y="650"/>
                  </a:cubicBezTo>
                  <a:cubicBezTo>
                    <a:pt x="57" y="840"/>
                    <a:pt x="247" y="935"/>
                    <a:pt x="435" y="935"/>
                  </a:cubicBezTo>
                  <a:cubicBezTo>
                    <a:pt x="623" y="935"/>
                    <a:pt x="807" y="840"/>
                    <a:pt x="852" y="650"/>
                  </a:cubicBezTo>
                  <a:cubicBezTo>
                    <a:pt x="852" y="471"/>
                    <a:pt x="763" y="291"/>
                    <a:pt x="673" y="202"/>
                  </a:cubicBezTo>
                  <a:cubicBezTo>
                    <a:pt x="673" y="90"/>
                    <a:pt x="673" y="0"/>
                    <a:pt x="56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9" name="Google Shape;8045;p79">
              <a:extLst>
                <a:ext uri="{FF2B5EF4-FFF2-40B4-BE49-F238E27FC236}">
                  <a16:creationId xmlns:a16="http://schemas.microsoft.com/office/drawing/2014/main" id="{8390EA57-4A57-B79D-1DD8-2BF63D6F86BB}"/>
                </a:ext>
              </a:extLst>
            </p:cNvPr>
            <p:cNvSpPr/>
            <p:nvPr/>
          </p:nvSpPr>
          <p:spPr>
            <a:xfrm>
              <a:off x="1964275" y="2122400"/>
              <a:ext cx="20750" cy="24150"/>
            </a:xfrm>
            <a:custGeom>
              <a:avLst/>
              <a:gdLst/>
              <a:ahLst/>
              <a:cxnLst/>
              <a:rect l="l" t="t" r="r" b="b"/>
              <a:pathLst>
                <a:path w="830" h="966" extrusionOk="0">
                  <a:moveTo>
                    <a:pt x="471" y="1"/>
                  </a:moveTo>
                  <a:cubicBezTo>
                    <a:pt x="471" y="1"/>
                    <a:pt x="270" y="1"/>
                    <a:pt x="270" y="113"/>
                  </a:cubicBezTo>
                  <a:lnTo>
                    <a:pt x="270" y="202"/>
                  </a:lnTo>
                  <a:cubicBezTo>
                    <a:pt x="91" y="292"/>
                    <a:pt x="1" y="471"/>
                    <a:pt x="91" y="673"/>
                  </a:cubicBezTo>
                  <a:cubicBezTo>
                    <a:pt x="164" y="819"/>
                    <a:pt x="297" y="965"/>
                    <a:pt x="501" y="965"/>
                  </a:cubicBezTo>
                  <a:cubicBezTo>
                    <a:pt x="547" y="965"/>
                    <a:pt x="597" y="958"/>
                    <a:pt x="651" y="942"/>
                  </a:cubicBezTo>
                  <a:cubicBezTo>
                    <a:pt x="740" y="852"/>
                    <a:pt x="830" y="561"/>
                    <a:pt x="830" y="471"/>
                  </a:cubicBezTo>
                  <a:cubicBezTo>
                    <a:pt x="830" y="292"/>
                    <a:pt x="651" y="113"/>
                    <a:pt x="471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0" name="Google Shape;8046;p79">
              <a:extLst>
                <a:ext uri="{FF2B5EF4-FFF2-40B4-BE49-F238E27FC236}">
                  <a16:creationId xmlns:a16="http://schemas.microsoft.com/office/drawing/2014/main" id="{1CE9CCC6-1383-F6CB-0949-8ADB6CCB83BA}"/>
                </a:ext>
              </a:extLst>
            </p:cNvPr>
            <p:cNvSpPr/>
            <p:nvPr/>
          </p:nvSpPr>
          <p:spPr>
            <a:xfrm>
              <a:off x="1948050" y="2102250"/>
              <a:ext cx="18500" cy="15700"/>
            </a:xfrm>
            <a:custGeom>
              <a:avLst/>
              <a:gdLst/>
              <a:ahLst/>
              <a:cxnLst/>
              <a:rect l="l" t="t" r="r" b="b"/>
              <a:pathLst>
                <a:path w="740" h="628" extrusionOk="0">
                  <a:moveTo>
                    <a:pt x="314" y="0"/>
                  </a:moveTo>
                  <a:cubicBezTo>
                    <a:pt x="269" y="0"/>
                    <a:pt x="224" y="23"/>
                    <a:pt x="179" y="67"/>
                  </a:cubicBezTo>
                  <a:lnTo>
                    <a:pt x="179" y="157"/>
                  </a:lnTo>
                  <a:cubicBezTo>
                    <a:pt x="90" y="157"/>
                    <a:pt x="0" y="247"/>
                    <a:pt x="0" y="359"/>
                  </a:cubicBezTo>
                  <a:cubicBezTo>
                    <a:pt x="90" y="538"/>
                    <a:pt x="179" y="538"/>
                    <a:pt x="359" y="627"/>
                  </a:cubicBezTo>
                  <a:cubicBezTo>
                    <a:pt x="448" y="627"/>
                    <a:pt x="560" y="538"/>
                    <a:pt x="650" y="448"/>
                  </a:cubicBezTo>
                  <a:cubicBezTo>
                    <a:pt x="740" y="359"/>
                    <a:pt x="560" y="157"/>
                    <a:pt x="448" y="67"/>
                  </a:cubicBezTo>
                  <a:cubicBezTo>
                    <a:pt x="403" y="23"/>
                    <a:pt x="359" y="0"/>
                    <a:pt x="314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1" name="Google Shape;8047;p79">
              <a:extLst>
                <a:ext uri="{FF2B5EF4-FFF2-40B4-BE49-F238E27FC236}">
                  <a16:creationId xmlns:a16="http://schemas.microsoft.com/office/drawing/2014/main" id="{67947F69-8453-AEC6-4C46-D0DA37E8A767}"/>
                </a:ext>
              </a:extLst>
            </p:cNvPr>
            <p:cNvSpPr/>
            <p:nvPr/>
          </p:nvSpPr>
          <p:spPr>
            <a:xfrm>
              <a:off x="1987250" y="2086000"/>
              <a:ext cx="35300" cy="29250"/>
            </a:xfrm>
            <a:custGeom>
              <a:avLst/>
              <a:gdLst/>
              <a:ahLst/>
              <a:cxnLst/>
              <a:rect l="l" t="t" r="r" b="b"/>
              <a:pathLst>
                <a:path w="1412" h="1170" extrusionOk="0">
                  <a:moveTo>
                    <a:pt x="516" y="0"/>
                  </a:moveTo>
                  <a:cubicBezTo>
                    <a:pt x="493" y="0"/>
                    <a:pt x="471" y="23"/>
                    <a:pt x="471" y="68"/>
                  </a:cubicBezTo>
                  <a:cubicBezTo>
                    <a:pt x="202" y="157"/>
                    <a:pt x="0" y="538"/>
                    <a:pt x="202" y="807"/>
                  </a:cubicBezTo>
                  <a:cubicBezTo>
                    <a:pt x="332" y="1018"/>
                    <a:pt x="567" y="1170"/>
                    <a:pt x="789" y="1170"/>
                  </a:cubicBezTo>
                  <a:cubicBezTo>
                    <a:pt x="874" y="1170"/>
                    <a:pt x="957" y="1148"/>
                    <a:pt x="1031" y="1098"/>
                  </a:cubicBezTo>
                  <a:cubicBezTo>
                    <a:pt x="1412" y="1009"/>
                    <a:pt x="1233" y="337"/>
                    <a:pt x="1031" y="68"/>
                  </a:cubicBezTo>
                  <a:cubicBezTo>
                    <a:pt x="941" y="23"/>
                    <a:pt x="874" y="0"/>
                    <a:pt x="804" y="0"/>
                  </a:cubicBezTo>
                  <a:cubicBezTo>
                    <a:pt x="734" y="0"/>
                    <a:pt x="661" y="23"/>
                    <a:pt x="561" y="68"/>
                  </a:cubicBezTo>
                  <a:cubicBezTo>
                    <a:pt x="561" y="2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2" name="Google Shape;8048;p79">
              <a:extLst>
                <a:ext uri="{FF2B5EF4-FFF2-40B4-BE49-F238E27FC236}">
                  <a16:creationId xmlns:a16="http://schemas.microsoft.com/office/drawing/2014/main" id="{1563BAEC-FA0B-2F80-0159-F02C141386A7}"/>
                </a:ext>
              </a:extLst>
            </p:cNvPr>
            <p:cNvSpPr/>
            <p:nvPr/>
          </p:nvSpPr>
          <p:spPr>
            <a:xfrm>
              <a:off x="2029250" y="2094400"/>
              <a:ext cx="14025" cy="19475"/>
            </a:xfrm>
            <a:custGeom>
              <a:avLst/>
              <a:gdLst/>
              <a:ahLst/>
              <a:cxnLst/>
              <a:rect l="l" t="t" r="r" b="b"/>
              <a:pathLst>
                <a:path w="561" h="779" extrusionOk="0">
                  <a:moveTo>
                    <a:pt x="292" y="1"/>
                  </a:moveTo>
                  <a:cubicBezTo>
                    <a:pt x="202" y="1"/>
                    <a:pt x="202" y="113"/>
                    <a:pt x="113" y="113"/>
                  </a:cubicBezTo>
                  <a:cubicBezTo>
                    <a:pt x="1" y="202"/>
                    <a:pt x="1" y="202"/>
                    <a:pt x="1" y="292"/>
                  </a:cubicBezTo>
                  <a:cubicBezTo>
                    <a:pt x="1" y="471"/>
                    <a:pt x="1" y="673"/>
                    <a:pt x="202" y="762"/>
                  </a:cubicBezTo>
                  <a:cubicBezTo>
                    <a:pt x="237" y="774"/>
                    <a:pt x="268" y="779"/>
                    <a:pt x="297" y="779"/>
                  </a:cubicBezTo>
                  <a:cubicBezTo>
                    <a:pt x="493" y="779"/>
                    <a:pt x="561" y="538"/>
                    <a:pt x="561" y="381"/>
                  </a:cubicBezTo>
                  <a:cubicBezTo>
                    <a:pt x="561" y="202"/>
                    <a:pt x="471" y="1"/>
                    <a:pt x="29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3" name="Google Shape;8049;p79">
              <a:extLst>
                <a:ext uri="{FF2B5EF4-FFF2-40B4-BE49-F238E27FC236}">
                  <a16:creationId xmlns:a16="http://schemas.microsoft.com/office/drawing/2014/main" id="{1A3D390B-5EA0-3FC1-33C1-D712FF64B7D1}"/>
                </a:ext>
              </a:extLst>
            </p:cNvPr>
            <p:cNvSpPr/>
            <p:nvPr/>
          </p:nvSpPr>
          <p:spPr>
            <a:xfrm>
              <a:off x="1982775" y="2118700"/>
              <a:ext cx="37550" cy="32550"/>
            </a:xfrm>
            <a:custGeom>
              <a:avLst/>
              <a:gdLst/>
              <a:ahLst/>
              <a:cxnLst/>
              <a:rect l="l" t="t" r="r" b="b"/>
              <a:pathLst>
                <a:path w="1502" h="1302" extrusionOk="0">
                  <a:moveTo>
                    <a:pt x="825" y="0"/>
                  </a:moveTo>
                  <a:cubicBezTo>
                    <a:pt x="728" y="0"/>
                    <a:pt x="635" y="22"/>
                    <a:pt x="560" y="59"/>
                  </a:cubicBezTo>
                  <a:cubicBezTo>
                    <a:pt x="471" y="59"/>
                    <a:pt x="471" y="59"/>
                    <a:pt x="471" y="149"/>
                  </a:cubicBezTo>
                  <a:lnTo>
                    <a:pt x="381" y="149"/>
                  </a:lnTo>
                  <a:cubicBezTo>
                    <a:pt x="90" y="350"/>
                    <a:pt x="0" y="709"/>
                    <a:pt x="291" y="1000"/>
                  </a:cubicBezTo>
                  <a:cubicBezTo>
                    <a:pt x="363" y="1143"/>
                    <a:pt x="550" y="1301"/>
                    <a:pt x="770" y="1301"/>
                  </a:cubicBezTo>
                  <a:cubicBezTo>
                    <a:pt x="826" y="1301"/>
                    <a:pt x="883" y="1291"/>
                    <a:pt x="941" y="1269"/>
                  </a:cubicBezTo>
                  <a:cubicBezTo>
                    <a:pt x="1300" y="1090"/>
                    <a:pt x="1501" y="530"/>
                    <a:pt x="1210" y="149"/>
                  </a:cubicBezTo>
                  <a:cubicBezTo>
                    <a:pt x="1105" y="44"/>
                    <a:pt x="962" y="0"/>
                    <a:pt x="82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4" name="Google Shape;8050;p79">
              <a:extLst>
                <a:ext uri="{FF2B5EF4-FFF2-40B4-BE49-F238E27FC236}">
                  <a16:creationId xmlns:a16="http://schemas.microsoft.com/office/drawing/2014/main" id="{C2C676CC-9554-5EF8-3450-26D39D90DAFA}"/>
                </a:ext>
              </a:extLst>
            </p:cNvPr>
            <p:cNvSpPr/>
            <p:nvPr/>
          </p:nvSpPr>
          <p:spPr>
            <a:xfrm>
              <a:off x="1962050" y="2148975"/>
              <a:ext cx="28025" cy="25825"/>
            </a:xfrm>
            <a:custGeom>
              <a:avLst/>
              <a:gdLst/>
              <a:ahLst/>
              <a:cxnLst/>
              <a:rect l="l" t="t" r="r" b="b"/>
              <a:pathLst>
                <a:path w="1121" h="1033" extrusionOk="0">
                  <a:moveTo>
                    <a:pt x="645" y="0"/>
                  </a:moveTo>
                  <a:cubicBezTo>
                    <a:pt x="525" y="0"/>
                    <a:pt x="377" y="49"/>
                    <a:pt x="269" y="170"/>
                  </a:cubicBezTo>
                  <a:cubicBezTo>
                    <a:pt x="180" y="170"/>
                    <a:pt x="180" y="170"/>
                    <a:pt x="90" y="259"/>
                  </a:cubicBezTo>
                  <a:cubicBezTo>
                    <a:pt x="0" y="439"/>
                    <a:pt x="0" y="528"/>
                    <a:pt x="90" y="730"/>
                  </a:cubicBezTo>
                  <a:cubicBezTo>
                    <a:pt x="90" y="909"/>
                    <a:pt x="269" y="999"/>
                    <a:pt x="359" y="999"/>
                  </a:cubicBezTo>
                  <a:cubicBezTo>
                    <a:pt x="432" y="1021"/>
                    <a:pt x="509" y="1032"/>
                    <a:pt x="585" y="1032"/>
                  </a:cubicBezTo>
                  <a:cubicBezTo>
                    <a:pt x="814" y="1032"/>
                    <a:pt x="1036" y="932"/>
                    <a:pt x="1120" y="730"/>
                  </a:cubicBezTo>
                  <a:lnTo>
                    <a:pt x="1120" y="349"/>
                  </a:lnTo>
                  <a:cubicBezTo>
                    <a:pt x="1008" y="259"/>
                    <a:pt x="1008" y="170"/>
                    <a:pt x="829" y="58"/>
                  </a:cubicBezTo>
                  <a:cubicBezTo>
                    <a:pt x="793" y="22"/>
                    <a:pt x="725" y="0"/>
                    <a:pt x="645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5" name="Google Shape;8051;p79">
              <a:extLst>
                <a:ext uri="{FF2B5EF4-FFF2-40B4-BE49-F238E27FC236}">
                  <a16:creationId xmlns:a16="http://schemas.microsoft.com/office/drawing/2014/main" id="{7701F0B2-5AB8-C7C4-3D38-D6F8631B03EA}"/>
                </a:ext>
              </a:extLst>
            </p:cNvPr>
            <p:cNvSpPr/>
            <p:nvPr/>
          </p:nvSpPr>
          <p:spPr>
            <a:xfrm>
              <a:off x="1910525" y="2142700"/>
              <a:ext cx="20750" cy="17250"/>
            </a:xfrm>
            <a:custGeom>
              <a:avLst/>
              <a:gdLst/>
              <a:ahLst/>
              <a:cxnLst/>
              <a:rect l="l" t="t" r="r" b="b"/>
              <a:pathLst>
                <a:path w="830" h="690" extrusionOk="0">
                  <a:moveTo>
                    <a:pt x="560" y="0"/>
                  </a:moveTo>
                  <a:cubicBezTo>
                    <a:pt x="501" y="0"/>
                    <a:pt x="441" y="40"/>
                    <a:pt x="381" y="40"/>
                  </a:cubicBezTo>
                  <a:cubicBezTo>
                    <a:pt x="269" y="40"/>
                    <a:pt x="179" y="130"/>
                    <a:pt x="179" y="130"/>
                  </a:cubicBezTo>
                  <a:cubicBezTo>
                    <a:pt x="90" y="309"/>
                    <a:pt x="0" y="421"/>
                    <a:pt x="179" y="600"/>
                  </a:cubicBezTo>
                  <a:cubicBezTo>
                    <a:pt x="179" y="690"/>
                    <a:pt x="381" y="690"/>
                    <a:pt x="560" y="690"/>
                  </a:cubicBezTo>
                  <a:cubicBezTo>
                    <a:pt x="650" y="690"/>
                    <a:pt x="740" y="600"/>
                    <a:pt x="829" y="421"/>
                  </a:cubicBezTo>
                  <a:cubicBezTo>
                    <a:pt x="829" y="219"/>
                    <a:pt x="740" y="130"/>
                    <a:pt x="650" y="40"/>
                  </a:cubicBezTo>
                  <a:cubicBezTo>
                    <a:pt x="620" y="10"/>
                    <a:pt x="590" y="0"/>
                    <a:pt x="56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6" name="Google Shape;8052;p79">
              <a:extLst>
                <a:ext uri="{FF2B5EF4-FFF2-40B4-BE49-F238E27FC236}">
                  <a16:creationId xmlns:a16="http://schemas.microsoft.com/office/drawing/2014/main" id="{C878D4ED-B970-65C2-2F04-E379FD593A9D}"/>
                </a:ext>
              </a:extLst>
            </p:cNvPr>
            <p:cNvSpPr/>
            <p:nvPr/>
          </p:nvSpPr>
          <p:spPr>
            <a:xfrm>
              <a:off x="1864450" y="2113225"/>
              <a:ext cx="22150" cy="17675"/>
            </a:xfrm>
            <a:custGeom>
              <a:avLst/>
              <a:gdLst/>
              <a:ahLst/>
              <a:cxnLst/>
              <a:rect l="l" t="t" r="r" b="b"/>
              <a:pathLst>
                <a:path w="886" h="707" extrusionOk="0">
                  <a:moveTo>
                    <a:pt x="502" y="1"/>
                  </a:moveTo>
                  <a:cubicBezTo>
                    <a:pt x="480" y="1"/>
                    <a:pt x="456" y="3"/>
                    <a:pt x="432" y="9"/>
                  </a:cubicBezTo>
                  <a:lnTo>
                    <a:pt x="342" y="9"/>
                  </a:lnTo>
                  <a:cubicBezTo>
                    <a:pt x="253" y="9"/>
                    <a:pt x="163" y="99"/>
                    <a:pt x="73" y="188"/>
                  </a:cubicBezTo>
                  <a:cubicBezTo>
                    <a:pt x="0" y="425"/>
                    <a:pt x="165" y="707"/>
                    <a:pt x="434" y="707"/>
                  </a:cubicBezTo>
                  <a:cubicBezTo>
                    <a:pt x="496" y="707"/>
                    <a:pt x="563" y="692"/>
                    <a:pt x="633" y="659"/>
                  </a:cubicBezTo>
                  <a:cubicBezTo>
                    <a:pt x="885" y="575"/>
                    <a:pt x="823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7" name="Google Shape;8053;p79">
              <a:extLst>
                <a:ext uri="{FF2B5EF4-FFF2-40B4-BE49-F238E27FC236}">
                  <a16:creationId xmlns:a16="http://schemas.microsoft.com/office/drawing/2014/main" id="{EB6A88BF-639A-CE21-E712-7047C0D74B7C}"/>
                </a:ext>
              </a:extLst>
            </p:cNvPr>
            <p:cNvSpPr/>
            <p:nvPr/>
          </p:nvSpPr>
          <p:spPr>
            <a:xfrm>
              <a:off x="1892025" y="2111975"/>
              <a:ext cx="11225" cy="16375"/>
            </a:xfrm>
            <a:custGeom>
              <a:avLst/>
              <a:gdLst/>
              <a:ahLst/>
              <a:cxnLst/>
              <a:rect l="l" t="t" r="r" b="b"/>
              <a:pathLst>
                <a:path w="449" h="655" extrusionOk="0">
                  <a:moveTo>
                    <a:pt x="131" y="0"/>
                  </a:moveTo>
                  <a:cubicBezTo>
                    <a:pt x="62" y="0"/>
                    <a:pt x="1" y="44"/>
                    <a:pt x="1" y="149"/>
                  </a:cubicBezTo>
                  <a:lnTo>
                    <a:pt x="1" y="238"/>
                  </a:lnTo>
                  <a:cubicBezTo>
                    <a:pt x="1" y="328"/>
                    <a:pt x="1" y="530"/>
                    <a:pt x="91" y="619"/>
                  </a:cubicBezTo>
                  <a:cubicBezTo>
                    <a:pt x="114" y="643"/>
                    <a:pt x="144" y="654"/>
                    <a:pt x="175" y="654"/>
                  </a:cubicBezTo>
                  <a:cubicBezTo>
                    <a:pt x="262" y="654"/>
                    <a:pt x="359" y="566"/>
                    <a:pt x="359" y="418"/>
                  </a:cubicBezTo>
                  <a:cubicBezTo>
                    <a:pt x="449" y="328"/>
                    <a:pt x="359" y="149"/>
                    <a:pt x="270" y="59"/>
                  </a:cubicBezTo>
                  <a:cubicBezTo>
                    <a:pt x="233" y="22"/>
                    <a:pt x="180" y="0"/>
                    <a:pt x="13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8" name="Google Shape;8054;p79">
              <a:extLst>
                <a:ext uri="{FF2B5EF4-FFF2-40B4-BE49-F238E27FC236}">
                  <a16:creationId xmlns:a16="http://schemas.microsoft.com/office/drawing/2014/main" id="{3A158E6A-8924-52E9-243A-52D9D328F439}"/>
                </a:ext>
              </a:extLst>
            </p:cNvPr>
            <p:cNvSpPr/>
            <p:nvPr/>
          </p:nvSpPr>
          <p:spPr>
            <a:xfrm>
              <a:off x="1822025" y="2079475"/>
              <a:ext cx="16275" cy="17750"/>
            </a:xfrm>
            <a:custGeom>
              <a:avLst/>
              <a:gdLst/>
              <a:ahLst/>
              <a:cxnLst/>
              <a:rect l="l" t="t" r="r" b="b"/>
              <a:pathLst>
                <a:path w="651" h="710" extrusionOk="0">
                  <a:moveTo>
                    <a:pt x="408" y="1"/>
                  </a:moveTo>
                  <a:cubicBezTo>
                    <a:pt x="366" y="1"/>
                    <a:pt x="321" y="12"/>
                    <a:pt x="269" y="37"/>
                  </a:cubicBezTo>
                  <a:cubicBezTo>
                    <a:pt x="90" y="149"/>
                    <a:pt x="1" y="418"/>
                    <a:pt x="180" y="598"/>
                  </a:cubicBezTo>
                  <a:cubicBezTo>
                    <a:pt x="269" y="710"/>
                    <a:pt x="359" y="710"/>
                    <a:pt x="449" y="710"/>
                  </a:cubicBezTo>
                  <a:lnTo>
                    <a:pt x="449" y="598"/>
                  </a:lnTo>
                  <a:cubicBezTo>
                    <a:pt x="561" y="598"/>
                    <a:pt x="650" y="598"/>
                    <a:pt x="650" y="508"/>
                  </a:cubicBezTo>
                  <a:lnTo>
                    <a:pt x="650" y="149"/>
                  </a:lnTo>
                  <a:cubicBezTo>
                    <a:pt x="586" y="69"/>
                    <a:pt x="511" y="1"/>
                    <a:pt x="408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9" name="Google Shape;8055;p79">
              <a:extLst>
                <a:ext uri="{FF2B5EF4-FFF2-40B4-BE49-F238E27FC236}">
                  <a16:creationId xmlns:a16="http://schemas.microsoft.com/office/drawing/2014/main" id="{A1BF9AFC-7C47-0E9B-BCAC-9199BE953730}"/>
                </a:ext>
              </a:extLst>
            </p:cNvPr>
            <p:cNvSpPr/>
            <p:nvPr/>
          </p:nvSpPr>
          <p:spPr>
            <a:xfrm>
              <a:off x="1810275" y="2052350"/>
              <a:ext cx="11775" cy="14075"/>
            </a:xfrm>
            <a:custGeom>
              <a:avLst/>
              <a:gdLst/>
              <a:ahLst/>
              <a:cxnLst/>
              <a:rect l="l" t="t" r="r" b="b"/>
              <a:pathLst>
                <a:path w="471" h="563" extrusionOk="0">
                  <a:moveTo>
                    <a:pt x="259" y="1"/>
                  </a:moveTo>
                  <a:cubicBezTo>
                    <a:pt x="192" y="1"/>
                    <a:pt x="125" y="35"/>
                    <a:pt x="90" y="114"/>
                  </a:cubicBezTo>
                  <a:cubicBezTo>
                    <a:pt x="90" y="114"/>
                    <a:pt x="90" y="204"/>
                    <a:pt x="0" y="204"/>
                  </a:cubicBezTo>
                  <a:lnTo>
                    <a:pt x="0" y="383"/>
                  </a:lnTo>
                  <a:lnTo>
                    <a:pt x="0" y="473"/>
                  </a:lnTo>
                  <a:cubicBezTo>
                    <a:pt x="90" y="562"/>
                    <a:pt x="179" y="562"/>
                    <a:pt x="269" y="562"/>
                  </a:cubicBezTo>
                  <a:cubicBezTo>
                    <a:pt x="359" y="562"/>
                    <a:pt x="471" y="473"/>
                    <a:pt x="471" y="383"/>
                  </a:cubicBezTo>
                  <a:lnTo>
                    <a:pt x="471" y="204"/>
                  </a:lnTo>
                  <a:cubicBezTo>
                    <a:pt x="471" y="82"/>
                    <a:pt x="364" y="1"/>
                    <a:pt x="2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0" name="Google Shape;8056;p79">
              <a:extLst>
                <a:ext uri="{FF2B5EF4-FFF2-40B4-BE49-F238E27FC236}">
                  <a16:creationId xmlns:a16="http://schemas.microsoft.com/office/drawing/2014/main" id="{0CB9CF9E-591F-91EF-2528-36B9111FF818}"/>
                </a:ext>
              </a:extLst>
            </p:cNvPr>
            <p:cNvSpPr/>
            <p:nvPr/>
          </p:nvSpPr>
          <p:spPr>
            <a:xfrm>
              <a:off x="2046050" y="1996400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449" y="0"/>
                  </a:moveTo>
                  <a:cubicBezTo>
                    <a:pt x="359" y="0"/>
                    <a:pt x="359" y="0"/>
                    <a:pt x="270" y="112"/>
                  </a:cubicBezTo>
                  <a:lnTo>
                    <a:pt x="180" y="202"/>
                  </a:lnTo>
                  <a:cubicBezTo>
                    <a:pt x="90" y="291"/>
                    <a:pt x="90" y="381"/>
                    <a:pt x="90" y="470"/>
                  </a:cubicBezTo>
                  <a:cubicBezTo>
                    <a:pt x="1" y="762"/>
                    <a:pt x="90" y="1120"/>
                    <a:pt x="359" y="1232"/>
                  </a:cubicBezTo>
                  <a:cubicBezTo>
                    <a:pt x="460" y="1277"/>
                    <a:pt x="555" y="1299"/>
                    <a:pt x="636" y="1299"/>
                  </a:cubicBezTo>
                  <a:cubicBezTo>
                    <a:pt x="718" y="1299"/>
                    <a:pt x="785" y="1277"/>
                    <a:pt x="830" y="1232"/>
                  </a:cubicBezTo>
                  <a:cubicBezTo>
                    <a:pt x="740" y="851"/>
                    <a:pt x="650" y="381"/>
                    <a:pt x="44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1" name="Google Shape;8057;p79">
              <a:extLst>
                <a:ext uri="{FF2B5EF4-FFF2-40B4-BE49-F238E27FC236}">
                  <a16:creationId xmlns:a16="http://schemas.microsoft.com/office/drawing/2014/main" id="{A75A5382-4087-83ED-B61F-474C07767AE0}"/>
                </a:ext>
              </a:extLst>
            </p:cNvPr>
            <p:cNvSpPr/>
            <p:nvPr/>
          </p:nvSpPr>
          <p:spPr>
            <a:xfrm>
              <a:off x="2020300" y="1957175"/>
              <a:ext cx="28025" cy="28075"/>
            </a:xfrm>
            <a:custGeom>
              <a:avLst/>
              <a:gdLst/>
              <a:ahLst/>
              <a:cxnLst/>
              <a:rect l="l" t="t" r="r" b="b"/>
              <a:pathLst>
                <a:path w="1121" h="1123" extrusionOk="0">
                  <a:moveTo>
                    <a:pt x="359" y="1"/>
                  </a:moveTo>
                  <a:cubicBezTo>
                    <a:pt x="0" y="270"/>
                    <a:pt x="90" y="740"/>
                    <a:pt x="471" y="1009"/>
                  </a:cubicBezTo>
                  <a:cubicBezTo>
                    <a:pt x="577" y="1088"/>
                    <a:pt x="686" y="1123"/>
                    <a:pt x="785" y="1123"/>
                  </a:cubicBezTo>
                  <a:cubicBezTo>
                    <a:pt x="938" y="1123"/>
                    <a:pt x="1066" y="1042"/>
                    <a:pt x="1120" y="919"/>
                  </a:cubicBezTo>
                  <a:cubicBezTo>
                    <a:pt x="919" y="561"/>
                    <a:pt x="650" y="270"/>
                    <a:pt x="35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2" name="Google Shape;8058;p79">
              <a:extLst>
                <a:ext uri="{FF2B5EF4-FFF2-40B4-BE49-F238E27FC236}">
                  <a16:creationId xmlns:a16="http://schemas.microsoft.com/office/drawing/2014/main" id="{C652856B-553E-EB1C-294F-CC444CC7C8F1}"/>
                </a:ext>
              </a:extLst>
            </p:cNvPr>
            <p:cNvSpPr/>
            <p:nvPr/>
          </p:nvSpPr>
          <p:spPr>
            <a:xfrm>
              <a:off x="2004050" y="1940375"/>
              <a:ext cx="23000" cy="21325"/>
            </a:xfrm>
            <a:custGeom>
              <a:avLst/>
              <a:gdLst/>
              <a:ahLst/>
              <a:cxnLst/>
              <a:rect l="l" t="t" r="r" b="b"/>
              <a:pathLst>
                <a:path w="920" h="853" extrusionOk="0">
                  <a:moveTo>
                    <a:pt x="269" y="1"/>
                  </a:moveTo>
                  <a:cubicBezTo>
                    <a:pt x="90" y="113"/>
                    <a:pt x="1" y="202"/>
                    <a:pt x="1" y="382"/>
                  </a:cubicBezTo>
                  <a:cubicBezTo>
                    <a:pt x="1" y="673"/>
                    <a:pt x="269" y="852"/>
                    <a:pt x="449" y="852"/>
                  </a:cubicBezTo>
                  <a:cubicBezTo>
                    <a:pt x="740" y="852"/>
                    <a:pt x="829" y="762"/>
                    <a:pt x="919" y="471"/>
                  </a:cubicBezTo>
                  <a:cubicBezTo>
                    <a:pt x="650" y="292"/>
                    <a:pt x="449" y="113"/>
                    <a:pt x="269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3" name="Google Shape;8059;p79">
              <a:extLst>
                <a:ext uri="{FF2B5EF4-FFF2-40B4-BE49-F238E27FC236}">
                  <a16:creationId xmlns:a16="http://schemas.microsoft.com/office/drawing/2014/main" id="{0A538E85-D687-3791-41BE-DC21804E9972}"/>
                </a:ext>
              </a:extLst>
            </p:cNvPr>
            <p:cNvSpPr/>
            <p:nvPr/>
          </p:nvSpPr>
          <p:spPr>
            <a:xfrm>
              <a:off x="1931250" y="1915175"/>
              <a:ext cx="30825" cy="16275"/>
            </a:xfrm>
            <a:custGeom>
              <a:avLst/>
              <a:gdLst/>
              <a:ahLst/>
              <a:cxnLst/>
              <a:rect l="l" t="t" r="r" b="b"/>
              <a:pathLst>
                <a:path w="1233" h="651" extrusionOk="0">
                  <a:moveTo>
                    <a:pt x="0" y="1"/>
                  </a:moveTo>
                  <a:cubicBezTo>
                    <a:pt x="0" y="180"/>
                    <a:pt x="0" y="359"/>
                    <a:pt x="112" y="449"/>
                  </a:cubicBezTo>
                  <a:cubicBezTo>
                    <a:pt x="291" y="650"/>
                    <a:pt x="471" y="650"/>
                    <a:pt x="672" y="650"/>
                  </a:cubicBezTo>
                  <a:cubicBezTo>
                    <a:pt x="941" y="650"/>
                    <a:pt x="1120" y="561"/>
                    <a:pt x="1232" y="359"/>
                  </a:cubicBezTo>
                  <a:lnTo>
                    <a:pt x="1232" y="180"/>
                  </a:lnTo>
                  <a:cubicBezTo>
                    <a:pt x="851" y="90"/>
                    <a:pt x="471" y="1"/>
                    <a:pt x="0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4" name="Google Shape;8060;p79">
              <a:extLst>
                <a:ext uri="{FF2B5EF4-FFF2-40B4-BE49-F238E27FC236}">
                  <a16:creationId xmlns:a16="http://schemas.microsoft.com/office/drawing/2014/main" id="{6BAAE1EF-5AB7-44E3-B14F-831ABDEB7947}"/>
                </a:ext>
              </a:extLst>
            </p:cNvPr>
            <p:cNvSpPr/>
            <p:nvPr/>
          </p:nvSpPr>
          <p:spPr>
            <a:xfrm>
              <a:off x="1992300" y="2149550"/>
              <a:ext cx="30250" cy="24400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702" y="0"/>
                  </a:moveTo>
                  <a:cubicBezTo>
                    <a:pt x="654" y="0"/>
                    <a:pt x="607" y="11"/>
                    <a:pt x="560" y="35"/>
                  </a:cubicBezTo>
                  <a:cubicBezTo>
                    <a:pt x="269" y="35"/>
                    <a:pt x="90" y="416"/>
                    <a:pt x="0" y="707"/>
                  </a:cubicBezTo>
                  <a:cubicBezTo>
                    <a:pt x="0" y="797"/>
                    <a:pt x="90" y="886"/>
                    <a:pt x="179" y="976"/>
                  </a:cubicBezTo>
                  <a:cubicBezTo>
                    <a:pt x="560" y="797"/>
                    <a:pt x="919" y="595"/>
                    <a:pt x="1210" y="326"/>
                  </a:cubicBezTo>
                  <a:cubicBezTo>
                    <a:pt x="1210" y="236"/>
                    <a:pt x="1120" y="236"/>
                    <a:pt x="1120" y="236"/>
                  </a:cubicBezTo>
                  <a:cubicBezTo>
                    <a:pt x="972" y="88"/>
                    <a:pt x="835" y="0"/>
                    <a:pt x="702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5" name="Google Shape;8061;p79">
              <a:extLst>
                <a:ext uri="{FF2B5EF4-FFF2-40B4-BE49-F238E27FC236}">
                  <a16:creationId xmlns:a16="http://schemas.microsoft.com/office/drawing/2014/main" id="{90412827-F95B-2256-E504-38BA9F0D2102}"/>
                </a:ext>
              </a:extLst>
            </p:cNvPr>
            <p:cNvSpPr/>
            <p:nvPr/>
          </p:nvSpPr>
          <p:spPr>
            <a:xfrm>
              <a:off x="2022525" y="2119300"/>
              <a:ext cx="23550" cy="28900"/>
            </a:xfrm>
            <a:custGeom>
              <a:avLst/>
              <a:gdLst/>
              <a:ahLst/>
              <a:cxnLst/>
              <a:rect l="l" t="t" r="r" b="b"/>
              <a:pathLst>
                <a:path w="942" h="1156" extrusionOk="0">
                  <a:moveTo>
                    <a:pt x="611" y="0"/>
                  </a:moveTo>
                  <a:cubicBezTo>
                    <a:pt x="566" y="0"/>
                    <a:pt x="518" y="11"/>
                    <a:pt x="471" y="35"/>
                  </a:cubicBezTo>
                  <a:cubicBezTo>
                    <a:pt x="426" y="35"/>
                    <a:pt x="376" y="13"/>
                    <a:pt x="326" y="13"/>
                  </a:cubicBezTo>
                  <a:cubicBezTo>
                    <a:pt x="275" y="13"/>
                    <a:pt x="225" y="35"/>
                    <a:pt x="180" y="125"/>
                  </a:cubicBezTo>
                  <a:cubicBezTo>
                    <a:pt x="1" y="416"/>
                    <a:pt x="1" y="1066"/>
                    <a:pt x="382" y="1155"/>
                  </a:cubicBezTo>
                  <a:cubicBezTo>
                    <a:pt x="561" y="976"/>
                    <a:pt x="830" y="685"/>
                    <a:pt x="942" y="416"/>
                  </a:cubicBezTo>
                  <a:lnTo>
                    <a:pt x="942" y="326"/>
                  </a:lnTo>
                  <a:lnTo>
                    <a:pt x="942" y="237"/>
                  </a:lnTo>
                  <a:cubicBezTo>
                    <a:pt x="859" y="88"/>
                    <a:pt x="740" y="0"/>
                    <a:pt x="61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6" name="Google Shape;8062;p79">
              <a:extLst>
                <a:ext uri="{FF2B5EF4-FFF2-40B4-BE49-F238E27FC236}">
                  <a16:creationId xmlns:a16="http://schemas.microsoft.com/office/drawing/2014/main" id="{64DDB604-4BD7-1E43-81C3-D768CE3F990D}"/>
                </a:ext>
              </a:extLst>
            </p:cNvPr>
            <p:cNvSpPr/>
            <p:nvPr/>
          </p:nvSpPr>
          <p:spPr>
            <a:xfrm>
              <a:off x="2043250" y="2103925"/>
              <a:ext cx="16825" cy="16275"/>
            </a:xfrm>
            <a:custGeom>
              <a:avLst/>
              <a:gdLst/>
              <a:ahLst/>
              <a:cxnLst/>
              <a:rect l="l" t="t" r="r" b="b"/>
              <a:pathLst>
                <a:path w="673" h="651" extrusionOk="0">
                  <a:moveTo>
                    <a:pt x="382" y="0"/>
                  </a:moveTo>
                  <a:cubicBezTo>
                    <a:pt x="292" y="0"/>
                    <a:pt x="202" y="0"/>
                    <a:pt x="113" y="90"/>
                  </a:cubicBezTo>
                  <a:cubicBezTo>
                    <a:pt x="1" y="381"/>
                    <a:pt x="113" y="560"/>
                    <a:pt x="382" y="650"/>
                  </a:cubicBezTo>
                  <a:cubicBezTo>
                    <a:pt x="471" y="471"/>
                    <a:pt x="561" y="292"/>
                    <a:pt x="673" y="90"/>
                  </a:cubicBezTo>
                  <a:cubicBezTo>
                    <a:pt x="561" y="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7" name="Google Shape;8063;p79">
              <a:extLst>
                <a:ext uri="{FF2B5EF4-FFF2-40B4-BE49-F238E27FC236}">
                  <a16:creationId xmlns:a16="http://schemas.microsoft.com/office/drawing/2014/main" id="{39FAE6B9-2E94-1801-F41D-8B5304A8E5CC}"/>
                </a:ext>
              </a:extLst>
            </p:cNvPr>
            <p:cNvSpPr/>
            <p:nvPr/>
          </p:nvSpPr>
          <p:spPr>
            <a:xfrm>
              <a:off x="2048300" y="2069750"/>
              <a:ext cx="20750" cy="27475"/>
            </a:xfrm>
            <a:custGeom>
              <a:avLst/>
              <a:gdLst/>
              <a:ahLst/>
              <a:cxnLst/>
              <a:rect l="l" t="t" r="r" b="b"/>
              <a:pathLst>
                <a:path w="830" h="1099" extrusionOk="0">
                  <a:moveTo>
                    <a:pt x="502" y="1"/>
                  </a:moveTo>
                  <a:cubicBezTo>
                    <a:pt x="465" y="1"/>
                    <a:pt x="415" y="23"/>
                    <a:pt x="359" y="68"/>
                  </a:cubicBezTo>
                  <a:cubicBezTo>
                    <a:pt x="180" y="158"/>
                    <a:pt x="0" y="337"/>
                    <a:pt x="0" y="538"/>
                  </a:cubicBezTo>
                  <a:cubicBezTo>
                    <a:pt x="0" y="718"/>
                    <a:pt x="90" y="897"/>
                    <a:pt x="269" y="987"/>
                  </a:cubicBezTo>
                  <a:cubicBezTo>
                    <a:pt x="359" y="1099"/>
                    <a:pt x="471" y="1099"/>
                    <a:pt x="560" y="1099"/>
                  </a:cubicBezTo>
                  <a:cubicBezTo>
                    <a:pt x="650" y="807"/>
                    <a:pt x="740" y="426"/>
                    <a:pt x="829" y="158"/>
                  </a:cubicBezTo>
                  <a:cubicBezTo>
                    <a:pt x="740" y="68"/>
                    <a:pt x="650" y="68"/>
                    <a:pt x="560" y="68"/>
                  </a:cubicBezTo>
                  <a:cubicBezTo>
                    <a:pt x="560" y="23"/>
                    <a:pt x="538" y="1"/>
                    <a:pt x="502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8" name="Google Shape;8064;p79">
              <a:extLst>
                <a:ext uri="{FF2B5EF4-FFF2-40B4-BE49-F238E27FC236}">
                  <a16:creationId xmlns:a16="http://schemas.microsoft.com/office/drawing/2014/main" id="{EEDC5D2E-27F3-D419-0DFE-41D28D70A526}"/>
                </a:ext>
              </a:extLst>
            </p:cNvPr>
            <p:cNvSpPr/>
            <p:nvPr/>
          </p:nvSpPr>
          <p:spPr>
            <a:xfrm>
              <a:off x="1912750" y="2171700"/>
              <a:ext cx="25800" cy="20750"/>
            </a:xfrm>
            <a:custGeom>
              <a:avLst/>
              <a:gdLst/>
              <a:ahLst/>
              <a:cxnLst/>
              <a:rect l="l" t="t" r="r" b="b"/>
              <a:pathLst>
                <a:path w="1032" h="830" extrusionOk="0">
                  <a:moveTo>
                    <a:pt x="471" y="0"/>
                  </a:moveTo>
                  <a:cubicBezTo>
                    <a:pt x="382" y="0"/>
                    <a:pt x="180" y="0"/>
                    <a:pt x="1" y="179"/>
                  </a:cubicBezTo>
                  <a:lnTo>
                    <a:pt x="1" y="560"/>
                  </a:lnTo>
                  <a:cubicBezTo>
                    <a:pt x="1" y="650"/>
                    <a:pt x="1" y="650"/>
                    <a:pt x="90" y="739"/>
                  </a:cubicBezTo>
                  <a:cubicBezTo>
                    <a:pt x="292" y="739"/>
                    <a:pt x="561" y="829"/>
                    <a:pt x="740" y="829"/>
                  </a:cubicBezTo>
                  <a:cubicBezTo>
                    <a:pt x="852" y="829"/>
                    <a:pt x="942" y="829"/>
                    <a:pt x="942" y="739"/>
                  </a:cubicBezTo>
                  <a:cubicBezTo>
                    <a:pt x="1031" y="650"/>
                    <a:pt x="1031" y="471"/>
                    <a:pt x="942" y="381"/>
                  </a:cubicBezTo>
                  <a:cubicBezTo>
                    <a:pt x="852" y="269"/>
                    <a:pt x="852" y="269"/>
                    <a:pt x="740" y="179"/>
                  </a:cubicBezTo>
                  <a:lnTo>
                    <a:pt x="651" y="90"/>
                  </a:lnTo>
                  <a:cubicBezTo>
                    <a:pt x="651" y="90"/>
                    <a:pt x="561" y="0"/>
                    <a:pt x="471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9" name="Google Shape;8065;p79">
              <a:extLst>
                <a:ext uri="{FF2B5EF4-FFF2-40B4-BE49-F238E27FC236}">
                  <a16:creationId xmlns:a16="http://schemas.microsoft.com/office/drawing/2014/main" id="{35C91F99-5FB2-9935-EC9D-5F2619E25417}"/>
                </a:ext>
              </a:extLst>
            </p:cNvPr>
            <p:cNvSpPr/>
            <p:nvPr/>
          </p:nvSpPr>
          <p:spPr>
            <a:xfrm>
              <a:off x="1880275" y="2163500"/>
              <a:ext cx="30275" cy="24450"/>
            </a:xfrm>
            <a:custGeom>
              <a:avLst/>
              <a:gdLst/>
              <a:ahLst/>
              <a:cxnLst/>
              <a:rect l="l" t="t" r="r" b="b"/>
              <a:pathLst>
                <a:path w="1211" h="978" extrusionOk="0">
                  <a:moveTo>
                    <a:pt x="546" y="0"/>
                  </a:moveTo>
                  <a:cubicBezTo>
                    <a:pt x="522" y="0"/>
                    <a:pt x="497" y="11"/>
                    <a:pt x="471" y="37"/>
                  </a:cubicBezTo>
                  <a:cubicBezTo>
                    <a:pt x="180" y="149"/>
                    <a:pt x="0" y="418"/>
                    <a:pt x="0" y="709"/>
                  </a:cubicBezTo>
                  <a:cubicBezTo>
                    <a:pt x="90" y="709"/>
                    <a:pt x="90" y="709"/>
                    <a:pt x="90" y="799"/>
                  </a:cubicBezTo>
                  <a:cubicBezTo>
                    <a:pt x="359" y="888"/>
                    <a:pt x="650" y="978"/>
                    <a:pt x="919" y="978"/>
                  </a:cubicBezTo>
                  <a:cubicBezTo>
                    <a:pt x="1031" y="978"/>
                    <a:pt x="1031" y="978"/>
                    <a:pt x="1121" y="888"/>
                  </a:cubicBezTo>
                  <a:cubicBezTo>
                    <a:pt x="1210" y="709"/>
                    <a:pt x="1121" y="418"/>
                    <a:pt x="919" y="239"/>
                  </a:cubicBezTo>
                  <a:cubicBezTo>
                    <a:pt x="829" y="239"/>
                    <a:pt x="740" y="149"/>
                    <a:pt x="650" y="149"/>
                  </a:cubicBezTo>
                  <a:cubicBezTo>
                    <a:pt x="650" y="69"/>
                    <a:pt x="604" y="0"/>
                    <a:pt x="54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0" name="Google Shape;8066;p79">
              <a:extLst>
                <a:ext uri="{FF2B5EF4-FFF2-40B4-BE49-F238E27FC236}">
                  <a16:creationId xmlns:a16="http://schemas.microsoft.com/office/drawing/2014/main" id="{308C68AF-AB03-E9FA-0172-047D4A1A9F07}"/>
                </a:ext>
              </a:extLst>
            </p:cNvPr>
            <p:cNvSpPr/>
            <p:nvPr/>
          </p:nvSpPr>
          <p:spPr>
            <a:xfrm>
              <a:off x="1833225" y="2145175"/>
              <a:ext cx="31975" cy="24300"/>
            </a:xfrm>
            <a:custGeom>
              <a:avLst/>
              <a:gdLst/>
              <a:ahLst/>
              <a:cxnLst/>
              <a:rect l="l" t="t" r="r" b="b"/>
              <a:pathLst>
                <a:path w="1279" h="972" extrusionOk="0">
                  <a:moveTo>
                    <a:pt x="396" y="0"/>
                  </a:moveTo>
                  <a:cubicBezTo>
                    <a:pt x="333" y="0"/>
                    <a:pt x="267" y="10"/>
                    <a:pt x="202" y="31"/>
                  </a:cubicBezTo>
                  <a:cubicBezTo>
                    <a:pt x="1" y="31"/>
                    <a:pt x="1" y="210"/>
                    <a:pt x="113" y="322"/>
                  </a:cubicBezTo>
                  <a:cubicBezTo>
                    <a:pt x="292" y="501"/>
                    <a:pt x="673" y="770"/>
                    <a:pt x="942" y="972"/>
                  </a:cubicBezTo>
                  <a:cubicBezTo>
                    <a:pt x="1278" y="556"/>
                    <a:pt x="880" y="0"/>
                    <a:pt x="396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1" name="Google Shape;8067;p79">
              <a:extLst>
                <a:ext uri="{FF2B5EF4-FFF2-40B4-BE49-F238E27FC236}">
                  <a16:creationId xmlns:a16="http://schemas.microsoft.com/office/drawing/2014/main" id="{5EBD5434-C78C-AFBC-558E-FA4E61C60E1C}"/>
                </a:ext>
              </a:extLst>
            </p:cNvPr>
            <p:cNvSpPr/>
            <p:nvPr/>
          </p:nvSpPr>
          <p:spPr>
            <a:xfrm>
              <a:off x="1802975" y="2100675"/>
              <a:ext cx="28050" cy="33525"/>
            </a:xfrm>
            <a:custGeom>
              <a:avLst/>
              <a:gdLst/>
              <a:ahLst/>
              <a:cxnLst/>
              <a:rect l="l" t="t" r="r" b="b"/>
              <a:pathLst>
                <a:path w="1122" h="1341" extrusionOk="0">
                  <a:moveTo>
                    <a:pt x="657" y="1"/>
                  </a:moveTo>
                  <a:cubicBezTo>
                    <a:pt x="591" y="1"/>
                    <a:pt x="531" y="41"/>
                    <a:pt x="471" y="41"/>
                  </a:cubicBezTo>
                  <a:lnTo>
                    <a:pt x="382" y="41"/>
                  </a:lnTo>
                  <a:cubicBezTo>
                    <a:pt x="202" y="41"/>
                    <a:pt x="90" y="41"/>
                    <a:pt x="1" y="130"/>
                  </a:cubicBezTo>
                  <a:cubicBezTo>
                    <a:pt x="202" y="601"/>
                    <a:pt x="382" y="982"/>
                    <a:pt x="651" y="1340"/>
                  </a:cubicBezTo>
                  <a:cubicBezTo>
                    <a:pt x="942" y="1251"/>
                    <a:pt x="1121" y="1071"/>
                    <a:pt x="1121" y="690"/>
                  </a:cubicBezTo>
                  <a:cubicBezTo>
                    <a:pt x="1121" y="422"/>
                    <a:pt x="942" y="130"/>
                    <a:pt x="763" y="41"/>
                  </a:cubicBezTo>
                  <a:cubicBezTo>
                    <a:pt x="725" y="11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2" name="Google Shape;8068;p79">
              <a:extLst>
                <a:ext uri="{FF2B5EF4-FFF2-40B4-BE49-F238E27FC236}">
                  <a16:creationId xmlns:a16="http://schemas.microsoft.com/office/drawing/2014/main" id="{E669BCE8-2B72-9CDD-0B1F-2E4AB80BD6D4}"/>
                </a:ext>
              </a:extLst>
            </p:cNvPr>
            <p:cNvSpPr/>
            <p:nvPr/>
          </p:nvSpPr>
          <p:spPr>
            <a:xfrm>
              <a:off x="1794025" y="2050150"/>
              <a:ext cx="11225" cy="1627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0" y="1"/>
                  </a:moveTo>
                  <a:lnTo>
                    <a:pt x="0" y="90"/>
                  </a:lnTo>
                  <a:lnTo>
                    <a:pt x="0" y="650"/>
                  </a:lnTo>
                  <a:cubicBezTo>
                    <a:pt x="90" y="650"/>
                    <a:pt x="90" y="650"/>
                    <a:pt x="180" y="561"/>
                  </a:cubicBezTo>
                  <a:cubicBezTo>
                    <a:pt x="269" y="471"/>
                    <a:pt x="448" y="292"/>
                    <a:pt x="269" y="90"/>
                  </a:cubicBezTo>
                  <a:lnTo>
                    <a:pt x="18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3" name="Google Shape;8069;p79">
              <a:extLst>
                <a:ext uri="{FF2B5EF4-FFF2-40B4-BE49-F238E27FC236}">
                  <a16:creationId xmlns:a16="http://schemas.microsoft.com/office/drawing/2014/main" id="{A0C2440C-0846-BF16-C44A-5A6DE1583AD8}"/>
                </a:ext>
              </a:extLst>
            </p:cNvPr>
            <p:cNvSpPr/>
            <p:nvPr/>
          </p:nvSpPr>
          <p:spPr>
            <a:xfrm>
              <a:off x="1794025" y="2003675"/>
              <a:ext cx="20750" cy="32500"/>
            </a:xfrm>
            <a:custGeom>
              <a:avLst/>
              <a:gdLst/>
              <a:ahLst/>
              <a:cxnLst/>
              <a:rect l="l" t="t" r="r" b="b"/>
              <a:pathLst>
                <a:path w="830" h="1300" extrusionOk="0">
                  <a:moveTo>
                    <a:pt x="359" y="0"/>
                  </a:moveTo>
                  <a:cubicBezTo>
                    <a:pt x="180" y="381"/>
                    <a:pt x="90" y="829"/>
                    <a:pt x="0" y="1300"/>
                  </a:cubicBezTo>
                  <a:lnTo>
                    <a:pt x="180" y="1300"/>
                  </a:lnTo>
                  <a:cubicBezTo>
                    <a:pt x="560" y="1300"/>
                    <a:pt x="740" y="1031"/>
                    <a:pt x="740" y="650"/>
                  </a:cubicBezTo>
                  <a:cubicBezTo>
                    <a:pt x="829" y="381"/>
                    <a:pt x="650" y="90"/>
                    <a:pt x="359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4" name="Google Shape;8070;p79">
              <a:extLst>
                <a:ext uri="{FF2B5EF4-FFF2-40B4-BE49-F238E27FC236}">
                  <a16:creationId xmlns:a16="http://schemas.microsoft.com/office/drawing/2014/main" id="{E0076A23-4526-5F14-85E5-22606AB0820E}"/>
                </a:ext>
              </a:extLst>
            </p:cNvPr>
            <p:cNvSpPr/>
            <p:nvPr/>
          </p:nvSpPr>
          <p:spPr>
            <a:xfrm>
              <a:off x="1816975" y="1959425"/>
              <a:ext cx="21325" cy="19375"/>
            </a:xfrm>
            <a:custGeom>
              <a:avLst/>
              <a:gdLst/>
              <a:ahLst/>
              <a:cxnLst/>
              <a:rect l="l" t="t" r="r" b="b"/>
              <a:pathLst>
                <a:path w="853" h="775" extrusionOk="0">
                  <a:moveTo>
                    <a:pt x="561" y="0"/>
                  </a:moveTo>
                  <a:cubicBezTo>
                    <a:pt x="382" y="180"/>
                    <a:pt x="203" y="359"/>
                    <a:pt x="1" y="650"/>
                  </a:cubicBezTo>
                  <a:cubicBezTo>
                    <a:pt x="91" y="740"/>
                    <a:pt x="203" y="740"/>
                    <a:pt x="382" y="740"/>
                  </a:cubicBezTo>
                  <a:cubicBezTo>
                    <a:pt x="406" y="764"/>
                    <a:pt x="436" y="775"/>
                    <a:pt x="470" y="775"/>
                  </a:cubicBezTo>
                  <a:cubicBezTo>
                    <a:pt x="563" y="775"/>
                    <a:pt x="681" y="692"/>
                    <a:pt x="763" y="560"/>
                  </a:cubicBezTo>
                  <a:cubicBezTo>
                    <a:pt x="852" y="471"/>
                    <a:pt x="763" y="180"/>
                    <a:pt x="651" y="9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5" name="Google Shape;8071;p79">
              <a:extLst>
                <a:ext uri="{FF2B5EF4-FFF2-40B4-BE49-F238E27FC236}">
                  <a16:creationId xmlns:a16="http://schemas.microsoft.com/office/drawing/2014/main" id="{D7CA34B9-1BC6-3E93-0E2F-17F4620E687C}"/>
                </a:ext>
              </a:extLst>
            </p:cNvPr>
            <p:cNvSpPr/>
            <p:nvPr/>
          </p:nvSpPr>
          <p:spPr>
            <a:xfrm>
              <a:off x="1838275" y="1938150"/>
              <a:ext cx="22975" cy="19050"/>
            </a:xfrm>
            <a:custGeom>
              <a:avLst/>
              <a:gdLst/>
              <a:ahLst/>
              <a:cxnLst/>
              <a:rect l="l" t="t" r="r" b="b"/>
              <a:pathLst>
                <a:path w="919" h="762" extrusionOk="0">
                  <a:moveTo>
                    <a:pt x="740" y="0"/>
                  </a:moveTo>
                  <a:cubicBezTo>
                    <a:pt x="471" y="202"/>
                    <a:pt x="179" y="381"/>
                    <a:pt x="0" y="560"/>
                  </a:cubicBezTo>
                  <a:cubicBezTo>
                    <a:pt x="90" y="762"/>
                    <a:pt x="269" y="762"/>
                    <a:pt x="359" y="762"/>
                  </a:cubicBezTo>
                  <a:cubicBezTo>
                    <a:pt x="740" y="762"/>
                    <a:pt x="919" y="291"/>
                    <a:pt x="740" y="0"/>
                  </a:cubicBez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6" name="Google Shape;8072;p79">
              <a:extLst>
                <a:ext uri="{FF2B5EF4-FFF2-40B4-BE49-F238E27FC236}">
                  <a16:creationId xmlns:a16="http://schemas.microsoft.com/office/drawing/2014/main" id="{875E4E19-D8B8-E8EA-0C55-CF358A21A1FF}"/>
                </a:ext>
              </a:extLst>
            </p:cNvPr>
            <p:cNvSpPr/>
            <p:nvPr/>
          </p:nvSpPr>
          <p:spPr>
            <a:xfrm>
              <a:off x="1910525" y="1915175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471" y="1"/>
                  </a:moveTo>
                  <a:cubicBezTo>
                    <a:pt x="269" y="1"/>
                    <a:pt x="179" y="90"/>
                    <a:pt x="0" y="90"/>
                  </a:cubicBezTo>
                  <a:cubicBezTo>
                    <a:pt x="0" y="180"/>
                    <a:pt x="90" y="269"/>
                    <a:pt x="269" y="269"/>
                  </a:cubicBezTo>
                  <a:cubicBezTo>
                    <a:pt x="302" y="296"/>
                    <a:pt x="333" y="307"/>
                    <a:pt x="360" y="307"/>
                  </a:cubicBezTo>
                  <a:cubicBezTo>
                    <a:pt x="426" y="307"/>
                    <a:pt x="471" y="243"/>
                    <a:pt x="471" y="180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7" name="Google Shape;8073;p79">
              <a:extLst>
                <a:ext uri="{FF2B5EF4-FFF2-40B4-BE49-F238E27FC236}">
                  <a16:creationId xmlns:a16="http://schemas.microsoft.com/office/drawing/2014/main" id="{94192A79-3B77-994C-51A4-69E799992EE7}"/>
                </a:ext>
              </a:extLst>
            </p:cNvPr>
            <p:cNvSpPr/>
            <p:nvPr/>
          </p:nvSpPr>
          <p:spPr>
            <a:xfrm>
              <a:off x="1880275" y="1919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1" y="1"/>
                  </a:moveTo>
                  <a:cubicBezTo>
                    <a:pt x="359" y="90"/>
                    <a:pt x="180" y="180"/>
                    <a:pt x="0" y="180"/>
                  </a:cubicBezTo>
                  <a:cubicBezTo>
                    <a:pt x="0" y="382"/>
                    <a:pt x="90" y="561"/>
                    <a:pt x="269" y="561"/>
                  </a:cubicBezTo>
                  <a:cubicBezTo>
                    <a:pt x="471" y="561"/>
                    <a:pt x="561" y="471"/>
                    <a:pt x="561" y="270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8" name="Google Shape;8074;p79">
              <a:extLst>
                <a:ext uri="{FF2B5EF4-FFF2-40B4-BE49-F238E27FC236}">
                  <a16:creationId xmlns:a16="http://schemas.microsoft.com/office/drawing/2014/main" id="{92B9790A-6617-6F5A-D1F2-CC147780F3EF}"/>
                </a:ext>
              </a:extLst>
            </p:cNvPr>
            <p:cNvSpPr/>
            <p:nvPr/>
          </p:nvSpPr>
          <p:spPr>
            <a:xfrm>
              <a:off x="1964275" y="1919650"/>
              <a:ext cx="23000" cy="18525"/>
            </a:xfrm>
            <a:custGeom>
              <a:avLst/>
              <a:gdLst/>
              <a:ahLst/>
              <a:cxnLst/>
              <a:rect l="l" t="t" r="r" b="b"/>
              <a:pathLst>
                <a:path w="920" h="741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180"/>
                    <a:pt x="1" y="471"/>
                    <a:pt x="180" y="650"/>
                  </a:cubicBezTo>
                  <a:cubicBezTo>
                    <a:pt x="270" y="740"/>
                    <a:pt x="471" y="740"/>
                    <a:pt x="561" y="740"/>
                  </a:cubicBezTo>
                  <a:cubicBezTo>
                    <a:pt x="740" y="740"/>
                    <a:pt x="830" y="561"/>
                    <a:pt x="830" y="471"/>
                  </a:cubicBezTo>
                  <a:cubicBezTo>
                    <a:pt x="919" y="382"/>
                    <a:pt x="919" y="382"/>
                    <a:pt x="919" y="270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6B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096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4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4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5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490</Words>
  <Application>Microsoft Office PowerPoint</Application>
  <PresentationFormat>On-screen Show (16:9)</PresentationFormat>
  <Paragraphs>138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Bebas Neue</vt:lpstr>
      <vt:lpstr>Roboto Condensed Light</vt:lpstr>
      <vt:lpstr>Times New Roman</vt:lpstr>
      <vt:lpstr>Arial-Rounded</vt:lpstr>
      <vt:lpstr>Life Savers</vt:lpstr>
      <vt:lpstr>Calibri</vt:lpstr>
      <vt:lpstr>Quicksand</vt:lpstr>
      <vt:lpstr>Cambria Math</vt:lpstr>
      <vt:lpstr>Arial</vt:lpstr>
      <vt:lpstr>Quicksand SemiBold</vt:lpstr>
      <vt:lpstr>Life Savers ExtraBold</vt:lpstr>
      <vt:lpstr>UTM Avo</vt:lpstr>
      <vt:lpstr>Science Subject for Elementary - 3rd Grade: Physical, Life, and Earth by Slidesgo</vt:lpstr>
      <vt:lpstr>CHÀO MỪNG CÁC EM ĐẾN VỚI TIẾT HỌC</vt:lpstr>
      <vt:lpstr>TRÒ CHƠI TRUYỀN ĐIỆN</vt:lpstr>
      <vt:lpstr>PowerPoint Presentation</vt:lpstr>
      <vt:lpstr>Thứ Tư ngày 21 tháng 9 năm 2022 Toán Bảng nhân 6 (tiết 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3A1_THGB</cp:lastModifiedBy>
  <cp:revision>16</cp:revision>
  <dcterms:modified xsi:type="dcterms:W3CDTF">2022-09-21T05:32:26Z</dcterms:modified>
</cp:coreProperties>
</file>