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5"/>
  </p:notesMasterIdLst>
  <p:sldIdLst>
    <p:sldId id="256" r:id="rId2"/>
    <p:sldId id="257" r:id="rId3"/>
    <p:sldId id="324" r:id="rId4"/>
    <p:sldId id="325" r:id="rId5"/>
    <p:sldId id="265" r:id="rId6"/>
    <p:sldId id="267" r:id="rId7"/>
    <p:sldId id="326" r:id="rId8"/>
    <p:sldId id="268" r:id="rId9"/>
    <p:sldId id="270" r:id="rId10"/>
    <p:sldId id="335" r:id="rId11"/>
    <p:sldId id="336" r:id="rId12"/>
    <p:sldId id="281" r:id="rId13"/>
    <p:sldId id="290" r:id="rId1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Handlee" panose="020B0604020202020204" charset="0"/>
      <p:regular r:id="rId22"/>
    </p:embeddedFont>
    <p:embeddedFont>
      <p:font typeface="Livvic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11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40B4E2-932B-48D4-8CDE-290F978D1798}">
  <a:tblStyle styleId="{1E40B4E2-932B-48D4-8CDE-290F978D17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0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446512a4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446512a4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446512a4d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446512a4d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446512a4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446512a4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446512a4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446512a4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2446512a4d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2446512a4d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446512a4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446512a4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2446512a4d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12446512a4d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496" y="2722926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0">
            <a:off x="7303891" y="3781625"/>
            <a:ext cx="1703554" cy="5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55850" y="712775"/>
            <a:ext cx="6819600" cy="3149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5696" y="4196633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81600" y="1177125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2500" y="29803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257413" y="2956350"/>
            <a:ext cx="29499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257413" y="1131150"/>
            <a:ext cx="2949900" cy="1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9984" y="384273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4772038" y="4307999"/>
            <a:ext cx="2519422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100" y="43367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401" y="37349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828" y="4668889"/>
            <a:ext cx="1703552" cy="5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5622" y="4228937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96358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348209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6008429" y="2129897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96358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348209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6008429" y="3784512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959016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3482091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6012984" y="1696125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959016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3482091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6012984" y="3346198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8218122" y="3985663"/>
            <a:ext cx="1335945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36297" y="4042835"/>
            <a:ext cx="2009999" cy="12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6952643" y="4617810"/>
            <a:ext cx="2004990" cy="64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1668150" y="476000"/>
            <a:ext cx="5807700" cy="3690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9250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>
            <a:spLocks noGrp="1"/>
          </p:cNvSpPr>
          <p:nvPr>
            <p:ph type="ctrTitle"/>
          </p:nvPr>
        </p:nvSpPr>
        <p:spPr>
          <a:xfrm>
            <a:off x="2430000" y="605516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1"/>
          </p:nvPr>
        </p:nvSpPr>
        <p:spPr>
          <a:xfrm>
            <a:off x="2425075" y="1603311"/>
            <a:ext cx="4293900" cy="11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26"/>
          <p:cNvSpPr txBox="1"/>
          <p:nvPr/>
        </p:nvSpPr>
        <p:spPr>
          <a:xfrm>
            <a:off x="2425050" y="3270975"/>
            <a:ext cx="42939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it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193" y="3741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7951333" y="3374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8950" y="42378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2576" y="4050713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7169646" y="3587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894450" y="3514249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58300" y="4237837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750" y="3029102"/>
            <a:ext cx="1611629" cy="1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7322325" y="4645821"/>
            <a:ext cx="2055096" cy="66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6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2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4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3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779755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1" y="213038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7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8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0" y="85228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8386207" y="20733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29" y="24388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2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00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139" y="254250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7072989" y="3819860"/>
            <a:ext cx="2098714" cy="6774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006675" y="866950"/>
            <a:ext cx="5130600" cy="3159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835025" y="2302700"/>
            <a:ext cx="3474000" cy="6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88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30100" y="3027175"/>
            <a:ext cx="2684100" cy="4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550" y="350448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4596" y="295202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925" y="392929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5132" y="4104701"/>
            <a:ext cx="2397952" cy="15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89384" y="4241088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5696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838625" y="914025"/>
            <a:ext cx="3537300" cy="11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4838625" y="2164913"/>
            <a:ext cx="3537300" cy="20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112170" y="4141051"/>
            <a:ext cx="2365473" cy="130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805" flipH="1">
            <a:off x="6469686" y="4160182"/>
            <a:ext cx="2085628" cy="114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0774" flipH="1">
            <a:off x="7028127" y="4730187"/>
            <a:ext cx="2322160" cy="7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461983" y="3915414"/>
            <a:ext cx="1426648" cy="163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1668150" y="807225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388100" y="1124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9843" y="2457606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044879" y="303475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665" y="32753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8538" y="3691497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66700" y="3890708"/>
            <a:ext cx="2668600" cy="128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21024" flipH="1">
            <a:off x="6077967" y="4460995"/>
            <a:ext cx="2599924" cy="83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715100" y="759050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1288400" y="1189550"/>
            <a:ext cx="46611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1288500" y="2823950"/>
            <a:ext cx="4661100" cy="6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20368" y="2539343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1548">
            <a:off x="5998525" y="3527697"/>
            <a:ext cx="2519422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624575" y="404954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825" y="331077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8053">
            <a:off x="7054888" y="2985950"/>
            <a:ext cx="2519427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728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/>
          <p:nvPr/>
        </p:nvSpPr>
        <p:spPr>
          <a:xfrm>
            <a:off x="1004950" y="820700"/>
            <a:ext cx="7134000" cy="3039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1553975" y="1370375"/>
            <a:ext cx="603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1553975" y="2881475"/>
            <a:ext cx="60360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550" y="3486150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950" y="4601532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1457" y="340460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9401" y="4090338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50" y="3295083"/>
            <a:ext cx="2668600" cy="128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905400" y="861300"/>
            <a:ext cx="7333200" cy="309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2290025" y="30122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>
            <a:off x="1187900" y="1271900"/>
            <a:ext cx="6768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370692" y="297420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579940" y="416395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137625" y="3634360"/>
            <a:ext cx="2631409" cy="16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1" r:id="rId9"/>
    <p:sldLayoutId id="2147483662" r:id="rId10"/>
    <p:sldLayoutId id="2147483669" r:id="rId11"/>
    <p:sldLayoutId id="2147483672" r:id="rId12"/>
    <p:sldLayoutId id="2147483673" r:id="rId13"/>
    <p:sldLayoutId id="2147483674" r:id="rId14"/>
    <p:sldLayoutId id="2147483679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76.png"/><Relationship Id="rId4" Type="http://schemas.openxmlformats.org/officeDocument/2006/relationships/image" Target="../media/image25.png"/><Relationship Id="rId9" Type="http://schemas.openxmlformats.org/officeDocument/2006/relationships/image" Target="../media/image7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30.gif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image" Target="../media/image49.svg"/><Relationship Id="rId10" Type="http://schemas.openxmlformats.org/officeDocument/2006/relationships/image" Target="../media/image54.gif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6.svg"/><Relationship Id="rId3" Type="http://schemas.openxmlformats.org/officeDocument/2006/relationships/image" Target="../media/image24.png"/><Relationship Id="rId7" Type="http://schemas.openxmlformats.org/officeDocument/2006/relationships/image" Target="../media/image5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25.png"/><Relationship Id="rId5" Type="http://schemas.openxmlformats.org/officeDocument/2006/relationships/image" Target="../media/image56.png"/><Relationship Id="rId10" Type="http://schemas.openxmlformats.org/officeDocument/2006/relationships/image" Target="../media/image131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6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gif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ctrTitle"/>
          </p:nvPr>
        </p:nvSpPr>
        <p:spPr>
          <a:xfrm>
            <a:off x="1381500" y="1388421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CHÀO MỪNG CÁC EM</a:t>
            </a:r>
            <a:b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 VỚI TIẾT HỌC</a:t>
            </a:r>
          </a:p>
        </p:txBody>
      </p:sp>
      <p:pic>
        <p:nvPicPr>
          <p:cNvPr id="281" name="Google Shape;2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57" y="3154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675" y="391553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6564208" y="36883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5875" y="41099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611" y="280444"/>
            <a:ext cx="1040387" cy="16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7201" y="399368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86350" y="1518196"/>
            <a:ext cx="1426651" cy="10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9255" y="482650"/>
            <a:ext cx="514964" cy="88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30998" y="360398"/>
            <a:ext cx="637700" cy="6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688C752-36E3-308D-53F1-57E31DB3492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66346" y="201483"/>
            <a:ext cx="1392041" cy="974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A13A-D602-6D92-4460-DE80D1222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004" y="1027118"/>
            <a:ext cx="5365991" cy="2529300"/>
          </a:xfrm>
        </p:spPr>
        <p:txBody>
          <a:bodyPr/>
          <a:lstStyle/>
          <a:p>
            <a:r>
              <a:rPr lang="en-US" sz="6000" dirty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VẬN DỤNG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7455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9AE0-7B46-EA29-5EF8-3C044900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Bong bóng Ý nghĩ: Hình đám mây 15">
                <a:extLst>
                  <a:ext uri="{FF2B5EF4-FFF2-40B4-BE49-F238E27FC236}">
                    <a16:creationId xmlns:a16="http://schemas.microsoft.com/office/drawing/2014/main" id="{988129BB-8A12-2503-E9FA-9BBC4C18CD08}"/>
                  </a:ext>
                </a:extLst>
              </p:cNvPr>
              <p:cNvSpPr/>
              <p:nvPr/>
            </p:nvSpPr>
            <p:spPr>
              <a:xfrm>
                <a:off x="0" y="75415"/>
                <a:ext cx="6643254" cy="21738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6"/>
                    </a:solidFill>
                  </a:rPr>
                  <a:t>Hãy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kể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một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tình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huống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sử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dụng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phép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nhân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</m:t>
                    </m:r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trong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thực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tế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?</a:t>
                </a:r>
              </a:p>
            </p:txBody>
          </p:sp>
        </mc:Choice>
        <mc:Fallback>
          <p:sp>
            <p:nvSpPr>
              <p:cNvPr id="3" name="Bong bóng Ý nghĩ: Hình đám mây 15">
                <a:extLst>
                  <a:ext uri="{FF2B5EF4-FFF2-40B4-BE49-F238E27FC236}">
                    <a16:creationId xmlns:a16="http://schemas.microsoft.com/office/drawing/2014/main" id="{988129BB-8A12-2503-E9FA-9BBC4C18C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415"/>
                <a:ext cx="6643254" cy="2173883"/>
              </a:xfrm>
              <a:prstGeom prst="cloudCallou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4">
            <a:extLst>
              <a:ext uri="{FF2B5EF4-FFF2-40B4-BE49-F238E27FC236}">
                <a16:creationId xmlns:a16="http://schemas.microsoft.com/office/drawing/2014/main" id="{97D76CE7-A7A5-0E9B-EE65-8FEEE683D02B}"/>
              </a:ext>
            </a:extLst>
          </p:cNvPr>
          <p:cNvSpPr txBox="1"/>
          <p:nvPr/>
        </p:nvSpPr>
        <p:spPr>
          <a:xfrm>
            <a:off x="2431616" y="2391699"/>
            <a:ext cx="6349715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Mỗi hộp quà </a:t>
            </a: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có </a:t>
            </a:r>
            <a:r>
              <a:rPr lang="nl-NL" sz="2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4 món đồ</a:t>
            </a: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. Hỏi </a:t>
            </a:r>
            <a:r>
              <a:rPr lang="nl-NL" sz="2400" dirty="0">
                <a:solidFill>
                  <a:srgbClr val="3411C9"/>
                </a:solidFill>
                <a:effectLst/>
                <a:latin typeface="+mj-lt"/>
                <a:ea typeface="Calibri" panose="020F0502020204030204" pitchFamily="34" charset="0"/>
              </a:rPr>
              <a:t>5 hộp quà như thế</a:t>
            </a: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 có tất cả </a:t>
            </a:r>
            <a:r>
              <a:rPr lang="nl-NL" sz="2400" dirty="0">
                <a:solidFill>
                  <a:srgbClr val="3411C9"/>
                </a:solidFill>
                <a:effectLst/>
                <a:latin typeface="+mj-lt"/>
                <a:ea typeface="Calibri" panose="020F0502020204030204" pitchFamily="34" charset="0"/>
              </a:rPr>
              <a:t>bao nhiêu món đồ</a:t>
            </a: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FF0000"/>
                </a:solidFill>
                <a:latin typeface="+mj-lt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4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đồng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solidFill>
                  <a:srgbClr val="3411C9"/>
                </a:solidFill>
                <a:latin typeface="+mj-lt"/>
              </a:rPr>
              <a:t>5 </a:t>
            </a:r>
            <a:r>
              <a:rPr lang="en-US" sz="2400" dirty="0" err="1">
                <a:solidFill>
                  <a:srgbClr val="3411C9"/>
                </a:solidFill>
                <a:latin typeface="+mj-lt"/>
              </a:rPr>
              <a:t>ngày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solidFill>
                  <a:srgbClr val="3411C9"/>
                </a:solidFill>
                <a:latin typeface="+mj-lt"/>
              </a:rPr>
              <a:t>bao </a:t>
            </a:r>
            <a:r>
              <a:rPr lang="en-US" sz="2400" dirty="0" err="1">
                <a:solidFill>
                  <a:srgbClr val="3411C9"/>
                </a:solidFill>
                <a:latin typeface="+mj-lt"/>
              </a:rPr>
              <a:t>nhiêu</a:t>
            </a:r>
            <a:r>
              <a:rPr lang="en-US" sz="2400" dirty="0">
                <a:solidFill>
                  <a:srgbClr val="3411C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411C9"/>
                </a:solidFill>
                <a:latin typeface="+mj-lt"/>
              </a:rPr>
              <a:t>tiền</a:t>
            </a:r>
            <a:r>
              <a:rPr lang="en-US" sz="2400" dirty="0">
                <a:latin typeface="+mj-lt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79F2E-550F-EC6D-1D5D-00463F118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4" r="50000"/>
          <a:stretch/>
        </p:blipFill>
        <p:spPr>
          <a:xfrm>
            <a:off x="362669" y="2521530"/>
            <a:ext cx="1560759" cy="21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645" y="1347644"/>
            <a:ext cx="888443" cy="12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120" y="1601654"/>
            <a:ext cx="1446825" cy="97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4146" y="1488192"/>
            <a:ext cx="835655" cy="119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57149" y="3533822"/>
            <a:ext cx="2519419" cy="138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2380">
            <a:off x="8176021" y="36186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1081250" y="4245562"/>
            <a:ext cx="2519424" cy="121419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E40E7D7-38C5-8F99-DF47-B3F62F8EB692}"/>
              </a:ext>
            </a:extLst>
          </p:cNvPr>
          <p:cNvSpPr txBox="1"/>
          <p:nvPr/>
        </p:nvSpPr>
        <p:spPr>
          <a:xfrm>
            <a:off x="1842783" y="57581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823564" y="2757844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3478025" y="2767778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5941811" y="2793414"/>
            <a:ext cx="273049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06911" y="3723169"/>
            <a:ext cx="1689600" cy="1427712"/>
          </a:xfrm>
          <a:prstGeom prst="rect">
            <a:avLst/>
          </a:prstGeom>
        </p:spPr>
      </p:pic>
      <p:pic>
        <p:nvPicPr>
          <p:cNvPr id="43" name="Google Shape;931;p58">
            <a:extLst>
              <a:ext uri="{FF2B5EF4-FFF2-40B4-BE49-F238E27FC236}">
                <a16:creationId xmlns:a16="http://schemas.microsoft.com/office/drawing/2014/main" id="{6710F7C4-A930-5FD6-5A2F-377242879DC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2939" y="87354"/>
            <a:ext cx="1061250" cy="1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933;p58">
            <a:extLst>
              <a:ext uri="{FF2B5EF4-FFF2-40B4-BE49-F238E27FC236}">
                <a16:creationId xmlns:a16="http://schemas.microsoft.com/office/drawing/2014/main" id="{710A0B27-3D63-F5DA-0644-FDD4FC70622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78238" y="261222"/>
            <a:ext cx="1211107" cy="1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77;p61">
            <a:extLst>
              <a:ext uri="{FF2B5EF4-FFF2-40B4-BE49-F238E27FC236}">
                <a16:creationId xmlns:a16="http://schemas.microsoft.com/office/drawing/2014/main" id="{5C356DB6-7F0C-EB6E-FA37-3E6C0BC0717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37420" y="4008793"/>
            <a:ext cx="1188344" cy="11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61309">
            <a:off x="6170512" y="3776213"/>
            <a:ext cx="1452024" cy="166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472">
            <a:off x="7104364" y="3207959"/>
            <a:ext cx="2519421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93752" y="4138403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9914" y="4022175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160686" y="2515662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2091" y="3842749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8806" y="660686"/>
            <a:ext cx="1316157" cy="9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19874" y="650477"/>
            <a:ext cx="514964" cy="88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002FB145-989F-48D7-A70A-77CCEFF0AE12}"/>
              </a:ext>
            </a:extLst>
          </p:cNvPr>
          <p:cNvSpPr txBox="1"/>
          <p:nvPr/>
        </p:nvSpPr>
        <p:spPr>
          <a:xfrm>
            <a:off x="722037" y="1176358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đọc vè phần thi năng khiếu bản trung tâm hố mít">
            <a:hlinkClick r:id="" action="ppaction://media"/>
            <a:extLst>
              <a:ext uri="{FF2B5EF4-FFF2-40B4-BE49-F238E27FC236}">
                <a16:creationId xmlns:a16="http://schemas.microsoft.com/office/drawing/2014/main" id="{EAF0CD65-B545-7563-BC35-2216EB076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2391" y="276446"/>
            <a:ext cx="1091609" cy="614030"/>
          </a:xfrm>
          <a:prstGeom prst="rect">
            <a:avLst/>
          </a:prstGeom>
        </p:spPr>
      </p:pic>
      <p:sp>
        <p:nvSpPr>
          <p:cNvPr id="295" name="Google Shape;295;p33"/>
          <p:cNvSpPr txBox="1">
            <a:spLocks noGrp="1"/>
          </p:cNvSpPr>
          <p:nvPr>
            <p:ph type="title"/>
          </p:nvPr>
        </p:nvSpPr>
        <p:spPr>
          <a:xfrm>
            <a:off x="2692074" y="798493"/>
            <a:ext cx="3759851" cy="7316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prstTxWarp prst="textArchUp">
              <a:avLst/>
            </a:prstTxWarp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  <a:latin typeface="+mj-lt"/>
              </a:rPr>
              <a:t>VÈ BẢNG NHÂN 4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31942-739E-C7C3-EC00-D5182F716631}"/>
              </a:ext>
            </a:extLst>
          </p:cNvPr>
          <p:cNvSpPr txBox="1"/>
          <p:nvPr/>
        </p:nvSpPr>
        <p:spPr>
          <a:xfrm>
            <a:off x="1949298" y="1431849"/>
            <a:ext cx="21406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1 = 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2 = 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3 =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4 = 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8738B-918A-2E6B-E02F-CE7C05383066}"/>
              </a:ext>
            </a:extLst>
          </p:cNvPr>
          <p:cNvSpPr txBox="1"/>
          <p:nvPr/>
        </p:nvSpPr>
        <p:spPr>
          <a:xfrm>
            <a:off x="5539563" y="1431849"/>
            <a:ext cx="21406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6 = 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7 = 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8 = 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9 = 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10 =</a:t>
            </a:r>
          </a:p>
        </p:txBody>
      </p:sp>
      <p:pic>
        <p:nvPicPr>
          <p:cNvPr id="6" name="Google Shape;622;p43">
            <a:extLst>
              <a:ext uri="{FF2B5EF4-FFF2-40B4-BE49-F238E27FC236}">
                <a16:creationId xmlns:a16="http://schemas.microsoft.com/office/drawing/2014/main" id="{335C63EF-B418-CDF3-9602-C33504D996A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080" y="1431849"/>
            <a:ext cx="864427" cy="69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88;p49">
            <a:extLst>
              <a:ext uri="{FF2B5EF4-FFF2-40B4-BE49-F238E27FC236}">
                <a16:creationId xmlns:a16="http://schemas.microsoft.com/office/drawing/2014/main" id="{77F3968B-5542-95B7-1264-0F5C313D835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7996" y="472481"/>
            <a:ext cx="1376004" cy="765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960F78-0178-BEAF-ABCD-CFDA742C943E}"/>
              </a:ext>
            </a:extLst>
          </p:cNvPr>
          <p:cNvSpPr/>
          <p:nvPr/>
        </p:nvSpPr>
        <p:spPr>
          <a:xfrm>
            <a:off x="728911" y="718951"/>
            <a:ext cx="7403356" cy="338674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1" name="Google Shape;3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746" y="3599351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8830">
            <a:off x="956441" y="4688137"/>
            <a:ext cx="1703550" cy="54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96583" y="39715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981" y="189930"/>
            <a:ext cx="843286" cy="57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136195">
            <a:off x="4110505" y="308885"/>
            <a:ext cx="526613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5">
            <a:extLst>
              <a:ext uri="{FF2B5EF4-FFF2-40B4-BE49-F238E27FC236}">
                <a16:creationId xmlns:a16="http://schemas.microsoft.com/office/drawing/2014/main" id="{2E01AE42-268B-915A-903A-FF643191BF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9425" y="2293380"/>
            <a:ext cx="7322327" cy="6084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Ba </a:t>
            </a:r>
            <a:r>
              <a:rPr lang="en-US" altLang="zh-CN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 </a:t>
            </a:r>
            <a:r>
              <a:rPr lang="en-US" altLang="zh-CN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9 </a:t>
            </a:r>
            <a:r>
              <a:rPr lang="en-US" altLang="zh-CN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2022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 (</a:t>
            </a:r>
            <a:r>
              <a:rPr lang="en-US" altLang="zh-CN" sz="32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2)</a:t>
            </a:r>
            <a:endParaRPr lang="zh-CN" altLang="en-US" sz="1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oogle Shape;616;p42">
            <a:extLst>
              <a:ext uri="{FF2B5EF4-FFF2-40B4-BE49-F238E27FC236}">
                <a16:creationId xmlns:a16="http://schemas.microsoft.com/office/drawing/2014/main" id="{B7DF36D9-FFB4-CEDB-15A4-19ECC0F8174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398311">
            <a:off x="312045" y="3121053"/>
            <a:ext cx="1064696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89;p52">
            <a:extLst>
              <a:ext uri="{FF2B5EF4-FFF2-40B4-BE49-F238E27FC236}">
                <a16:creationId xmlns:a16="http://schemas.microsoft.com/office/drawing/2014/main" id="{55DBBB91-AF38-F946-58CF-F470A71F371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72892" y="189930"/>
            <a:ext cx="765569" cy="91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A9A6B4E-EA56-CF69-A8AC-6D3108980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43402" y="4456087"/>
            <a:ext cx="819417" cy="66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9">
            <a:extLst>
              <a:ext uri="{FF2B5EF4-FFF2-40B4-BE49-F238E27FC236}">
                <a16:creationId xmlns:a16="http://schemas.microsoft.com/office/drawing/2014/main" id="{9BDD9263-8AFC-E45D-61E9-7BA24895C7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0661" y="3415705"/>
            <a:ext cx="1483340" cy="761431"/>
          </a:xfrm>
          <a:prstGeom prst="rect">
            <a:avLst/>
          </a:prstGeom>
        </p:spPr>
      </p:pic>
      <p:pic>
        <p:nvPicPr>
          <p:cNvPr id="3" name="Hình ảnh 23">
            <a:extLst>
              <a:ext uri="{FF2B5EF4-FFF2-40B4-BE49-F238E27FC236}">
                <a16:creationId xmlns:a16="http://schemas.microsoft.com/office/drawing/2014/main" id="{C6F7A36E-96CA-0335-579F-0C3904E4EB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6990" y="3451481"/>
            <a:ext cx="1365480" cy="725655"/>
          </a:xfrm>
          <a:prstGeom prst="rect">
            <a:avLst/>
          </a:prstGeom>
        </p:spPr>
      </p:pic>
      <p:pic>
        <p:nvPicPr>
          <p:cNvPr id="4" name="Google Shape;344;p36">
            <a:extLst>
              <a:ext uri="{FF2B5EF4-FFF2-40B4-BE49-F238E27FC236}">
                <a16:creationId xmlns:a16="http://schemas.microsoft.com/office/drawing/2014/main" id="{3F304127-0357-90E1-FFC9-FA595F15B2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6195">
            <a:off x="8438505" y="442753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Hình ảnh 16">
            <a:extLst>
              <a:ext uri="{FF2B5EF4-FFF2-40B4-BE49-F238E27FC236}">
                <a16:creationId xmlns:a16="http://schemas.microsoft.com/office/drawing/2014/main" id="{DDEE32DA-1A3A-08BD-E28B-5E7F718F8E5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85" y="1419881"/>
            <a:ext cx="1143000" cy="1323975"/>
          </a:xfrm>
          <a:prstGeom prst="rect">
            <a:avLst/>
          </a:prstGeom>
        </p:spPr>
      </p:pic>
      <p:pic>
        <p:nvPicPr>
          <p:cNvPr id="6" name="Hình ảnh 17">
            <a:extLst>
              <a:ext uri="{FF2B5EF4-FFF2-40B4-BE49-F238E27FC236}">
                <a16:creationId xmlns:a16="http://schemas.microsoft.com/office/drawing/2014/main" id="{2544EBFD-00D0-49DE-4BE1-1D4D0EDABA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9816" y="1357084"/>
            <a:ext cx="1019175" cy="1409700"/>
          </a:xfrm>
          <a:prstGeom prst="rect">
            <a:avLst/>
          </a:prstGeom>
        </p:spPr>
      </p:pic>
      <p:pic>
        <p:nvPicPr>
          <p:cNvPr id="7" name="Hình ảnh 18">
            <a:extLst>
              <a:ext uri="{FF2B5EF4-FFF2-40B4-BE49-F238E27FC236}">
                <a16:creationId xmlns:a16="http://schemas.microsoft.com/office/drawing/2014/main" id="{0494E28D-12BB-58C0-CD0A-3D889728A1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3027" y="1361885"/>
            <a:ext cx="1152525" cy="1390650"/>
          </a:xfrm>
          <a:prstGeom prst="rect">
            <a:avLst/>
          </a:prstGeom>
        </p:spPr>
      </p:pic>
      <p:pic>
        <p:nvPicPr>
          <p:cNvPr id="8" name="Hình ảnh 19">
            <a:extLst>
              <a:ext uri="{FF2B5EF4-FFF2-40B4-BE49-F238E27FC236}">
                <a16:creationId xmlns:a16="http://schemas.microsoft.com/office/drawing/2014/main" id="{4499184C-BB7A-B496-3DDD-7842ADE033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8450" y="1452365"/>
            <a:ext cx="1019175" cy="1352550"/>
          </a:xfrm>
          <a:prstGeom prst="rect">
            <a:avLst/>
          </a:prstGeom>
        </p:spPr>
      </p:pic>
      <p:pic>
        <p:nvPicPr>
          <p:cNvPr id="9" name="Hình ảnh 20">
            <a:extLst>
              <a:ext uri="{FF2B5EF4-FFF2-40B4-BE49-F238E27FC236}">
                <a16:creationId xmlns:a16="http://schemas.microsoft.com/office/drawing/2014/main" id="{C7ECDC32-1514-A193-C5F3-0E26E339CC6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2349" y="1438085"/>
            <a:ext cx="990600" cy="1314450"/>
          </a:xfrm>
          <a:prstGeom prst="rect">
            <a:avLst/>
          </a:prstGeom>
        </p:spPr>
      </p:pic>
      <p:pic>
        <p:nvPicPr>
          <p:cNvPr id="10" name="Hình ảnh 21">
            <a:extLst>
              <a:ext uri="{FF2B5EF4-FFF2-40B4-BE49-F238E27FC236}">
                <a16:creationId xmlns:a16="http://schemas.microsoft.com/office/drawing/2014/main" id="{D05B9117-236A-A9F3-D7F3-32B4B06D7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7084" y="1401891"/>
            <a:ext cx="1009650" cy="13335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936BD83-4802-4C55-A21B-86BC575F2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4000" y="122562"/>
            <a:ext cx="649248" cy="649248"/>
          </a:xfrm>
          <a:prstGeom prst="rect">
            <a:avLst/>
          </a:prstGeom>
        </p:spPr>
      </p:pic>
      <p:sp>
        <p:nvSpPr>
          <p:cNvPr id="12" name="Hộp Văn bản 28">
            <a:extLst>
              <a:ext uri="{FF2B5EF4-FFF2-40B4-BE49-F238E27FC236}">
                <a16:creationId xmlns:a16="http://schemas.microsoft.com/office/drawing/2014/main" id="{B803B101-125B-B43B-4830-A6BA69225F5E}"/>
              </a:ext>
            </a:extLst>
          </p:cNvPr>
          <p:cNvSpPr txBox="1"/>
          <p:nvPr/>
        </p:nvSpPr>
        <p:spPr>
          <a:xfrm>
            <a:off x="893248" y="193547"/>
            <a:ext cx="6548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22">
            <a:extLst>
              <a:ext uri="{FF2B5EF4-FFF2-40B4-BE49-F238E27FC236}">
                <a16:creationId xmlns:a16="http://schemas.microsoft.com/office/drawing/2014/main" id="{1D389ADF-F932-4450-8424-D36D9F53B26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3" y="3465797"/>
            <a:ext cx="1365479" cy="712424"/>
          </a:xfrm>
          <a:prstGeom prst="rect">
            <a:avLst/>
          </a:prstGeom>
        </p:spPr>
      </p:pic>
      <p:pic>
        <p:nvPicPr>
          <p:cNvPr id="14" name="Hình ảnh 24">
            <a:extLst>
              <a:ext uri="{FF2B5EF4-FFF2-40B4-BE49-F238E27FC236}">
                <a16:creationId xmlns:a16="http://schemas.microsoft.com/office/drawing/2014/main" id="{C606F325-8FDB-5AC0-B5AF-11A85A7D2E7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3299" y="3464712"/>
            <a:ext cx="1407916" cy="763897"/>
          </a:xfrm>
          <a:prstGeom prst="rect">
            <a:avLst/>
          </a:prstGeom>
        </p:spPr>
      </p:pic>
      <p:pic>
        <p:nvPicPr>
          <p:cNvPr id="15" name="Hình ảnh 25">
            <a:extLst>
              <a:ext uri="{FF2B5EF4-FFF2-40B4-BE49-F238E27FC236}">
                <a16:creationId xmlns:a16="http://schemas.microsoft.com/office/drawing/2014/main" id="{33E820CA-54DA-CBAC-5D57-3F92551E21E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2044" y="3464712"/>
            <a:ext cx="1273268" cy="712424"/>
          </a:xfrm>
          <a:prstGeom prst="rect">
            <a:avLst/>
          </a:prstGeom>
        </p:spPr>
      </p:pic>
      <p:pic>
        <p:nvPicPr>
          <p:cNvPr id="16" name="Hình ảnh 26">
            <a:extLst>
              <a:ext uri="{FF2B5EF4-FFF2-40B4-BE49-F238E27FC236}">
                <a16:creationId xmlns:a16="http://schemas.microsoft.com/office/drawing/2014/main" id="{825DA2DA-DBEF-F067-BE9D-B990BC3D895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0051" y="3464712"/>
            <a:ext cx="1286959" cy="712424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BC20E077-194C-EC88-E1F2-E6101A05BE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6043802" y="4623557"/>
            <a:ext cx="514915" cy="29022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2C280F8-C242-85EE-FA0B-41903268E3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911738" y="760180"/>
            <a:ext cx="514915" cy="290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182CB340-0E9B-1F59-A630-589C367EEF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7629230" y="336256"/>
            <a:ext cx="514915" cy="2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3457E-6 L 0.00243 -0.169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3827E-7 L -0.17413 -0.164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97531E-6 L 0.33871 -0.15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3309 -0.1583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-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74 -0.159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50573 -0.15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9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A5CBFA60-6EFE-1221-92C4-6E0A263E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1366732"/>
            <a:ext cx="6543675" cy="2152650"/>
          </a:xfrm>
          <a:prstGeom prst="rect">
            <a:avLst/>
          </a:prstGeom>
        </p:spPr>
      </p:pic>
      <p:pic>
        <p:nvPicPr>
          <p:cNvPr id="146" name="Picture 6">
            <a:extLst>
              <a:ext uri="{FF2B5EF4-FFF2-40B4-BE49-F238E27FC236}">
                <a16:creationId xmlns:a16="http://schemas.microsoft.com/office/drawing/2014/main" id="{D38DC270-91B9-65E8-F1A9-C3BA1FB5F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0221" y="250972"/>
            <a:ext cx="706533" cy="706533"/>
          </a:xfrm>
          <a:prstGeom prst="rect">
            <a:avLst/>
          </a:prstGeom>
        </p:spPr>
      </p:pic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id="{E85C993A-065F-5A0F-B9D2-1B1050231644}"/>
              </a:ext>
            </a:extLst>
          </p:cNvPr>
          <p:cNvSpPr txBox="1"/>
          <p:nvPr/>
        </p:nvSpPr>
        <p:spPr>
          <a:xfrm>
            <a:off x="1002931" y="411726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8" name="Hình chữ nhật: Góc Tròn 147">
                <a:extLst>
                  <a:ext uri="{FF2B5EF4-FFF2-40B4-BE49-F238E27FC236}">
                    <a16:creationId xmlns:a16="http://schemas.microsoft.com/office/drawing/2014/main" id="{9430B918-C7D0-ACEE-15DE-C5AB93F5989C}"/>
                  </a:ext>
                </a:extLst>
              </p:cNvPr>
              <p:cNvSpPr/>
              <p:nvPr/>
            </p:nvSpPr>
            <p:spPr>
              <a:xfrm>
                <a:off x="2917856" y="2844800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>
          <p:sp>
            <p:nvSpPr>
              <p:cNvPr id="148" name="Hình chữ nhật: Góc Tròn 147">
                <a:extLst>
                  <a:ext uri="{FF2B5EF4-FFF2-40B4-BE49-F238E27FC236}">
                    <a16:creationId xmlns:a16="http://schemas.microsoft.com/office/drawing/2014/main" id="{9430B918-C7D0-ACEE-15DE-C5AB93F59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856" y="2844800"/>
                <a:ext cx="654849" cy="61637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9" name="Hình chữ nhật: Góc Tròn 148">
                <a:extLst>
                  <a:ext uri="{FF2B5EF4-FFF2-40B4-BE49-F238E27FC236}">
                    <a16:creationId xmlns:a16="http://schemas.microsoft.com/office/drawing/2014/main" id="{6895E50C-A9BF-E193-8213-C91018E9A807}"/>
                  </a:ext>
                </a:extLst>
              </p:cNvPr>
              <p:cNvSpPr/>
              <p:nvPr/>
            </p:nvSpPr>
            <p:spPr>
              <a:xfrm>
                <a:off x="4424923" y="2844799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>
          <p:sp>
            <p:nvSpPr>
              <p:cNvPr id="149" name="Hình chữ nhật: Góc Tròn 148">
                <a:extLst>
                  <a:ext uri="{FF2B5EF4-FFF2-40B4-BE49-F238E27FC236}">
                    <a16:creationId xmlns:a16="http://schemas.microsoft.com/office/drawing/2014/main" id="{6895E50C-A9BF-E193-8213-C91018E9A8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923" y="2844799"/>
                <a:ext cx="654849" cy="6163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Hình chữ nhật: Góc Tròn 149">
                <a:extLst>
                  <a:ext uri="{FF2B5EF4-FFF2-40B4-BE49-F238E27FC236}">
                    <a16:creationId xmlns:a16="http://schemas.microsoft.com/office/drawing/2014/main" id="{B376C644-B6C9-B6DD-91D9-3B3A559DC240}"/>
                  </a:ext>
                </a:extLst>
              </p:cNvPr>
              <p:cNvSpPr/>
              <p:nvPr/>
            </p:nvSpPr>
            <p:spPr>
              <a:xfrm>
                <a:off x="5520498" y="2844798"/>
                <a:ext cx="778702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>
          <p:sp>
            <p:nvSpPr>
              <p:cNvPr id="150" name="Hình chữ nhật: Góc Tròn 149">
                <a:extLst>
                  <a:ext uri="{FF2B5EF4-FFF2-40B4-BE49-F238E27FC236}">
                    <a16:creationId xmlns:a16="http://schemas.microsoft.com/office/drawing/2014/main" id="{B376C644-B6C9-B6DD-91D9-3B3A559DC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498" y="2844798"/>
                <a:ext cx="778702" cy="6163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Hình Bầu dục 150">
                <a:extLst>
                  <a:ext uri="{FF2B5EF4-FFF2-40B4-BE49-F238E27FC236}">
                    <a16:creationId xmlns:a16="http://schemas.microsoft.com/office/drawing/2014/main" id="{D8C6706F-50EC-A5E4-6155-D8C63931D779}"/>
                  </a:ext>
                </a:extLst>
              </p:cNvPr>
              <p:cNvSpPr/>
              <p:nvPr/>
            </p:nvSpPr>
            <p:spPr>
              <a:xfrm>
                <a:off x="3673373" y="2844798"/>
                <a:ext cx="650675" cy="6163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1" name="Hình Bầu dục 150">
                <a:extLst>
                  <a:ext uri="{FF2B5EF4-FFF2-40B4-BE49-F238E27FC236}">
                    <a16:creationId xmlns:a16="http://schemas.microsoft.com/office/drawing/2014/main" id="{D8C6706F-50EC-A5E4-6155-D8C63931D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373" y="2844798"/>
                <a:ext cx="650675" cy="6163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2" name="Picture 7">
            <a:extLst>
              <a:ext uri="{FF2B5EF4-FFF2-40B4-BE49-F238E27FC236}">
                <a16:creationId xmlns:a16="http://schemas.microsoft.com/office/drawing/2014/main" id="{05141039-33FF-8099-BA96-B17893313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66907" y="3080339"/>
            <a:ext cx="705805" cy="802051"/>
          </a:xfrm>
          <a:prstGeom prst="rect">
            <a:avLst/>
          </a:prstGeom>
        </p:spPr>
      </p:pic>
      <p:pic>
        <p:nvPicPr>
          <p:cNvPr id="153" name="Picture 7">
            <a:extLst>
              <a:ext uri="{FF2B5EF4-FFF2-40B4-BE49-F238E27FC236}">
                <a16:creationId xmlns:a16="http://schemas.microsoft.com/office/drawing/2014/main" id="{6B563488-64D3-CCB9-83BD-277DC6AD55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01978" y="2651192"/>
            <a:ext cx="514915" cy="290225"/>
          </a:xfrm>
          <a:prstGeom prst="rect">
            <a:avLst/>
          </a:prstGeom>
        </p:spPr>
      </p:pic>
      <p:pic>
        <p:nvPicPr>
          <p:cNvPr id="154" name="Picture 7">
            <a:extLst>
              <a:ext uri="{FF2B5EF4-FFF2-40B4-BE49-F238E27FC236}">
                <a16:creationId xmlns:a16="http://schemas.microsoft.com/office/drawing/2014/main" id="{5A0E0BE9-072D-049F-E30E-16C0821150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375266" y="645453"/>
            <a:ext cx="514915" cy="290225"/>
          </a:xfrm>
          <a:prstGeom prst="rect">
            <a:avLst/>
          </a:prstGeom>
        </p:spPr>
      </p:pic>
      <p:pic>
        <p:nvPicPr>
          <p:cNvPr id="155" name="Picture 7">
            <a:extLst>
              <a:ext uri="{FF2B5EF4-FFF2-40B4-BE49-F238E27FC236}">
                <a16:creationId xmlns:a16="http://schemas.microsoft.com/office/drawing/2014/main" id="{61EAC603-83A6-3D87-F574-FE29E36DE9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7908657" y="2832475"/>
            <a:ext cx="514915" cy="290225"/>
          </a:xfrm>
          <a:prstGeom prst="rect">
            <a:avLst/>
          </a:prstGeom>
        </p:spPr>
      </p:pic>
      <p:pic>
        <p:nvPicPr>
          <p:cNvPr id="157" name="Picture 7">
            <a:extLst>
              <a:ext uri="{FF2B5EF4-FFF2-40B4-BE49-F238E27FC236}">
                <a16:creationId xmlns:a16="http://schemas.microsoft.com/office/drawing/2014/main" id="{F5EC5739-E069-EA01-3754-2EFFAC58E5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8489402" y="131012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2093" y="255482"/>
            <a:ext cx="864427" cy="69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9A31DB6-9B18-17F1-D1AF-7AA98EA9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331" y="273292"/>
            <a:ext cx="4127337" cy="18355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3D853C55-504A-05EB-0F58-468BB1FA2533}"/>
                  </a:ext>
                </a:extLst>
              </p:cNvPr>
              <p:cNvSpPr/>
              <p:nvPr/>
            </p:nvSpPr>
            <p:spPr>
              <a:xfrm>
                <a:off x="3120251" y="1528778"/>
                <a:ext cx="555414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3D853C55-504A-05EB-0F58-468BB1FA2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251" y="1528778"/>
                <a:ext cx="555414" cy="50991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5472EF33-AA8C-8071-97E2-0676B83A45D3}"/>
                  </a:ext>
                </a:extLst>
              </p:cNvPr>
              <p:cNvSpPr/>
              <p:nvPr/>
            </p:nvSpPr>
            <p:spPr>
              <a:xfrm>
                <a:off x="4370610" y="1520207"/>
                <a:ext cx="553396" cy="50991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5472EF33-AA8C-8071-97E2-0676B83A4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610" y="1520207"/>
                <a:ext cx="553396" cy="50991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BE6E2BD-674D-4E76-514B-0A46B1BBC535}"/>
                  </a:ext>
                </a:extLst>
              </p:cNvPr>
              <p:cNvSpPr/>
              <p:nvPr/>
            </p:nvSpPr>
            <p:spPr>
              <a:xfrm>
                <a:off x="5261245" y="1513119"/>
                <a:ext cx="696665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BE6E2BD-674D-4E76-514B-0A46B1BBC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45" y="1513119"/>
                <a:ext cx="696665" cy="50991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C595710C-6691-8501-4E40-01162ABEBD5D}"/>
                  </a:ext>
                </a:extLst>
              </p:cNvPr>
              <p:cNvSpPr/>
              <p:nvPr/>
            </p:nvSpPr>
            <p:spPr>
              <a:xfrm>
                <a:off x="3769661" y="1528779"/>
                <a:ext cx="553397" cy="50991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C595710C-6691-8501-4E40-01162AB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1" y="1528779"/>
                <a:ext cx="553397" cy="5099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DAC675E-8050-10C5-5ADC-518AF50A68C5}"/>
                  </a:ext>
                </a:extLst>
              </p:cNvPr>
              <p:cNvSpPr txBox="1"/>
              <p:nvPr/>
            </p:nvSpPr>
            <p:spPr>
              <a:xfrm>
                <a:off x="5657932" y="3391520"/>
                <a:ext cx="17777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DAC675E-8050-10C5-5ADC-518AF50A6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932" y="3391520"/>
                <a:ext cx="177773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964D4C-5095-F489-9F52-2EA1AF58732B}"/>
              </a:ext>
            </a:extLst>
          </p:cNvPr>
          <p:cNvSpPr txBox="1"/>
          <p:nvPr/>
        </p:nvSpPr>
        <p:spPr>
          <a:xfrm>
            <a:off x="7417164" y="3360741"/>
            <a:ext cx="12779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(</a:t>
            </a:r>
            <a:r>
              <a:rPr lang="en-US" sz="2600" dirty="0" err="1"/>
              <a:t>củ</a:t>
            </a:r>
            <a:r>
              <a:rPr lang="en-US" sz="2600" dirty="0"/>
              <a:t> </a:t>
            </a:r>
            <a:r>
              <a:rPr lang="en-US" sz="2600" dirty="0" err="1"/>
              <a:t>cải</a:t>
            </a:r>
            <a:r>
              <a:rPr lang="en-US" sz="2600" dirty="0"/>
              <a:t>)</a:t>
            </a:r>
          </a:p>
        </p:txBody>
      </p:sp>
      <p:pic>
        <p:nvPicPr>
          <p:cNvPr id="18" name="Google Shape;688;p49">
            <a:extLst>
              <a:ext uri="{FF2B5EF4-FFF2-40B4-BE49-F238E27FC236}">
                <a16:creationId xmlns:a16="http://schemas.microsoft.com/office/drawing/2014/main" id="{1A005694-EE61-78EE-B8C9-1B8C60882BA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9573" y="1743177"/>
            <a:ext cx="1376004" cy="76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48B070C2-20BE-450E-541D-3C5FEE9825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25472" y="2057053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3">
            <a:extLst>
              <a:ext uri="{FF2B5EF4-FFF2-40B4-BE49-F238E27FC236}">
                <a16:creationId xmlns:a16="http://schemas.microsoft.com/office/drawing/2014/main" id="{009E0FBB-BF30-9333-633A-4E2B6A220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331" y="273292"/>
            <a:ext cx="4127337" cy="18355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ình chữ nhật: Góc Tròn 6">
                <a:extLst>
                  <a:ext uri="{FF2B5EF4-FFF2-40B4-BE49-F238E27FC236}">
                    <a16:creationId xmlns:a16="http://schemas.microsoft.com/office/drawing/2014/main" id="{D572ED25-BEB7-2137-0A8F-F85605A19AF9}"/>
                  </a:ext>
                </a:extLst>
              </p:cNvPr>
              <p:cNvSpPr/>
              <p:nvPr/>
            </p:nvSpPr>
            <p:spPr>
              <a:xfrm>
                <a:off x="3120251" y="1528778"/>
                <a:ext cx="555414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4" name="Hình chữ nhật: Góc Tròn 6">
                <a:extLst>
                  <a:ext uri="{FF2B5EF4-FFF2-40B4-BE49-F238E27FC236}">
                    <a16:creationId xmlns:a16="http://schemas.microsoft.com/office/drawing/2014/main" id="{D572ED25-BEB7-2137-0A8F-F85605A19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251" y="1528778"/>
                <a:ext cx="555414" cy="50991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7">
                <a:extLst>
                  <a:ext uri="{FF2B5EF4-FFF2-40B4-BE49-F238E27FC236}">
                    <a16:creationId xmlns:a16="http://schemas.microsoft.com/office/drawing/2014/main" id="{022EE74C-F43B-08F6-3BBA-1A72BFFDA387}"/>
                  </a:ext>
                </a:extLst>
              </p:cNvPr>
              <p:cNvSpPr/>
              <p:nvPr/>
            </p:nvSpPr>
            <p:spPr>
              <a:xfrm>
                <a:off x="4370610" y="1520207"/>
                <a:ext cx="553396" cy="50991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5" name="Hình chữ nhật: Góc Tròn 7">
                <a:extLst>
                  <a:ext uri="{FF2B5EF4-FFF2-40B4-BE49-F238E27FC236}">
                    <a16:creationId xmlns:a16="http://schemas.microsoft.com/office/drawing/2014/main" id="{022EE74C-F43B-08F6-3BBA-1A72BFFDA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610" y="1520207"/>
                <a:ext cx="553396" cy="50991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ình chữ nhật: Góc Tròn 8">
                <a:extLst>
                  <a:ext uri="{FF2B5EF4-FFF2-40B4-BE49-F238E27FC236}">
                    <a16:creationId xmlns:a16="http://schemas.microsoft.com/office/drawing/2014/main" id="{075BEE41-C43E-3B1D-9C10-234CC57170DF}"/>
                  </a:ext>
                </a:extLst>
              </p:cNvPr>
              <p:cNvSpPr/>
              <p:nvPr/>
            </p:nvSpPr>
            <p:spPr>
              <a:xfrm>
                <a:off x="5261245" y="1513119"/>
                <a:ext cx="696665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6" name="Hình chữ nhật: Góc Tròn 8">
                <a:extLst>
                  <a:ext uri="{FF2B5EF4-FFF2-40B4-BE49-F238E27FC236}">
                    <a16:creationId xmlns:a16="http://schemas.microsoft.com/office/drawing/2014/main" id="{075BEE41-C43E-3B1D-9C10-234CC5717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45" y="1513119"/>
                <a:ext cx="696665" cy="50991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ình Bầu dục 9">
                <a:extLst>
                  <a:ext uri="{FF2B5EF4-FFF2-40B4-BE49-F238E27FC236}">
                    <a16:creationId xmlns:a16="http://schemas.microsoft.com/office/drawing/2014/main" id="{C12AF0D3-0DC8-9B30-519C-A72A77F3B82B}"/>
                  </a:ext>
                </a:extLst>
              </p:cNvPr>
              <p:cNvSpPr/>
              <p:nvPr/>
            </p:nvSpPr>
            <p:spPr>
              <a:xfrm>
                <a:off x="3769661" y="1528779"/>
                <a:ext cx="553397" cy="50991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Hình Bầu dục 9">
                <a:extLst>
                  <a:ext uri="{FF2B5EF4-FFF2-40B4-BE49-F238E27FC236}">
                    <a16:creationId xmlns:a16="http://schemas.microsoft.com/office/drawing/2014/main" id="{C12AF0D3-0DC8-9B30-519C-A72A77F3B8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1" y="1528779"/>
                <a:ext cx="553397" cy="5099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3">
            <a:extLst>
              <a:ext uri="{FF2B5EF4-FFF2-40B4-BE49-F238E27FC236}">
                <a16:creationId xmlns:a16="http://schemas.microsoft.com/office/drawing/2014/main" id="{7AD3D1B5-1475-AD01-28D0-34128AF79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973"/>
          <a:stretch/>
        </p:blipFill>
        <p:spPr>
          <a:xfrm>
            <a:off x="983376" y="2418667"/>
            <a:ext cx="4214231" cy="1068813"/>
          </a:xfrm>
          <a:prstGeom prst="rect">
            <a:avLst/>
          </a:prstGeom>
        </p:spPr>
      </p:pic>
      <p:pic>
        <p:nvPicPr>
          <p:cNvPr id="10" name="Hình ảnh 3">
            <a:extLst>
              <a:ext uri="{FF2B5EF4-FFF2-40B4-BE49-F238E27FC236}">
                <a16:creationId xmlns:a16="http://schemas.microsoft.com/office/drawing/2014/main" id="{8AABC12C-46CB-C843-2935-96550A731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7" b="41763"/>
          <a:stretch/>
        </p:blipFill>
        <p:spPr>
          <a:xfrm>
            <a:off x="5197607" y="2418667"/>
            <a:ext cx="2854780" cy="1068813"/>
          </a:xfrm>
          <a:prstGeom prst="rect">
            <a:avLst/>
          </a:prstGeom>
        </p:spPr>
      </p:pic>
      <p:pic>
        <p:nvPicPr>
          <p:cNvPr id="12" name="Hình ảnh 3">
            <a:extLst>
              <a:ext uri="{FF2B5EF4-FFF2-40B4-BE49-F238E27FC236}">
                <a16:creationId xmlns:a16="http://schemas.microsoft.com/office/drawing/2014/main" id="{C7FAFA00-58EC-6066-C149-BE5EEC417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27"/>
          <a:stretch/>
        </p:blipFill>
        <p:spPr>
          <a:xfrm>
            <a:off x="2508331" y="3607981"/>
            <a:ext cx="4214231" cy="7529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ình chữ nhật: Góc Tròn 6">
                <a:extLst>
                  <a:ext uri="{FF2B5EF4-FFF2-40B4-BE49-F238E27FC236}">
                    <a16:creationId xmlns:a16="http://schemas.microsoft.com/office/drawing/2014/main" id="{53879538-E6F8-D110-4F4C-1CE13EE68E36}"/>
                  </a:ext>
                </a:extLst>
              </p:cNvPr>
              <p:cNvSpPr/>
              <p:nvPr/>
            </p:nvSpPr>
            <p:spPr>
              <a:xfrm>
                <a:off x="3167803" y="3774747"/>
                <a:ext cx="555414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13" name="Hình chữ nhật: Góc Tròn 6">
                <a:extLst>
                  <a:ext uri="{FF2B5EF4-FFF2-40B4-BE49-F238E27FC236}">
                    <a16:creationId xmlns:a16="http://schemas.microsoft.com/office/drawing/2014/main" id="{53879538-E6F8-D110-4F4C-1CE13EE68E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803" y="3774747"/>
                <a:ext cx="555414" cy="50991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ình chữ nhật: Góc Tròn 7">
                <a:extLst>
                  <a:ext uri="{FF2B5EF4-FFF2-40B4-BE49-F238E27FC236}">
                    <a16:creationId xmlns:a16="http://schemas.microsoft.com/office/drawing/2014/main" id="{F5E8B7D8-0156-2460-FDDD-4A441840EFF9}"/>
                  </a:ext>
                </a:extLst>
              </p:cNvPr>
              <p:cNvSpPr/>
              <p:nvPr/>
            </p:nvSpPr>
            <p:spPr>
              <a:xfrm>
                <a:off x="4418162" y="3766176"/>
                <a:ext cx="553396" cy="50991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14" name="Hình chữ nhật: Góc Tròn 7">
                <a:extLst>
                  <a:ext uri="{FF2B5EF4-FFF2-40B4-BE49-F238E27FC236}">
                    <a16:creationId xmlns:a16="http://schemas.microsoft.com/office/drawing/2014/main" id="{F5E8B7D8-0156-2460-FDDD-4A441840E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162" y="3766176"/>
                <a:ext cx="553396" cy="50991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ình chữ nhật: Góc Tròn 8">
                <a:extLst>
                  <a:ext uri="{FF2B5EF4-FFF2-40B4-BE49-F238E27FC236}">
                    <a16:creationId xmlns:a16="http://schemas.microsoft.com/office/drawing/2014/main" id="{148E8FF7-E192-4BB2-F7B1-8E41A8C8B823}"/>
                  </a:ext>
                </a:extLst>
              </p:cNvPr>
              <p:cNvSpPr/>
              <p:nvPr/>
            </p:nvSpPr>
            <p:spPr>
              <a:xfrm>
                <a:off x="5308797" y="3759088"/>
                <a:ext cx="696665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15" name="Hình chữ nhật: Góc Tròn 8">
                <a:extLst>
                  <a:ext uri="{FF2B5EF4-FFF2-40B4-BE49-F238E27FC236}">
                    <a16:creationId xmlns:a16="http://schemas.microsoft.com/office/drawing/2014/main" id="{148E8FF7-E192-4BB2-F7B1-8E41A8C8B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797" y="3759088"/>
                <a:ext cx="696665" cy="5099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ình Bầu dục 9">
                <a:extLst>
                  <a:ext uri="{FF2B5EF4-FFF2-40B4-BE49-F238E27FC236}">
                    <a16:creationId xmlns:a16="http://schemas.microsoft.com/office/drawing/2014/main" id="{5DE22290-53C8-ABCB-CEF3-8BAA4320789C}"/>
                  </a:ext>
                </a:extLst>
              </p:cNvPr>
              <p:cNvSpPr/>
              <p:nvPr/>
            </p:nvSpPr>
            <p:spPr>
              <a:xfrm>
                <a:off x="3795949" y="3767660"/>
                <a:ext cx="553397" cy="50991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Hình Bầu dục 9">
                <a:extLst>
                  <a:ext uri="{FF2B5EF4-FFF2-40B4-BE49-F238E27FC236}">
                    <a16:creationId xmlns:a16="http://schemas.microsoft.com/office/drawing/2014/main" id="{5DE22290-53C8-ABCB-CEF3-8BAA43207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949" y="3767660"/>
                <a:ext cx="553397" cy="5099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4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D4866625-AA9D-547F-399C-3CBD4ECF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2" y="1945621"/>
            <a:ext cx="7341716" cy="76687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4FD9CF7-6874-A1A0-B01E-E232D9672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171" y="839434"/>
            <a:ext cx="805223" cy="8052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14A0E9A-CC5A-BE1B-154B-8B6F79828AE5}"/>
              </a:ext>
            </a:extLst>
          </p:cNvPr>
          <p:cNvSpPr txBox="1"/>
          <p:nvPr/>
        </p:nvSpPr>
        <p:spPr>
          <a:xfrm>
            <a:off x="1023679" y="981163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7E3C692-D703-A499-0271-099AE5EB57BA}"/>
              </a:ext>
            </a:extLst>
          </p:cNvPr>
          <p:cNvSpPr/>
          <p:nvPr/>
        </p:nvSpPr>
        <p:spPr>
          <a:xfrm>
            <a:off x="2469100" y="1994234"/>
            <a:ext cx="542675" cy="63621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3037BCE-9E82-8235-EF76-1733754B66C5}"/>
              </a:ext>
            </a:extLst>
          </p:cNvPr>
          <p:cNvSpPr/>
          <p:nvPr/>
        </p:nvSpPr>
        <p:spPr>
          <a:xfrm>
            <a:off x="3232523" y="2042126"/>
            <a:ext cx="542675" cy="573871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106385A-7FB4-2E4E-913E-D1A7CA8A009F}"/>
              </a:ext>
            </a:extLst>
          </p:cNvPr>
          <p:cNvSpPr/>
          <p:nvPr/>
        </p:nvSpPr>
        <p:spPr>
          <a:xfrm>
            <a:off x="3949863" y="2042126"/>
            <a:ext cx="537370" cy="573871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EFA7F87F-980F-196B-13CF-473AF5DDA215}"/>
              </a:ext>
            </a:extLst>
          </p:cNvPr>
          <p:cNvSpPr/>
          <p:nvPr/>
        </p:nvSpPr>
        <p:spPr>
          <a:xfrm>
            <a:off x="4654822" y="2056581"/>
            <a:ext cx="556827" cy="57387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E5022B6-D76D-BA28-75B5-6B344C57DB93}"/>
              </a:ext>
            </a:extLst>
          </p:cNvPr>
          <p:cNvSpPr/>
          <p:nvPr/>
        </p:nvSpPr>
        <p:spPr>
          <a:xfrm>
            <a:off x="5400761" y="2084290"/>
            <a:ext cx="542675" cy="518452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5049670-1010-0937-D521-DCF5B93D985D}"/>
              </a:ext>
            </a:extLst>
          </p:cNvPr>
          <p:cNvSpPr/>
          <p:nvPr/>
        </p:nvSpPr>
        <p:spPr>
          <a:xfrm>
            <a:off x="6077122" y="2172906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B053982-132A-2528-DC89-0D32A20EE372}"/>
              </a:ext>
            </a:extLst>
          </p:cNvPr>
          <p:cNvSpPr/>
          <p:nvPr/>
        </p:nvSpPr>
        <p:spPr>
          <a:xfrm>
            <a:off x="6864164" y="2166500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C90FBE97-817C-66C3-80AE-9FEFB606740D}"/>
              </a:ext>
            </a:extLst>
          </p:cNvPr>
          <p:cNvSpPr/>
          <p:nvPr/>
        </p:nvSpPr>
        <p:spPr>
          <a:xfrm>
            <a:off x="7547701" y="2172906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40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04EEF3A9-39E2-39F2-96E1-40BA4A711D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10565" y="460606"/>
            <a:ext cx="967116" cy="696324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390F6288-2052-D1C5-0DCD-3DE47DE32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318989" y="139727"/>
            <a:ext cx="514915" cy="29022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0FFA0EA3-95A8-3041-342C-C3E43F991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3593839" y="3551405"/>
            <a:ext cx="514915" cy="290225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80B733CE-CC4A-7B39-FEEF-CFE2DCEB5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8200403" y="2006171"/>
            <a:ext cx="514915" cy="290225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293E4F88-FB77-2886-FCD4-E9070212A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5144288" y="513039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BB6F3E1-CE11-DEF4-E2DA-06E64464FB6A}"/>
              </a:ext>
            </a:extLst>
          </p:cNvPr>
          <p:cNvSpPr/>
          <p:nvPr/>
        </p:nvSpPr>
        <p:spPr>
          <a:xfrm>
            <a:off x="318714" y="128147"/>
            <a:ext cx="3402872" cy="94209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</a:rPr>
              <a:t>Hoạt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động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nhóm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CF72367-55EE-B044-F8DD-1738FC6D57F4}"/>
              </a:ext>
            </a:extLst>
          </p:cNvPr>
          <p:cNvSpPr txBox="1"/>
          <p:nvPr/>
        </p:nvSpPr>
        <p:spPr>
          <a:xfrm>
            <a:off x="476946" y="1099394"/>
            <a:ext cx="834857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1" name="Google Shape;1955;p40">
            <a:extLst>
              <a:ext uri="{FF2B5EF4-FFF2-40B4-BE49-F238E27FC236}">
                <a16:creationId xmlns:a16="http://schemas.microsoft.com/office/drawing/2014/main" id="{C26E3715-8FEC-DFC8-BF40-C58A7B0393D2}"/>
              </a:ext>
            </a:extLst>
          </p:cNvPr>
          <p:cNvGrpSpPr/>
          <p:nvPr/>
        </p:nvGrpSpPr>
        <p:grpSpPr>
          <a:xfrm rot="-722961">
            <a:off x="6077684" y="166603"/>
            <a:ext cx="619687" cy="701070"/>
            <a:chOff x="9501450" y="282563"/>
            <a:chExt cx="827125" cy="935750"/>
          </a:xfrm>
        </p:grpSpPr>
        <p:sp>
          <p:nvSpPr>
            <p:cNvPr id="12" name="Google Shape;1956;p40">
              <a:extLst>
                <a:ext uri="{FF2B5EF4-FFF2-40B4-BE49-F238E27FC236}">
                  <a16:creationId xmlns:a16="http://schemas.microsoft.com/office/drawing/2014/main" id="{FB332E0D-1B07-535D-57EC-C3809B711F3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57;p40">
              <a:extLst>
                <a:ext uri="{FF2B5EF4-FFF2-40B4-BE49-F238E27FC236}">
                  <a16:creationId xmlns:a16="http://schemas.microsoft.com/office/drawing/2014/main" id="{A4252892-4971-A205-B060-900BD0888A36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58;p40">
              <a:extLst>
                <a:ext uri="{FF2B5EF4-FFF2-40B4-BE49-F238E27FC236}">
                  <a16:creationId xmlns:a16="http://schemas.microsoft.com/office/drawing/2014/main" id="{C0DF9392-8A6D-6754-2D26-8C01F6006834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59;p40">
              <a:extLst>
                <a:ext uri="{FF2B5EF4-FFF2-40B4-BE49-F238E27FC236}">
                  <a16:creationId xmlns:a16="http://schemas.microsoft.com/office/drawing/2014/main" id="{1B468E36-9F91-CA4A-404E-B8D2BAAE90BC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60;p40">
              <a:extLst>
                <a:ext uri="{FF2B5EF4-FFF2-40B4-BE49-F238E27FC236}">
                  <a16:creationId xmlns:a16="http://schemas.microsoft.com/office/drawing/2014/main" id="{A96DDCC0-A383-556B-1059-EE5E0A5CFFE8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61;p40">
              <a:extLst>
                <a:ext uri="{FF2B5EF4-FFF2-40B4-BE49-F238E27FC236}">
                  <a16:creationId xmlns:a16="http://schemas.microsoft.com/office/drawing/2014/main" id="{C6A327C8-DA62-4DB2-801C-2AC02C14932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62;p40">
              <a:extLst>
                <a:ext uri="{FF2B5EF4-FFF2-40B4-BE49-F238E27FC236}">
                  <a16:creationId xmlns:a16="http://schemas.microsoft.com/office/drawing/2014/main" id="{7CF675ED-2F01-914C-5D65-DC53307BEE7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63;p40">
              <a:extLst>
                <a:ext uri="{FF2B5EF4-FFF2-40B4-BE49-F238E27FC236}">
                  <a16:creationId xmlns:a16="http://schemas.microsoft.com/office/drawing/2014/main" id="{8B0A47DF-1224-1090-3450-E0CEEF7F180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64;p40">
              <a:extLst>
                <a:ext uri="{FF2B5EF4-FFF2-40B4-BE49-F238E27FC236}">
                  <a16:creationId xmlns:a16="http://schemas.microsoft.com/office/drawing/2014/main" id="{F4005606-19CD-0CE4-9B89-2E0E72017B20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65;p40">
              <a:extLst>
                <a:ext uri="{FF2B5EF4-FFF2-40B4-BE49-F238E27FC236}">
                  <a16:creationId xmlns:a16="http://schemas.microsoft.com/office/drawing/2014/main" id="{71D10B53-0F19-12BE-C25D-BD3D7D7ABD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66;p40">
              <a:extLst>
                <a:ext uri="{FF2B5EF4-FFF2-40B4-BE49-F238E27FC236}">
                  <a16:creationId xmlns:a16="http://schemas.microsoft.com/office/drawing/2014/main" id="{0247468A-AE03-DEFB-69AD-B6529D9CE543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67;p40">
              <a:extLst>
                <a:ext uri="{FF2B5EF4-FFF2-40B4-BE49-F238E27FC236}">
                  <a16:creationId xmlns:a16="http://schemas.microsoft.com/office/drawing/2014/main" id="{4720670D-68EA-7928-4A05-63E19DFF6D7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68;p40">
              <a:extLst>
                <a:ext uri="{FF2B5EF4-FFF2-40B4-BE49-F238E27FC236}">
                  <a16:creationId xmlns:a16="http://schemas.microsoft.com/office/drawing/2014/main" id="{9FBC02EA-39A2-C43A-1293-BFE6B54AE9C1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69;p40">
              <a:extLst>
                <a:ext uri="{FF2B5EF4-FFF2-40B4-BE49-F238E27FC236}">
                  <a16:creationId xmlns:a16="http://schemas.microsoft.com/office/drawing/2014/main" id="{365D960B-1C5D-6E35-C4FC-A142058076EC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70;p40">
              <a:extLst>
                <a:ext uri="{FF2B5EF4-FFF2-40B4-BE49-F238E27FC236}">
                  <a16:creationId xmlns:a16="http://schemas.microsoft.com/office/drawing/2014/main" id="{AE267D0A-684A-D7F0-6782-A7A7178E5C71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71;p40">
              <a:extLst>
                <a:ext uri="{FF2B5EF4-FFF2-40B4-BE49-F238E27FC236}">
                  <a16:creationId xmlns:a16="http://schemas.microsoft.com/office/drawing/2014/main" id="{DC9964C9-5CB1-E1D9-B95B-1F7C23B96AF5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72;p40">
              <a:extLst>
                <a:ext uri="{FF2B5EF4-FFF2-40B4-BE49-F238E27FC236}">
                  <a16:creationId xmlns:a16="http://schemas.microsoft.com/office/drawing/2014/main" id="{15693980-7D15-C7BB-3E90-523F5838687D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73;p40">
              <a:extLst>
                <a:ext uri="{FF2B5EF4-FFF2-40B4-BE49-F238E27FC236}">
                  <a16:creationId xmlns:a16="http://schemas.microsoft.com/office/drawing/2014/main" id="{AF22DEB6-F644-AD58-C5C8-FC94100704A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74;p40">
              <a:extLst>
                <a:ext uri="{FF2B5EF4-FFF2-40B4-BE49-F238E27FC236}">
                  <a16:creationId xmlns:a16="http://schemas.microsoft.com/office/drawing/2014/main" id="{04F7591C-77C8-2C4D-A70D-7F3A50140B1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75;p40">
              <a:extLst>
                <a:ext uri="{FF2B5EF4-FFF2-40B4-BE49-F238E27FC236}">
                  <a16:creationId xmlns:a16="http://schemas.microsoft.com/office/drawing/2014/main" id="{0DEF2CE5-4B74-1955-0C0E-29F7FD393DDD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76;p40">
              <a:extLst>
                <a:ext uri="{FF2B5EF4-FFF2-40B4-BE49-F238E27FC236}">
                  <a16:creationId xmlns:a16="http://schemas.microsoft.com/office/drawing/2014/main" id="{E22B1682-3C51-FF84-7B38-2DD8AA1DCE5F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77;p40">
              <a:extLst>
                <a:ext uri="{FF2B5EF4-FFF2-40B4-BE49-F238E27FC236}">
                  <a16:creationId xmlns:a16="http://schemas.microsoft.com/office/drawing/2014/main" id="{610B4FB8-842C-5FBD-7C60-4D7F4A9C5269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78;p40">
              <a:extLst>
                <a:ext uri="{FF2B5EF4-FFF2-40B4-BE49-F238E27FC236}">
                  <a16:creationId xmlns:a16="http://schemas.microsoft.com/office/drawing/2014/main" id="{3C62DBA7-F7DF-1637-ADB5-7C401C6486C6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79;p40">
              <a:extLst>
                <a:ext uri="{FF2B5EF4-FFF2-40B4-BE49-F238E27FC236}">
                  <a16:creationId xmlns:a16="http://schemas.microsoft.com/office/drawing/2014/main" id="{1E3D4B4F-60AC-9F6C-43EE-E0859E3B15F1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0;p40">
              <a:extLst>
                <a:ext uri="{FF2B5EF4-FFF2-40B4-BE49-F238E27FC236}">
                  <a16:creationId xmlns:a16="http://schemas.microsoft.com/office/drawing/2014/main" id="{5A0DE894-5490-4F76-539B-C7D5B3BBF88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1;p40">
              <a:extLst>
                <a:ext uri="{FF2B5EF4-FFF2-40B4-BE49-F238E27FC236}">
                  <a16:creationId xmlns:a16="http://schemas.microsoft.com/office/drawing/2014/main" id="{A40CB737-1E93-3D4B-976C-6EBF150827EE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2;p40">
              <a:extLst>
                <a:ext uri="{FF2B5EF4-FFF2-40B4-BE49-F238E27FC236}">
                  <a16:creationId xmlns:a16="http://schemas.microsoft.com/office/drawing/2014/main" id="{13AC2AF3-280E-F495-7BFD-77F0EB4D2AB8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83;p40">
              <a:extLst>
                <a:ext uri="{FF2B5EF4-FFF2-40B4-BE49-F238E27FC236}">
                  <a16:creationId xmlns:a16="http://schemas.microsoft.com/office/drawing/2014/main" id="{BFBC7B28-DBC6-E543-57EB-256B1A159633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84;p40">
              <a:extLst>
                <a:ext uri="{FF2B5EF4-FFF2-40B4-BE49-F238E27FC236}">
                  <a16:creationId xmlns:a16="http://schemas.microsoft.com/office/drawing/2014/main" id="{03887D78-4BB7-0880-392F-291BEA349EA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85;p40">
              <a:extLst>
                <a:ext uri="{FF2B5EF4-FFF2-40B4-BE49-F238E27FC236}">
                  <a16:creationId xmlns:a16="http://schemas.microsoft.com/office/drawing/2014/main" id="{7DDA7C95-967A-00DA-DAD6-976935458D55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86;p40">
              <a:extLst>
                <a:ext uri="{FF2B5EF4-FFF2-40B4-BE49-F238E27FC236}">
                  <a16:creationId xmlns:a16="http://schemas.microsoft.com/office/drawing/2014/main" id="{3E1DD4BD-F92B-CD84-6E67-82A665DE52B7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87;p40">
              <a:extLst>
                <a:ext uri="{FF2B5EF4-FFF2-40B4-BE49-F238E27FC236}">
                  <a16:creationId xmlns:a16="http://schemas.microsoft.com/office/drawing/2014/main" id="{D78B5DB5-9260-664A-E87C-E5A9164BCB7B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88;p40">
              <a:extLst>
                <a:ext uri="{FF2B5EF4-FFF2-40B4-BE49-F238E27FC236}">
                  <a16:creationId xmlns:a16="http://schemas.microsoft.com/office/drawing/2014/main" id="{CEC3A7CA-791B-68B6-B53F-A3E298AC78C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89;p40">
              <a:extLst>
                <a:ext uri="{FF2B5EF4-FFF2-40B4-BE49-F238E27FC236}">
                  <a16:creationId xmlns:a16="http://schemas.microsoft.com/office/drawing/2014/main" id="{FE060851-E94E-F387-3D87-57A989771A1F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0;p40">
              <a:extLst>
                <a:ext uri="{FF2B5EF4-FFF2-40B4-BE49-F238E27FC236}">
                  <a16:creationId xmlns:a16="http://schemas.microsoft.com/office/drawing/2014/main" id="{94913319-443F-14CF-E621-FCEA9A2EE4AF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1;p40">
              <a:extLst>
                <a:ext uri="{FF2B5EF4-FFF2-40B4-BE49-F238E27FC236}">
                  <a16:creationId xmlns:a16="http://schemas.microsoft.com/office/drawing/2014/main" id="{E6EC6062-2D5A-5987-C5D3-D6323B25AFD0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2;p40">
              <a:extLst>
                <a:ext uri="{FF2B5EF4-FFF2-40B4-BE49-F238E27FC236}">
                  <a16:creationId xmlns:a16="http://schemas.microsoft.com/office/drawing/2014/main" id="{1B0CEF4C-6C98-BE43-F674-E259F5BD181D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955;p40">
            <a:extLst>
              <a:ext uri="{FF2B5EF4-FFF2-40B4-BE49-F238E27FC236}">
                <a16:creationId xmlns:a16="http://schemas.microsoft.com/office/drawing/2014/main" id="{A80351AC-F17D-C3B7-0745-45C96BEE093A}"/>
              </a:ext>
            </a:extLst>
          </p:cNvPr>
          <p:cNvGrpSpPr/>
          <p:nvPr/>
        </p:nvGrpSpPr>
        <p:grpSpPr>
          <a:xfrm rot="-722961">
            <a:off x="7302515" y="133225"/>
            <a:ext cx="619687" cy="701070"/>
            <a:chOff x="9501450" y="282563"/>
            <a:chExt cx="827125" cy="935750"/>
          </a:xfrm>
        </p:grpSpPr>
        <p:sp>
          <p:nvSpPr>
            <p:cNvPr id="50" name="Google Shape;1956;p40">
              <a:extLst>
                <a:ext uri="{FF2B5EF4-FFF2-40B4-BE49-F238E27FC236}">
                  <a16:creationId xmlns:a16="http://schemas.microsoft.com/office/drawing/2014/main" id="{38B6CF51-5136-DADE-7A55-5B8E03C4A40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57;p40">
              <a:extLst>
                <a:ext uri="{FF2B5EF4-FFF2-40B4-BE49-F238E27FC236}">
                  <a16:creationId xmlns:a16="http://schemas.microsoft.com/office/drawing/2014/main" id="{09050BC3-E8CE-D120-9FA9-D862F7973A5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58;p40">
              <a:extLst>
                <a:ext uri="{FF2B5EF4-FFF2-40B4-BE49-F238E27FC236}">
                  <a16:creationId xmlns:a16="http://schemas.microsoft.com/office/drawing/2014/main" id="{65ED5931-AD8D-DDD5-BE92-740D2D43089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9;p40">
              <a:extLst>
                <a:ext uri="{FF2B5EF4-FFF2-40B4-BE49-F238E27FC236}">
                  <a16:creationId xmlns:a16="http://schemas.microsoft.com/office/drawing/2014/main" id="{67D9A0D6-DCFB-7678-2A14-8962050E463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0;p40">
              <a:extLst>
                <a:ext uri="{FF2B5EF4-FFF2-40B4-BE49-F238E27FC236}">
                  <a16:creationId xmlns:a16="http://schemas.microsoft.com/office/drawing/2014/main" id="{E3D3338E-78D1-CA08-D1C2-9060C86A18A6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1;p40">
              <a:extLst>
                <a:ext uri="{FF2B5EF4-FFF2-40B4-BE49-F238E27FC236}">
                  <a16:creationId xmlns:a16="http://schemas.microsoft.com/office/drawing/2014/main" id="{973E0808-1714-5BB1-7EFD-E30FF7CD3CD0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2;p40">
              <a:extLst>
                <a:ext uri="{FF2B5EF4-FFF2-40B4-BE49-F238E27FC236}">
                  <a16:creationId xmlns:a16="http://schemas.microsoft.com/office/drawing/2014/main" id="{1DEBC8FE-4B81-1926-57D6-80D87F74B16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3;p40">
              <a:extLst>
                <a:ext uri="{FF2B5EF4-FFF2-40B4-BE49-F238E27FC236}">
                  <a16:creationId xmlns:a16="http://schemas.microsoft.com/office/drawing/2014/main" id="{79AFAA1D-8B25-60CE-514A-DA844977031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4;p40">
              <a:extLst>
                <a:ext uri="{FF2B5EF4-FFF2-40B4-BE49-F238E27FC236}">
                  <a16:creationId xmlns:a16="http://schemas.microsoft.com/office/drawing/2014/main" id="{9490569A-24EA-9539-8242-FB5703F01DD0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65;p40">
              <a:extLst>
                <a:ext uri="{FF2B5EF4-FFF2-40B4-BE49-F238E27FC236}">
                  <a16:creationId xmlns:a16="http://schemas.microsoft.com/office/drawing/2014/main" id="{2F77F5AE-DB64-CA3F-9C05-04F9A7C3B754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6;p40">
              <a:extLst>
                <a:ext uri="{FF2B5EF4-FFF2-40B4-BE49-F238E27FC236}">
                  <a16:creationId xmlns:a16="http://schemas.microsoft.com/office/drawing/2014/main" id="{8954FEC8-49D3-E634-A649-29C9B0216B55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67;p40">
              <a:extLst>
                <a:ext uri="{FF2B5EF4-FFF2-40B4-BE49-F238E27FC236}">
                  <a16:creationId xmlns:a16="http://schemas.microsoft.com/office/drawing/2014/main" id="{5C0A5329-82D1-6567-2C24-BF18A79922A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68;p40">
              <a:extLst>
                <a:ext uri="{FF2B5EF4-FFF2-40B4-BE49-F238E27FC236}">
                  <a16:creationId xmlns:a16="http://schemas.microsoft.com/office/drawing/2014/main" id="{645DEFE6-5D8B-4D6B-D565-998716FC2530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69;p40">
              <a:extLst>
                <a:ext uri="{FF2B5EF4-FFF2-40B4-BE49-F238E27FC236}">
                  <a16:creationId xmlns:a16="http://schemas.microsoft.com/office/drawing/2014/main" id="{2001D858-A884-CBCA-6AD3-A1F88D75234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70;p40">
              <a:extLst>
                <a:ext uri="{FF2B5EF4-FFF2-40B4-BE49-F238E27FC236}">
                  <a16:creationId xmlns:a16="http://schemas.microsoft.com/office/drawing/2014/main" id="{67B56271-2D62-3D82-380A-1AE6FE8A0D32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71;p40">
              <a:extLst>
                <a:ext uri="{FF2B5EF4-FFF2-40B4-BE49-F238E27FC236}">
                  <a16:creationId xmlns:a16="http://schemas.microsoft.com/office/drawing/2014/main" id="{F1EB0B0F-5574-5037-C57C-C736A89EBCCB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72;p40">
              <a:extLst>
                <a:ext uri="{FF2B5EF4-FFF2-40B4-BE49-F238E27FC236}">
                  <a16:creationId xmlns:a16="http://schemas.microsoft.com/office/drawing/2014/main" id="{648A160B-6DA0-F166-D858-900D9F16D0D9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73;p40">
              <a:extLst>
                <a:ext uri="{FF2B5EF4-FFF2-40B4-BE49-F238E27FC236}">
                  <a16:creationId xmlns:a16="http://schemas.microsoft.com/office/drawing/2014/main" id="{A2740F94-8763-5FE6-BD1E-0346829BD28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74;p40">
              <a:extLst>
                <a:ext uri="{FF2B5EF4-FFF2-40B4-BE49-F238E27FC236}">
                  <a16:creationId xmlns:a16="http://schemas.microsoft.com/office/drawing/2014/main" id="{A0AB25EE-E194-6A9D-5487-33AAA266308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75;p40">
              <a:extLst>
                <a:ext uri="{FF2B5EF4-FFF2-40B4-BE49-F238E27FC236}">
                  <a16:creationId xmlns:a16="http://schemas.microsoft.com/office/drawing/2014/main" id="{BCB30D35-4174-48B7-41B4-CC680EF53396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76;p40">
              <a:extLst>
                <a:ext uri="{FF2B5EF4-FFF2-40B4-BE49-F238E27FC236}">
                  <a16:creationId xmlns:a16="http://schemas.microsoft.com/office/drawing/2014/main" id="{AAD25AEF-5A9D-46E0-64B8-28CC10F9540C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77;p40">
              <a:extLst>
                <a:ext uri="{FF2B5EF4-FFF2-40B4-BE49-F238E27FC236}">
                  <a16:creationId xmlns:a16="http://schemas.microsoft.com/office/drawing/2014/main" id="{8E9ED036-D22B-A95C-D080-0E56972BFFE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78;p40">
              <a:extLst>
                <a:ext uri="{FF2B5EF4-FFF2-40B4-BE49-F238E27FC236}">
                  <a16:creationId xmlns:a16="http://schemas.microsoft.com/office/drawing/2014/main" id="{23DF4F90-6052-94A6-AAA3-BFA4C57B0F30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79;p40">
              <a:extLst>
                <a:ext uri="{FF2B5EF4-FFF2-40B4-BE49-F238E27FC236}">
                  <a16:creationId xmlns:a16="http://schemas.microsoft.com/office/drawing/2014/main" id="{3DB5F52F-7110-0B08-69EC-CEBBDB1D489A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0;p40">
              <a:extLst>
                <a:ext uri="{FF2B5EF4-FFF2-40B4-BE49-F238E27FC236}">
                  <a16:creationId xmlns:a16="http://schemas.microsoft.com/office/drawing/2014/main" id="{D4016FED-818E-40DF-4C6D-BEF5C65A3926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1;p40">
              <a:extLst>
                <a:ext uri="{FF2B5EF4-FFF2-40B4-BE49-F238E27FC236}">
                  <a16:creationId xmlns:a16="http://schemas.microsoft.com/office/drawing/2014/main" id="{F642DDF8-0CAB-2763-C7D0-4CF8DA56093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2;p40">
              <a:extLst>
                <a:ext uri="{FF2B5EF4-FFF2-40B4-BE49-F238E27FC236}">
                  <a16:creationId xmlns:a16="http://schemas.microsoft.com/office/drawing/2014/main" id="{D576569A-E9FE-25E9-A0D3-6D62698AA124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83;p40">
              <a:extLst>
                <a:ext uri="{FF2B5EF4-FFF2-40B4-BE49-F238E27FC236}">
                  <a16:creationId xmlns:a16="http://schemas.microsoft.com/office/drawing/2014/main" id="{B198B985-FEF7-ABD0-4F97-3929C4092E90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84;p40">
              <a:extLst>
                <a:ext uri="{FF2B5EF4-FFF2-40B4-BE49-F238E27FC236}">
                  <a16:creationId xmlns:a16="http://schemas.microsoft.com/office/drawing/2014/main" id="{341FCC72-76E5-5715-4A76-F21E9A01511E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85;p40">
              <a:extLst>
                <a:ext uri="{FF2B5EF4-FFF2-40B4-BE49-F238E27FC236}">
                  <a16:creationId xmlns:a16="http://schemas.microsoft.com/office/drawing/2014/main" id="{B0B2CCFB-22D4-6146-15EE-75367E6B630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86;p40">
              <a:extLst>
                <a:ext uri="{FF2B5EF4-FFF2-40B4-BE49-F238E27FC236}">
                  <a16:creationId xmlns:a16="http://schemas.microsoft.com/office/drawing/2014/main" id="{3F5E3C0F-D440-B9A1-4726-72B185F6F54B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87;p40">
              <a:extLst>
                <a:ext uri="{FF2B5EF4-FFF2-40B4-BE49-F238E27FC236}">
                  <a16:creationId xmlns:a16="http://schemas.microsoft.com/office/drawing/2014/main" id="{FF2D5D69-2B92-CD83-1F22-89160FBB75B0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8;p40">
              <a:extLst>
                <a:ext uri="{FF2B5EF4-FFF2-40B4-BE49-F238E27FC236}">
                  <a16:creationId xmlns:a16="http://schemas.microsoft.com/office/drawing/2014/main" id="{A3F8A4DC-C763-1ABE-6702-9C24A18FE61E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89;p40">
              <a:extLst>
                <a:ext uri="{FF2B5EF4-FFF2-40B4-BE49-F238E27FC236}">
                  <a16:creationId xmlns:a16="http://schemas.microsoft.com/office/drawing/2014/main" id="{E94998E9-4447-5EFE-7743-2E71C28AA923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0;p40">
              <a:extLst>
                <a:ext uri="{FF2B5EF4-FFF2-40B4-BE49-F238E27FC236}">
                  <a16:creationId xmlns:a16="http://schemas.microsoft.com/office/drawing/2014/main" id="{AC4A645C-92CB-0409-D2D8-CD894C8D73C7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91;p40">
              <a:extLst>
                <a:ext uri="{FF2B5EF4-FFF2-40B4-BE49-F238E27FC236}">
                  <a16:creationId xmlns:a16="http://schemas.microsoft.com/office/drawing/2014/main" id="{8075F803-EDB4-83DB-302E-1EDB08496068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92;p40">
              <a:extLst>
                <a:ext uri="{FF2B5EF4-FFF2-40B4-BE49-F238E27FC236}">
                  <a16:creationId xmlns:a16="http://schemas.microsoft.com/office/drawing/2014/main" id="{79C92ABF-8F7C-FD1D-DD9B-296004BB5A18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8389D36B-56BA-402B-29B5-1A451D03077E}"/>
                  </a:ext>
                </a:extLst>
              </p:cNvPr>
              <p:cNvSpPr txBox="1"/>
              <p:nvPr/>
            </p:nvSpPr>
            <p:spPr>
              <a:xfrm>
                <a:off x="764108" y="2005607"/>
                <a:ext cx="10800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8389D36B-56BA-402B-29B5-1A451D030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08" y="2005607"/>
                <a:ext cx="108003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4F323DCA-7842-7369-A857-260977D4E74B}"/>
                  </a:ext>
                </a:extLst>
              </p:cNvPr>
              <p:cNvSpPr txBox="1"/>
              <p:nvPr/>
            </p:nvSpPr>
            <p:spPr>
              <a:xfrm>
                <a:off x="764108" y="2919136"/>
                <a:ext cx="10800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4F323DCA-7842-7369-A857-260977D4E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08" y="2919136"/>
                <a:ext cx="108003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307C45E-1DBD-AE64-7EF3-EA3902A9F65B}"/>
              </a:ext>
            </a:extLst>
          </p:cNvPr>
          <p:cNvSpPr/>
          <p:nvPr/>
        </p:nvSpPr>
        <p:spPr>
          <a:xfrm>
            <a:off x="2291272" y="21002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Hình Bầu dục 89">
            <a:extLst>
              <a:ext uri="{FF2B5EF4-FFF2-40B4-BE49-F238E27FC236}">
                <a16:creationId xmlns:a16="http://schemas.microsoft.com/office/drawing/2014/main" id="{EA30A19A-B0E9-6C5B-B7ED-848FDCD42F6F}"/>
              </a:ext>
            </a:extLst>
          </p:cNvPr>
          <p:cNvSpPr/>
          <p:nvPr/>
        </p:nvSpPr>
        <p:spPr>
          <a:xfrm>
            <a:off x="2291271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7B9ED57-1229-BC5C-B9CE-B47C265DA2ED}"/>
              </a:ext>
            </a:extLst>
          </p:cNvPr>
          <p:cNvSpPr/>
          <p:nvPr/>
        </p:nvSpPr>
        <p:spPr>
          <a:xfrm>
            <a:off x="2518179" y="21002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86C0956-7306-8C8F-3618-ABC1AE5EF501}"/>
              </a:ext>
            </a:extLst>
          </p:cNvPr>
          <p:cNvSpPr/>
          <p:nvPr/>
        </p:nvSpPr>
        <p:spPr>
          <a:xfrm>
            <a:off x="2518178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46502C53-0ED2-AE35-4644-0455C85936CD}"/>
              </a:ext>
            </a:extLst>
          </p:cNvPr>
          <p:cNvSpPr/>
          <p:nvPr/>
        </p:nvSpPr>
        <p:spPr>
          <a:xfrm>
            <a:off x="3022875" y="210285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C24D1973-ED51-ACC3-167F-EF36EAAEEBAA}"/>
              </a:ext>
            </a:extLst>
          </p:cNvPr>
          <p:cNvSpPr/>
          <p:nvPr/>
        </p:nvSpPr>
        <p:spPr>
          <a:xfrm>
            <a:off x="3022874" y="231253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78E436D3-07DE-5BAA-345A-69BE79FD88D1}"/>
              </a:ext>
            </a:extLst>
          </p:cNvPr>
          <p:cNvSpPr/>
          <p:nvPr/>
        </p:nvSpPr>
        <p:spPr>
          <a:xfrm>
            <a:off x="3249782" y="210285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C55EBCB7-D350-B4D1-EE4E-3AB39E06BE66}"/>
              </a:ext>
            </a:extLst>
          </p:cNvPr>
          <p:cNvSpPr/>
          <p:nvPr/>
        </p:nvSpPr>
        <p:spPr>
          <a:xfrm>
            <a:off x="3249781" y="231253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BAA724A7-240E-7977-60A2-E0BA4C38F59D}"/>
              </a:ext>
            </a:extLst>
          </p:cNvPr>
          <p:cNvSpPr/>
          <p:nvPr/>
        </p:nvSpPr>
        <p:spPr>
          <a:xfrm>
            <a:off x="3784957" y="21002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1A08EF15-135C-BF07-B68A-2827B9ADEC40}"/>
              </a:ext>
            </a:extLst>
          </p:cNvPr>
          <p:cNvSpPr/>
          <p:nvPr/>
        </p:nvSpPr>
        <p:spPr>
          <a:xfrm>
            <a:off x="3784956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D0116E46-3820-8F70-C0E2-861A2BC368B6}"/>
              </a:ext>
            </a:extLst>
          </p:cNvPr>
          <p:cNvSpPr/>
          <p:nvPr/>
        </p:nvSpPr>
        <p:spPr>
          <a:xfrm>
            <a:off x="4011864" y="21002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A4B1B327-074C-515E-2B72-2A29D1CAEA77}"/>
              </a:ext>
            </a:extLst>
          </p:cNvPr>
          <p:cNvSpPr/>
          <p:nvPr/>
        </p:nvSpPr>
        <p:spPr>
          <a:xfrm>
            <a:off x="4011863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22859B8B-0ED5-A858-7A6A-A82EFAE46D78}"/>
              </a:ext>
            </a:extLst>
          </p:cNvPr>
          <p:cNvSpPr/>
          <p:nvPr/>
        </p:nvSpPr>
        <p:spPr>
          <a:xfrm>
            <a:off x="2291272" y="301381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C69C0848-49FE-11E4-C60C-EF3BAA1089C7}"/>
              </a:ext>
            </a:extLst>
          </p:cNvPr>
          <p:cNvSpPr/>
          <p:nvPr/>
        </p:nvSpPr>
        <p:spPr>
          <a:xfrm>
            <a:off x="2291271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D30DE43F-ADD7-DC73-6A2A-426FD7EA8311}"/>
              </a:ext>
            </a:extLst>
          </p:cNvPr>
          <p:cNvSpPr/>
          <p:nvPr/>
        </p:nvSpPr>
        <p:spPr>
          <a:xfrm>
            <a:off x="2518179" y="301381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CACC812D-D804-C033-0E36-2139BD9EBDA3}"/>
              </a:ext>
            </a:extLst>
          </p:cNvPr>
          <p:cNvSpPr/>
          <p:nvPr/>
        </p:nvSpPr>
        <p:spPr>
          <a:xfrm>
            <a:off x="2518178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Hình Bầu dục 108">
            <a:extLst>
              <a:ext uri="{FF2B5EF4-FFF2-40B4-BE49-F238E27FC236}">
                <a16:creationId xmlns:a16="http://schemas.microsoft.com/office/drawing/2014/main" id="{3AD9AC90-1D16-E948-B807-C78109861A38}"/>
              </a:ext>
            </a:extLst>
          </p:cNvPr>
          <p:cNvSpPr/>
          <p:nvPr/>
        </p:nvSpPr>
        <p:spPr>
          <a:xfrm>
            <a:off x="3022875" y="30163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Hình Bầu dục 109">
            <a:extLst>
              <a:ext uri="{FF2B5EF4-FFF2-40B4-BE49-F238E27FC236}">
                <a16:creationId xmlns:a16="http://schemas.microsoft.com/office/drawing/2014/main" id="{ED5CD476-379B-D758-2353-B649FE3FD888}"/>
              </a:ext>
            </a:extLst>
          </p:cNvPr>
          <p:cNvSpPr/>
          <p:nvPr/>
        </p:nvSpPr>
        <p:spPr>
          <a:xfrm>
            <a:off x="3022874" y="322606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Hình Bầu dục 110">
            <a:extLst>
              <a:ext uri="{FF2B5EF4-FFF2-40B4-BE49-F238E27FC236}">
                <a16:creationId xmlns:a16="http://schemas.microsoft.com/office/drawing/2014/main" id="{F665141E-971A-D150-4D9F-E67A89587853}"/>
              </a:ext>
            </a:extLst>
          </p:cNvPr>
          <p:cNvSpPr/>
          <p:nvPr/>
        </p:nvSpPr>
        <p:spPr>
          <a:xfrm>
            <a:off x="3249782" y="301638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Hình Bầu dục 111">
            <a:extLst>
              <a:ext uri="{FF2B5EF4-FFF2-40B4-BE49-F238E27FC236}">
                <a16:creationId xmlns:a16="http://schemas.microsoft.com/office/drawing/2014/main" id="{31195DB1-D5E7-5C11-9A2D-4905CB912645}"/>
              </a:ext>
            </a:extLst>
          </p:cNvPr>
          <p:cNvSpPr/>
          <p:nvPr/>
        </p:nvSpPr>
        <p:spPr>
          <a:xfrm>
            <a:off x="3249781" y="322606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Hình Bầu dục 112">
            <a:extLst>
              <a:ext uri="{FF2B5EF4-FFF2-40B4-BE49-F238E27FC236}">
                <a16:creationId xmlns:a16="http://schemas.microsoft.com/office/drawing/2014/main" id="{EB6F7915-AE4C-535D-7398-40221165B5FE}"/>
              </a:ext>
            </a:extLst>
          </p:cNvPr>
          <p:cNvSpPr/>
          <p:nvPr/>
        </p:nvSpPr>
        <p:spPr>
          <a:xfrm>
            <a:off x="3784957" y="301381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Hình Bầu dục 113">
            <a:extLst>
              <a:ext uri="{FF2B5EF4-FFF2-40B4-BE49-F238E27FC236}">
                <a16:creationId xmlns:a16="http://schemas.microsoft.com/office/drawing/2014/main" id="{6B7244A7-4346-8E9F-D734-91453A240EF1}"/>
              </a:ext>
            </a:extLst>
          </p:cNvPr>
          <p:cNvSpPr/>
          <p:nvPr/>
        </p:nvSpPr>
        <p:spPr>
          <a:xfrm>
            <a:off x="3784956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Hình Bầu dục 114">
            <a:extLst>
              <a:ext uri="{FF2B5EF4-FFF2-40B4-BE49-F238E27FC236}">
                <a16:creationId xmlns:a16="http://schemas.microsoft.com/office/drawing/2014/main" id="{D554E8F9-90FA-B79C-6977-B2AFEAC9C6A7}"/>
              </a:ext>
            </a:extLst>
          </p:cNvPr>
          <p:cNvSpPr/>
          <p:nvPr/>
        </p:nvSpPr>
        <p:spPr>
          <a:xfrm>
            <a:off x="4011864" y="301381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Hình Bầu dục 115">
            <a:extLst>
              <a:ext uri="{FF2B5EF4-FFF2-40B4-BE49-F238E27FC236}">
                <a16:creationId xmlns:a16="http://schemas.microsoft.com/office/drawing/2014/main" id="{53CC1AE2-5A65-46FC-115E-A911234C54AB}"/>
              </a:ext>
            </a:extLst>
          </p:cNvPr>
          <p:cNvSpPr/>
          <p:nvPr/>
        </p:nvSpPr>
        <p:spPr>
          <a:xfrm>
            <a:off x="4011863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Hình Bầu dục 116">
            <a:extLst>
              <a:ext uri="{FF2B5EF4-FFF2-40B4-BE49-F238E27FC236}">
                <a16:creationId xmlns:a16="http://schemas.microsoft.com/office/drawing/2014/main" id="{1E4674CB-6FC5-F74F-1032-BB4967317711}"/>
              </a:ext>
            </a:extLst>
          </p:cNvPr>
          <p:cNvSpPr/>
          <p:nvPr/>
        </p:nvSpPr>
        <p:spPr>
          <a:xfrm>
            <a:off x="4517651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ình Bầu dục 117">
            <a:extLst>
              <a:ext uri="{FF2B5EF4-FFF2-40B4-BE49-F238E27FC236}">
                <a16:creationId xmlns:a16="http://schemas.microsoft.com/office/drawing/2014/main" id="{AA58F475-6DD7-23E3-9C5C-08FB1EDE17DE}"/>
              </a:ext>
            </a:extLst>
          </p:cNvPr>
          <p:cNvSpPr/>
          <p:nvPr/>
        </p:nvSpPr>
        <p:spPr>
          <a:xfrm>
            <a:off x="4517650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Hình Bầu dục 118">
            <a:extLst>
              <a:ext uri="{FF2B5EF4-FFF2-40B4-BE49-F238E27FC236}">
                <a16:creationId xmlns:a16="http://schemas.microsoft.com/office/drawing/2014/main" id="{34CF5AD2-9440-C98A-F69F-57A5A48FDA79}"/>
              </a:ext>
            </a:extLst>
          </p:cNvPr>
          <p:cNvSpPr/>
          <p:nvPr/>
        </p:nvSpPr>
        <p:spPr>
          <a:xfrm>
            <a:off x="4744558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Hình Bầu dục 119">
            <a:extLst>
              <a:ext uri="{FF2B5EF4-FFF2-40B4-BE49-F238E27FC236}">
                <a16:creationId xmlns:a16="http://schemas.microsoft.com/office/drawing/2014/main" id="{3D5F7C7A-3CCC-BFF2-2814-740CE25A519F}"/>
              </a:ext>
            </a:extLst>
          </p:cNvPr>
          <p:cNvSpPr/>
          <p:nvPr/>
        </p:nvSpPr>
        <p:spPr>
          <a:xfrm>
            <a:off x="4744557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Hình Bầu dục 120">
            <a:extLst>
              <a:ext uri="{FF2B5EF4-FFF2-40B4-BE49-F238E27FC236}">
                <a16:creationId xmlns:a16="http://schemas.microsoft.com/office/drawing/2014/main" id="{591BE2CB-5E5E-E52F-A523-F563AC914F74}"/>
              </a:ext>
            </a:extLst>
          </p:cNvPr>
          <p:cNvSpPr/>
          <p:nvPr/>
        </p:nvSpPr>
        <p:spPr>
          <a:xfrm>
            <a:off x="5249254" y="301250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Hình Bầu dục 121">
            <a:extLst>
              <a:ext uri="{FF2B5EF4-FFF2-40B4-BE49-F238E27FC236}">
                <a16:creationId xmlns:a16="http://schemas.microsoft.com/office/drawing/2014/main" id="{E1C1C909-CFF5-946C-5106-18C96CEB6722}"/>
              </a:ext>
            </a:extLst>
          </p:cNvPr>
          <p:cNvSpPr/>
          <p:nvPr/>
        </p:nvSpPr>
        <p:spPr>
          <a:xfrm>
            <a:off x="5249253" y="32221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Hình Bầu dục 122">
            <a:extLst>
              <a:ext uri="{FF2B5EF4-FFF2-40B4-BE49-F238E27FC236}">
                <a16:creationId xmlns:a16="http://schemas.microsoft.com/office/drawing/2014/main" id="{BEC5E70C-12FD-B0B3-BBC3-AB88E1FFF1E4}"/>
              </a:ext>
            </a:extLst>
          </p:cNvPr>
          <p:cNvSpPr/>
          <p:nvPr/>
        </p:nvSpPr>
        <p:spPr>
          <a:xfrm>
            <a:off x="5476161" y="3012502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Hình Bầu dục 123">
            <a:extLst>
              <a:ext uri="{FF2B5EF4-FFF2-40B4-BE49-F238E27FC236}">
                <a16:creationId xmlns:a16="http://schemas.microsoft.com/office/drawing/2014/main" id="{07F9880A-B714-B50B-1104-4EB65EAD26C5}"/>
              </a:ext>
            </a:extLst>
          </p:cNvPr>
          <p:cNvSpPr/>
          <p:nvPr/>
        </p:nvSpPr>
        <p:spPr>
          <a:xfrm>
            <a:off x="5476160" y="32221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Hình Bầu dục 124">
            <a:extLst>
              <a:ext uri="{FF2B5EF4-FFF2-40B4-BE49-F238E27FC236}">
                <a16:creationId xmlns:a16="http://schemas.microsoft.com/office/drawing/2014/main" id="{529AC986-4620-EB28-19C6-F7E535E3AEC5}"/>
              </a:ext>
            </a:extLst>
          </p:cNvPr>
          <p:cNvSpPr/>
          <p:nvPr/>
        </p:nvSpPr>
        <p:spPr>
          <a:xfrm>
            <a:off x="6011336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Hình Bầu dục 125">
            <a:extLst>
              <a:ext uri="{FF2B5EF4-FFF2-40B4-BE49-F238E27FC236}">
                <a16:creationId xmlns:a16="http://schemas.microsoft.com/office/drawing/2014/main" id="{EBF3674F-1238-9038-69A3-CC11471A5B7C}"/>
              </a:ext>
            </a:extLst>
          </p:cNvPr>
          <p:cNvSpPr/>
          <p:nvPr/>
        </p:nvSpPr>
        <p:spPr>
          <a:xfrm>
            <a:off x="6011335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Hình Bầu dục 126">
            <a:extLst>
              <a:ext uri="{FF2B5EF4-FFF2-40B4-BE49-F238E27FC236}">
                <a16:creationId xmlns:a16="http://schemas.microsoft.com/office/drawing/2014/main" id="{AF76AF77-7AC4-FAF7-3504-DD04D5A42EB2}"/>
              </a:ext>
            </a:extLst>
          </p:cNvPr>
          <p:cNvSpPr/>
          <p:nvPr/>
        </p:nvSpPr>
        <p:spPr>
          <a:xfrm>
            <a:off x="6238243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Hình Bầu dục 127">
            <a:extLst>
              <a:ext uri="{FF2B5EF4-FFF2-40B4-BE49-F238E27FC236}">
                <a16:creationId xmlns:a16="http://schemas.microsoft.com/office/drawing/2014/main" id="{01B2B0AB-3B20-D618-A517-4262518F2C01}"/>
              </a:ext>
            </a:extLst>
          </p:cNvPr>
          <p:cNvSpPr/>
          <p:nvPr/>
        </p:nvSpPr>
        <p:spPr>
          <a:xfrm>
            <a:off x="6238242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Hình Bầu dục 140">
            <a:extLst>
              <a:ext uri="{FF2B5EF4-FFF2-40B4-BE49-F238E27FC236}">
                <a16:creationId xmlns:a16="http://schemas.microsoft.com/office/drawing/2014/main" id="{85942D4D-ED60-8177-FD34-06D0CB17AACE}"/>
              </a:ext>
            </a:extLst>
          </p:cNvPr>
          <p:cNvSpPr/>
          <p:nvPr/>
        </p:nvSpPr>
        <p:spPr>
          <a:xfrm>
            <a:off x="6818948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Hình Bầu dục 141">
            <a:extLst>
              <a:ext uri="{FF2B5EF4-FFF2-40B4-BE49-F238E27FC236}">
                <a16:creationId xmlns:a16="http://schemas.microsoft.com/office/drawing/2014/main" id="{C9A6AF1F-C3EC-21E7-48B9-5877F39086D7}"/>
              </a:ext>
            </a:extLst>
          </p:cNvPr>
          <p:cNvSpPr/>
          <p:nvPr/>
        </p:nvSpPr>
        <p:spPr>
          <a:xfrm>
            <a:off x="6818947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Hình Bầu dục 142">
            <a:extLst>
              <a:ext uri="{FF2B5EF4-FFF2-40B4-BE49-F238E27FC236}">
                <a16:creationId xmlns:a16="http://schemas.microsoft.com/office/drawing/2014/main" id="{E45A2111-AB49-8877-51E3-19E0DC0A83C0}"/>
              </a:ext>
            </a:extLst>
          </p:cNvPr>
          <p:cNvSpPr/>
          <p:nvPr/>
        </p:nvSpPr>
        <p:spPr>
          <a:xfrm>
            <a:off x="7045855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Hình Bầu dục 143">
            <a:extLst>
              <a:ext uri="{FF2B5EF4-FFF2-40B4-BE49-F238E27FC236}">
                <a16:creationId xmlns:a16="http://schemas.microsoft.com/office/drawing/2014/main" id="{C034FF9A-212B-5EB8-FF80-642661333ECC}"/>
              </a:ext>
            </a:extLst>
          </p:cNvPr>
          <p:cNvSpPr/>
          <p:nvPr/>
        </p:nvSpPr>
        <p:spPr>
          <a:xfrm>
            <a:off x="7045854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Google Shape;747;p50">
            <a:extLst>
              <a:ext uri="{FF2B5EF4-FFF2-40B4-BE49-F238E27FC236}">
                <a16:creationId xmlns:a16="http://schemas.microsoft.com/office/drawing/2014/main" id="{01FCE92A-121A-BD6E-4A0C-1B15278350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8653" y="4133147"/>
            <a:ext cx="696765" cy="92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747;p50">
            <a:extLst>
              <a:ext uri="{FF2B5EF4-FFF2-40B4-BE49-F238E27FC236}">
                <a16:creationId xmlns:a16="http://schemas.microsoft.com/office/drawing/2014/main" id="{4A6BA54D-EB52-63B0-C7C4-A2AB9D73CC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440" y="4432952"/>
            <a:ext cx="437390" cy="66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Picture 7">
            <a:extLst>
              <a:ext uri="{FF2B5EF4-FFF2-40B4-BE49-F238E27FC236}">
                <a16:creationId xmlns:a16="http://schemas.microsoft.com/office/drawing/2014/main" id="{DEFD27A2-98E8-1104-3E10-235F72D59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2100603" y="3812973"/>
            <a:ext cx="514915" cy="290225"/>
          </a:xfrm>
          <a:prstGeom prst="rect">
            <a:avLst/>
          </a:prstGeom>
        </p:spPr>
      </p:pic>
      <p:pic>
        <p:nvPicPr>
          <p:cNvPr id="152" name="Google Shape;2380;p68">
            <a:extLst>
              <a:ext uri="{FF2B5EF4-FFF2-40B4-BE49-F238E27FC236}">
                <a16:creationId xmlns:a16="http://schemas.microsoft.com/office/drawing/2014/main" id="{1DB804DD-0DA9-EF87-F0AA-FBE57FB53FA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3419" y="4066295"/>
            <a:ext cx="1181433" cy="124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229</Words>
  <Application>Microsoft Office PowerPoint</Application>
  <PresentationFormat>On-screen Show (16:9)</PresentationFormat>
  <Paragraphs>58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Wingdings</vt:lpstr>
      <vt:lpstr>Cambria Math</vt:lpstr>
      <vt:lpstr>Livvic</vt:lpstr>
      <vt:lpstr>Handlee</vt:lpstr>
      <vt:lpstr>Bebas Neue</vt:lpstr>
      <vt:lpstr>Calibri</vt:lpstr>
      <vt:lpstr>Under the Sea Vocabulary for Pre-K by Slidesgo</vt:lpstr>
      <vt:lpstr>CHÀO MỪNG CÁC EM ĐẾN VỚI TIẾT HỌC</vt:lpstr>
      <vt:lpstr>VÈ BẢNG NHÂN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TRẢI NGHIỆM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Lê Thảo</dc:creator>
  <cp:lastModifiedBy>Nguyen Ha Vy</cp:lastModifiedBy>
  <cp:revision>14</cp:revision>
  <dcterms:modified xsi:type="dcterms:W3CDTF">2022-09-17T09:52:03Z</dcterms:modified>
</cp:coreProperties>
</file>