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1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9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2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77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7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0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9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5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6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0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9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56A74-A232-431A-8F8E-02A6D8CEF1AB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45137-92FE-41A5-8C6F-99F8CDF58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9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4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7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TextBox 29"/>
          <p:cNvSpPr txBox="1">
            <a:spLocks noChangeArrowheads="1"/>
          </p:cNvSpPr>
          <p:nvPr/>
        </p:nvSpPr>
        <p:spPr bwMode="auto">
          <a:xfrm>
            <a:off x="1524000" y="7620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HỌC GIANG BIÊN</a:t>
            </a:r>
            <a:endParaRPr lang="en-U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 Box 31"/>
          <p:cNvSpPr txBox="1">
            <a:spLocks noChangeArrowheads="1"/>
          </p:cNvSpPr>
          <p:nvPr/>
        </p:nvSpPr>
        <p:spPr bwMode="auto">
          <a:xfrm>
            <a:off x="2643188" y="3505200"/>
            <a:ext cx="34226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Đạo 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61574060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838200"/>
            <a:ext cx="533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1905000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1. Hãy kể tên các loại cây trồng, vật nuôi mà em biết?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2. Em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tham gia bảo vệ, ch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m sóc  cây trồng, vật nuôi nh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thế nào?</a:t>
            </a:r>
          </a:p>
        </p:txBody>
      </p:sp>
    </p:spTree>
    <p:extLst>
      <p:ext uri="{BB962C8B-B14F-4D97-AF65-F5344CB8AC3E}">
        <p14:creationId xmlns:p14="http://schemas.microsoft.com/office/powerpoint/2010/main" val="218888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09600"/>
            <a:ext cx="815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làm gì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giữ tr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lớp  xanh, sạch,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Không vứt rác bừa bãi.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Không vẽ bậy lên t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bàn, ghế.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Không bẻ cành, ngắt hoa.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Quét dọn lớp học.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....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2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6096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Trò ch</a:t>
            </a:r>
            <a:r>
              <a:rPr lang="vi-VN" sz="360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:Đóng vai</a:t>
            </a:r>
          </a:p>
          <a:p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endParaRPr lang="en-US" sz="3600">
              <a:latin typeface="Times New Roman" pitchFamily="18" charset="0"/>
              <a:cs typeface="Times New Roman" pitchFamily="18" charset="0"/>
            </a:endParaRPr>
          </a:p>
          <a:p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973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11672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113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.VnArial</vt:lpstr>
      <vt:lpstr>Arial</vt:lpstr>
      <vt:lpstr>Calibri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duphong</cp:lastModifiedBy>
  <cp:revision>5</cp:revision>
  <dcterms:created xsi:type="dcterms:W3CDTF">2016-08-29T16:13:58Z</dcterms:created>
  <dcterms:modified xsi:type="dcterms:W3CDTF">2022-05-08T12:45:26Z</dcterms:modified>
</cp:coreProperties>
</file>