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570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9CB3-B708-4071-83E3-22B1BAEC24D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9999-F4FD-4B45-B133-1E4DCF768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666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9CB3-B708-4071-83E3-22B1BAEC24D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9999-F4FD-4B45-B133-1E4DCF768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665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9CB3-B708-4071-83E3-22B1BAEC24D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9999-F4FD-4B45-B133-1E4DCF768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961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9CB3-B708-4071-83E3-22B1BAEC24D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9999-F4FD-4B45-B133-1E4DCF768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694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9CB3-B708-4071-83E3-22B1BAEC24D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9999-F4FD-4B45-B133-1E4DCF768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64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9CB3-B708-4071-83E3-22B1BAEC24D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9999-F4FD-4B45-B133-1E4DCF768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807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9CB3-B708-4071-83E3-22B1BAEC24D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9999-F4FD-4B45-B133-1E4DCF768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750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9CB3-B708-4071-83E3-22B1BAEC24D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9999-F4FD-4B45-B133-1E4DCF768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73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9CB3-B708-4071-83E3-22B1BAEC24D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9999-F4FD-4B45-B133-1E4DCF768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26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9CB3-B708-4071-83E3-22B1BAEC24D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9999-F4FD-4B45-B133-1E4DCF768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36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9CB3-B708-4071-83E3-22B1BAEC24D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9999-F4FD-4B45-B133-1E4DCF768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10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99CB3-B708-4071-83E3-22B1BAEC24D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C9999-F4FD-4B45-B133-1E4DCF768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893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wmf"/><Relationship Id="rId9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6"/>
          <p:cNvSpPr txBox="1">
            <a:spLocks noChangeArrowheads="1"/>
          </p:cNvSpPr>
          <p:nvPr/>
        </p:nvSpPr>
        <p:spPr bwMode="auto">
          <a:xfrm>
            <a:off x="4381500" y="2952750"/>
            <a:ext cx="42291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>
              <a:latin typeface=".VnArial" pitchFamily="34" charset="0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657600" y="2209800"/>
          <a:ext cx="152400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lip" r:id="rId3" imgW="2191817" imgH="1424635" progId="">
                  <p:embed/>
                </p:oleObj>
              </mc:Choice>
              <mc:Fallback>
                <p:oleObj name="Clip" r:id="rId3" imgW="2191817" imgH="142463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209800"/>
                        <a:ext cx="1524000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3" name="Picture 25" descr="viet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5943600"/>
            <a:ext cx="60483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4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2064" name="Picture 32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5" name="Picture 33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6" name="Picture 34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7" name="Picture 35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Rectangle 21"/>
          <p:cNvSpPr/>
          <p:nvPr/>
        </p:nvSpPr>
        <p:spPr bwMode="auto">
          <a:xfrm>
            <a:off x="0" y="5791200"/>
            <a:ext cx="8991600" cy="1066800"/>
          </a:xfrm>
          <a:prstGeom prst="rect">
            <a:avLst/>
          </a:prstGeom>
          <a:solidFill>
            <a:srgbClr val="00CC00">
              <a:alpha val="49000"/>
            </a:srgb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pic>
        <p:nvPicPr>
          <p:cNvPr id="2056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9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858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6" descr="495026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8288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1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8600" y="685800"/>
            <a:ext cx="1295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2" name="TextBox 29"/>
          <p:cNvSpPr txBox="1">
            <a:spLocks noChangeArrowheads="1"/>
          </p:cNvSpPr>
          <p:nvPr/>
        </p:nvSpPr>
        <p:spPr bwMode="auto">
          <a:xfrm>
            <a:off x="1524000" y="762000"/>
            <a:ext cx="617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TRƯỜNG TIỂU 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HỌC GIANG BIÊN</a:t>
            </a:r>
            <a:endParaRPr lang="en-US" sz="24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 Box 31"/>
          <p:cNvSpPr txBox="1">
            <a:spLocks noChangeArrowheads="1"/>
          </p:cNvSpPr>
          <p:nvPr/>
        </p:nvSpPr>
        <p:spPr bwMode="auto">
          <a:xfrm>
            <a:off x="2643188" y="3505200"/>
            <a:ext cx="34226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MÔN: Đạo </a:t>
            </a:r>
            <a:r>
              <a:rPr lang="vi-VN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11519340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609600"/>
            <a:ext cx="8382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Khi có khách </a:t>
            </a:r>
            <a:r>
              <a:rPr lang="vi-VN" sz="360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 th</a:t>
            </a:r>
            <a:r>
              <a:rPr lang="vi-VN" sz="360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m tr</a:t>
            </a:r>
            <a:r>
              <a:rPr lang="vi-VN" sz="3600"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, các em cần có thái </a:t>
            </a:r>
            <a:r>
              <a:rPr lang="vi-VN" sz="360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 nh</a:t>
            </a:r>
            <a:r>
              <a:rPr lang="vi-VN" sz="360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 thế nào?</a:t>
            </a:r>
          </a:p>
          <a:p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- Chào hỏi lễ phép.</a:t>
            </a:r>
          </a:p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- Tôn trọng khách.</a:t>
            </a:r>
          </a:p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- Không chạy theo, chỉ trỏ.</a:t>
            </a:r>
          </a:p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.....</a:t>
            </a:r>
          </a:p>
        </p:txBody>
      </p:sp>
    </p:spTree>
    <p:extLst>
      <p:ext uri="{BB962C8B-B14F-4D97-AF65-F5344CB8AC3E}">
        <p14:creationId xmlns:p14="http://schemas.microsoft.com/office/powerpoint/2010/main" val="3058743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685800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Trò ch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: Đóng vai khách 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tr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0648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Nền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WordArt 7"/>
          <p:cNvSpPr>
            <a:spLocks noChangeArrowheads="1" noChangeShapeType="1" noTextEdit="1"/>
          </p:cNvSpPr>
          <p:nvPr/>
        </p:nvSpPr>
        <p:spPr bwMode="auto">
          <a:xfrm>
            <a:off x="2057400" y="2667000"/>
            <a:ext cx="45720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Cảm ơn các thầy cô !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36105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68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.VnArial</vt:lpstr>
      <vt:lpstr>Arial</vt:lpstr>
      <vt:lpstr>Calibri</vt:lpstr>
      <vt:lpstr>Times New Roman</vt:lpstr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duphong</cp:lastModifiedBy>
  <cp:revision>3</cp:revision>
  <dcterms:created xsi:type="dcterms:W3CDTF">2016-08-29T16:56:43Z</dcterms:created>
  <dcterms:modified xsi:type="dcterms:W3CDTF">2022-05-03T01:03:53Z</dcterms:modified>
</cp:coreProperties>
</file>