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wf" ContentType="video/unknown"/>
  <Default Extension="vml" ContentType="application/vnd.openxmlformats-officedocument.vmlDrawing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70" r:id="rId2"/>
    <p:sldId id="272" r:id="rId3"/>
    <p:sldId id="260" r:id="rId4"/>
    <p:sldId id="261" r:id="rId5"/>
    <p:sldId id="262" r:id="rId6"/>
    <p:sldId id="263" r:id="rId7"/>
    <p:sldId id="264" r:id="rId8"/>
    <p:sldId id="274" r:id="rId9"/>
    <p:sldId id="271" r:id="rId10"/>
    <p:sldId id="273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3B70C-784B-4C47-A9B4-15DA0192EEEB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8316B-DE84-4D36-A43C-3FB2817A7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1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F34E7EF-7463-4CFB-A345-9DCDA03D09E9}" type="slidenum">
              <a:rPr lang="en-US" sz="1200" i="0">
                <a:latin typeface=".VnAristote" pitchFamily="34" charset="0"/>
              </a:rPr>
              <a:pPr algn="r" eaLnBrk="1" hangingPunct="1"/>
              <a:t>9</a:t>
            </a:fld>
            <a:endParaRPr lang="en-US" sz="1200" i="0"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F665-E967-4371-B63F-EAFC7AE2D75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6AA-2344-4C50-85F6-7653903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9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F665-E967-4371-B63F-EAFC7AE2D75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6AA-2344-4C50-85F6-7653903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0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F665-E967-4371-B63F-EAFC7AE2D75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6AA-2344-4C50-85F6-7653903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F665-E967-4371-B63F-EAFC7AE2D75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6AA-2344-4C50-85F6-7653903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F665-E967-4371-B63F-EAFC7AE2D75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6AA-2344-4C50-85F6-7653903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F665-E967-4371-B63F-EAFC7AE2D75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6AA-2344-4C50-85F6-7653903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F665-E967-4371-B63F-EAFC7AE2D75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6AA-2344-4C50-85F6-7653903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F665-E967-4371-B63F-EAFC7AE2D75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6AA-2344-4C50-85F6-7653903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2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F665-E967-4371-B63F-EAFC7AE2D75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6AA-2344-4C50-85F6-7653903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4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F665-E967-4371-B63F-EAFC7AE2D75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6AA-2344-4C50-85F6-7653903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8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F665-E967-4371-B63F-EAFC7AE2D75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B6AA-2344-4C50-85F6-7653903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9F665-E967-4371-B63F-EAFC7AE2D75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4B6AA-2344-4C50-85F6-76539033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swf"/><Relationship Id="rId1" Type="http://schemas.microsoft.com/office/2007/relationships/media" Target="../media/media1.sw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swf"/><Relationship Id="rId1" Type="http://schemas.microsoft.com/office/2007/relationships/media" Target="../media/media2.sw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swf"/><Relationship Id="rId1" Type="http://schemas.microsoft.com/office/2007/relationships/media" Target="../media/media3.sw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6"/>
          <p:cNvSpPr txBox="1">
            <a:spLocks noChangeArrowheads="1"/>
          </p:cNvSpPr>
          <p:nvPr/>
        </p:nvSpPr>
        <p:spPr bwMode="auto">
          <a:xfrm>
            <a:off x="4381500" y="2952750"/>
            <a:ext cx="4229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.VnArial" pitchFamily="34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657600" y="2209800"/>
          <a:ext cx="15240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3" imgW="2191817" imgH="1424635" progId="">
                  <p:embed/>
                </p:oleObj>
              </mc:Choice>
              <mc:Fallback>
                <p:oleObj name="Clip" r:id="rId3" imgW="2191817" imgH="14246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09800"/>
                        <a:ext cx="15240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25" descr="vie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943600"/>
            <a:ext cx="6048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31"/>
          <p:cNvGrpSpPr>
            <a:grpSpLocks/>
          </p:cNvGrpSpPr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3088" name="Picture 32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33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34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35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tangle 21"/>
          <p:cNvSpPr/>
          <p:nvPr/>
        </p:nvSpPr>
        <p:spPr bwMode="auto">
          <a:xfrm>
            <a:off x="0" y="5791200"/>
            <a:ext cx="8991600" cy="1066800"/>
          </a:xfrm>
          <a:prstGeom prst="rect">
            <a:avLst/>
          </a:prstGeom>
          <a:solidFill>
            <a:srgbClr val="00CC00">
              <a:alpha val="49000"/>
            </a:srgb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080" name="Picture 4" descr="658285i82lzhnmv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562475"/>
            <a:ext cx="7429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658285i82lzhnmv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62475"/>
            <a:ext cx="7429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F9849DCFA90C473196ECD16214E77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85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495026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1" descr="F9849DCFA90C473196ECD16214E77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685800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Box 29"/>
          <p:cNvSpPr txBox="1">
            <a:spLocks noChangeArrowheads="1"/>
          </p:cNvSpPr>
          <p:nvPr/>
        </p:nvSpPr>
        <p:spPr bwMode="auto">
          <a:xfrm>
            <a:off x="1524000" y="7620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GIANG BIÊN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7" name="Text Box 31"/>
          <p:cNvSpPr txBox="1">
            <a:spLocks noChangeArrowheads="1"/>
          </p:cNvSpPr>
          <p:nvPr/>
        </p:nvSpPr>
        <p:spPr bwMode="auto">
          <a:xfrm>
            <a:off x="2643188" y="3505200"/>
            <a:ext cx="38486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TẬP VIẾT 3</a:t>
            </a:r>
          </a:p>
        </p:txBody>
      </p:sp>
    </p:spTree>
    <p:extLst>
      <p:ext uri="{BB962C8B-B14F-4D97-AF65-F5344CB8AC3E}">
        <p14:creationId xmlns:p14="http://schemas.microsoft.com/office/powerpoint/2010/main" val="1825376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173182"/>
            <a:ext cx="78962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9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Nề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7"/>
          <p:cNvSpPr>
            <a:spLocks noChangeArrowheads="1" noChangeShapeType="1" noTextEdit="1"/>
          </p:cNvSpPr>
          <p:nvPr/>
        </p:nvSpPr>
        <p:spPr bwMode="auto">
          <a:xfrm>
            <a:off x="2057400" y="2667000"/>
            <a:ext cx="4572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thầy cô 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139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173182"/>
            <a:ext cx="78962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53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swf"/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17200"/>
                  </p14:bmkLst>
                </p14:media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674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.swf"/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/>
            <a:lightRig rig="threePt" dir="t">
              <a:rot lat="0" lon="0" rev="19200000"/>
            </a:lightRig>
          </a:scene3d>
          <a:sp3d extrusionH="25400">
            <a:bevelT w="171450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4207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.swf"/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/>
            <a:lightRig rig="threePt" dir="t">
              <a:rot lat="0" lon="0" rev="19200000"/>
            </a:lightRig>
          </a:scene3d>
          <a:sp3d extrusionH="25400">
            <a:bevelT w="171450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176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00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28" t="18906" r="64320" b="75642"/>
          <a:stretch>
            <a:fillRect/>
          </a:stretch>
        </p:blipFill>
        <p:spPr bwMode="auto">
          <a:xfrm>
            <a:off x="228600" y="1676400"/>
            <a:ext cx="84582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Below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br>
              <a:rPr lang="en-US" b="1" dirty="0">
                <a:latin typeface="HP001 4 hàng" pitchFamily="34" charset="0"/>
              </a:rPr>
            </a:br>
            <a:br>
              <a:rPr lang="en-US" b="1" dirty="0">
                <a:latin typeface="HP001 4 hàng" pitchFamily="34" charset="0"/>
              </a:rPr>
            </a:br>
            <a:endParaRPr lang="en-US" dirty="0"/>
          </a:p>
        </p:txBody>
      </p:sp>
      <p:pic>
        <p:nvPicPr>
          <p:cNvPr id="6" name="Picture 2" descr="H:\2013_03_19\IMG_0003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3679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5438"/>
            <a:ext cx="7726363" cy="653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47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029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0" u="sng">
                <a:latin typeface="Times New Roman" pitchFamily="18" charset="0"/>
              </a:rPr>
              <a:t>1- Tư thế ngồi viết:</a:t>
            </a:r>
          </a:p>
          <a:p>
            <a:pPr eaLnBrk="1" hangingPunct="1"/>
            <a:r>
              <a:rPr lang="en-US" sz="2400" i="0">
                <a:latin typeface="Times New Roman" pitchFamily="18" charset="0"/>
              </a:rPr>
              <a:t>- Lưng thẳng, không tì ngực vào bàn.</a:t>
            </a:r>
          </a:p>
          <a:p>
            <a:pPr eaLnBrk="1" hangingPunct="1"/>
            <a:r>
              <a:rPr lang="en-US" sz="2400" i="0">
                <a:latin typeface="Times New Roman" pitchFamily="18" charset="0"/>
              </a:rPr>
              <a:t>- Đầu hơi cúi.</a:t>
            </a:r>
          </a:p>
          <a:p>
            <a:pPr eaLnBrk="1" hangingPunct="1"/>
            <a:r>
              <a:rPr lang="en-US" sz="2400" i="0">
                <a:latin typeface="Times New Roman" pitchFamily="18" charset="0"/>
              </a:rPr>
              <a:t>- Mắt cách vở khoảng 25 đến 30 cm.</a:t>
            </a:r>
          </a:p>
          <a:p>
            <a:pPr eaLnBrk="1" hangingPunct="1"/>
            <a:r>
              <a:rPr lang="en-US" sz="2400" i="0">
                <a:latin typeface="Times New Roman" pitchFamily="18" charset="0"/>
              </a:rPr>
              <a:t>- Tay phải cầm bút.</a:t>
            </a:r>
          </a:p>
          <a:p>
            <a:pPr eaLnBrk="1" hangingPunct="1"/>
            <a:r>
              <a:rPr lang="en-US" sz="2400" i="0">
                <a:latin typeface="Times New Roman" pitchFamily="18" charset="0"/>
              </a:rPr>
              <a:t>- Tay trái tì nhẹ lên mép vở để giữ.</a:t>
            </a:r>
          </a:p>
          <a:p>
            <a:pPr eaLnBrk="1" hangingPunct="1"/>
            <a:r>
              <a:rPr lang="en-US" sz="2400" i="0">
                <a:latin typeface="Times New Roman" pitchFamily="18" charset="0"/>
              </a:rPr>
              <a:t>- Hai chân để song song thoải mái.</a:t>
            </a:r>
          </a:p>
          <a:p>
            <a:pPr algn="just"/>
            <a:endParaRPr lang="en-US" sz="2400" i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479800"/>
            <a:ext cx="5562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i="0" u="sng">
                <a:latin typeface="Times New Roman" pitchFamily="18" charset="0"/>
              </a:rPr>
              <a:t>2-Cách cầm bút:</a:t>
            </a:r>
          </a:p>
          <a:p>
            <a:pPr eaLnBrk="1" hangingPunct="1"/>
            <a:r>
              <a:rPr lang="en-US" sz="2400" i="0">
                <a:latin typeface="Times New Roman" pitchFamily="18" charset="0"/>
              </a:rPr>
              <a:t>- Cầm bút bằng 3 ngón tay: ngón cái, ngón trỏ, ngón giữa.</a:t>
            </a:r>
          </a:p>
          <a:p>
            <a:pPr eaLnBrk="1" hangingPunct="1"/>
            <a:r>
              <a:rPr lang="en-US" sz="2400" i="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/>
            <a:r>
              <a:rPr lang="en-US" sz="2400" i="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6019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5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145</Words>
  <Application>Microsoft Office PowerPoint</Application>
  <PresentationFormat>On-screen Show (4:3)</PresentationFormat>
  <Paragraphs>16</Paragraphs>
  <Slides>11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.VnArial</vt:lpstr>
      <vt:lpstr>.VnAristote</vt:lpstr>
      <vt:lpstr>Arial</vt:lpstr>
      <vt:lpstr>Calibri</vt:lpstr>
      <vt:lpstr>HP001 4 hàng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ts83dnk</dc:creator>
  <cp:lastModifiedBy>duphong</cp:lastModifiedBy>
  <cp:revision>25</cp:revision>
  <dcterms:created xsi:type="dcterms:W3CDTF">2013-03-19T12:26:09Z</dcterms:created>
  <dcterms:modified xsi:type="dcterms:W3CDTF">2022-05-03T00:55:26Z</dcterms:modified>
</cp:coreProperties>
</file>