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9" r:id="rId3"/>
    <p:sldId id="266" r:id="rId4"/>
    <p:sldId id="262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570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DE18F420-43A4-4E71-8481-05FB6F3AE0AB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65879E9-EB69-4FF8-9A54-8DBA7A391B73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8F420-43A4-4E71-8481-05FB6F3AE0AB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79E9-EB69-4FF8-9A54-8DBA7A391B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8F420-43A4-4E71-8481-05FB6F3AE0AB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79E9-EB69-4FF8-9A54-8DBA7A391B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8F420-43A4-4E71-8481-05FB6F3AE0AB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79E9-EB69-4FF8-9A54-8DBA7A391B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8F420-43A4-4E71-8481-05FB6F3AE0AB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79E9-EB69-4FF8-9A54-8DBA7A391B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8F420-43A4-4E71-8481-05FB6F3AE0AB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79E9-EB69-4FF8-9A54-8DBA7A391B7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8F420-43A4-4E71-8481-05FB6F3AE0AB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79E9-EB69-4FF8-9A54-8DBA7A391B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8F420-43A4-4E71-8481-05FB6F3AE0AB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79E9-EB69-4FF8-9A54-8DBA7A391B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8F420-43A4-4E71-8481-05FB6F3AE0AB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79E9-EB69-4FF8-9A54-8DBA7A391B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8F420-43A4-4E71-8481-05FB6F3AE0AB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79E9-EB69-4FF8-9A54-8DBA7A391B73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8F420-43A4-4E71-8481-05FB6F3AE0AB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79E9-EB69-4FF8-9A54-8DBA7A391B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E18F420-43A4-4E71-8481-05FB6F3AE0AB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65879E9-EB69-4FF8-9A54-8DBA7A391B7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Line 4"/>
          <p:cNvSpPr>
            <a:spLocks noChangeShapeType="1"/>
          </p:cNvSpPr>
          <p:nvPr/>
        </p:nvSpPr>
        <p:spPr bwMode="auto">
          <a:xfrm>
            <a:off x="381000" y="990600"/>
            <a:ext cx="0" cy="5638800"/>
          </a:xfrm>
          <a:prstGeom prst="line">
            <a:avLst/>
          </a:prstGeom>
          <a:noFill/>
          <a:ln w="9525">
            <a:solidFill>
              <a:srgbClr val="66FF33"/>
            </a:solidFill>
            <a:round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flatTx/>
          </a:bodyPr>
          <a:lstStyle/>
          <a:p>
            <a:endParaRPr lang="en-US"/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179388" y="5867400"/>
            <a:ext cx="8534400" cy="0"/>
          </a:xfrm>
          <a:prstGeom prst="line">
            <a:avLst/>
          </a:prstGeom>
          <a:noFill/>
          <a:ln w="9525">
            <a:solidFill>
              <a:srgbClr val="FF3399"/>
            </a:solidFill>
            <a:round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3399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flatTx/>
          </a:bodyPr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7D0CF59-5693-4BA6-BE1E-9062869E6224}"/>
              </a:ext>
            </a:extLst>
          </p:cNvPr>
          <p:cNvSpPr txBox="1"/>
          <p:nvPr/>
        </p:nvSpPr>
        <p:spPr>
          <a:xfrm>
            <a:off x="1219199" y="1981200"/>
            <a:ext cx="73913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ÔN LUYỆN TẬP ĐỌC + HỌC THUỘC LÒNG</a:t>
            </a:r>
          </a:p>
        </p:txBody>
      </p:sp>
    </p:spTree>
    <p:extLst>
      <p:ext uri="{BB962C8B-B14F-4D97-AF65-F5344CB8AC3E}">
        <p14:creationId xmlns:p14="http://schemas.microsoft.com/office/powerpoint/2010/main" val="2237636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04800"/>
            <a:ext cx="8229600" cy="6224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509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04800"/>
            <a:ext cx="8305800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292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229600" cy="4525963"/>
          </a:xfrm>
          <a:ln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b="1" dirty="0">
                <a:solidFill>
                  <a:srgbClr val="FF3300"/>
                </a:solidFill>
              </a:rPr>
              <a:t>DẶN DÒ:</a:t>
            </a:r>
          </a:p>
          <a:p>
            <a:pPr eaLnBrk="1" hangingPunct="1">
              <a:buFontTx/>
              <a:buChar char="-"/>
            </a:pPr>
            <a:r>
              <a:rPr lang="en-US" b="1" dirty="0" err="1"/>
              <a:t>Xem</a:t>
            </a:r>
            <a:r>
              <a:rPr lang="en-US" b="1" dirty="0"/>
              <a:t> </a:t>
            </a:r>
            <a:r>
              <a:rPr lang="en-US" b="1" dirty="0" err="1"/>
              <a:t>lại</a:t>
            </a:r>
            <a:r>
              <a:rPr lang="en-US" b="1" dirty="0"/>
              <a:t> </a:t>
            </a:r>
            <a:r>
              <a:rPr lang="en-US" b="1" dirty="0" err="1"/>
              <a:t>bài</a:t>
            </a:r>
            <a:endParaRPr lang="en-US" b="1" dirty="0"/>
          </a:p>
          <a:p>
            <a:pPr eaLnBrk="1" hangingPunct="1">
              <a:buFontTx/>
              <a:buChar char="-"/>
            </a:pPr>
            <a:r>
              <a:rPr lang="en-US" b="1" dirty="0" err="1"/>
              <a:t>Chuẩn</a:t>
            </a:r>
            <a:r>
              <a:rPr lang="en-US" b="1" dirty="0"/>
              <a:t> </a:t>
            </a:r>
            <a:r>
              <a:rPr lang="en-US" b="1" dirty="0" err="1"/>
              <a:t>bị</a:t>
            </a:r>
            <a:r>
              <a:rPr lang="en-US" b="1" dirty="0"/>
              <a:t> </a:t>
            </a:r>
            <a:r>
              <a:rPr lang="en-US" b="1" dirty="0" err="1"/>
              <a:t>bài</a:t>
            </a:r>
            <a:r>
              <a:rPr lang="en-US" b="1" dirty="0"/>
              <a:t>: </a:t>
            </a:r>
            <a:r>
              <a:rPr lang="en-US" b="1" dirty="0" err="1"/>
              <a:t>Ôn</a:t>
            </a:r>
            <a:r>
              <a:rPr lang="en-US" b="1" dirty="0"/>
              <a:t> </a:t>
            </a:r>
            <a:r>
              <a:rPr lang="en-US" b="1" dirty="0" err="1"/>
              <a:t>tập</a:t>
            </a:r>
            <a:r>
              <a:rPr lang="en-US" b="1" dirty="0"/>
              <a:t> </a:t>
            </a:r>
            <a:r>
              <a:rPr lang="en-US" b="1" dirty="0" err="1"/>
              <a:t>giữa</a:t>
            </a:r>
            <a:r>
              <a:rPr lang="en-US" b="1" dirty="0"/>
              <a:t> </a:t>
            </a:r>
            <a:r>
              <a:rPr lang="en-US" b="1" dirty="0" err="1"/>
              <a:t>kỳ</a:t>
            </a:r>
            <a:r>
              <a:rPr lang="en-US" b="1" dirty="0"/>
              <a:t> </a:t>
            </a:r>
            <a:r>
              <a:rPr lang="en-US" b="1" dirty="0" err="1"/>
              <a:t>tiết</a:t>
            </a:r>
            <a:r>
              <a:rPr lang="en-US" b="1" dirty="0"/>
              <a:t> 8</a:t>
            </a:r>
          </a:p>
        </p:txBody>
      </p:sp>
      <p:pic>
        <p:nvPicPr>
          <p:cNvPr id="21507" name="Picture 8" descr="03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733800"/>
            <a:ext cx="4038600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40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bar01"/>
          <p:cNvPicPr>
            <a:picLocks noChangeAspect="1" noChangeArrowheads="1"/>
          </p:cNvPicPr>
          <p:nvPr/>
        </p:nvPicPr>
        <p:blipFill>
          <a:blip r:embed="rId2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-152400"/>
            <a:ext cx="9067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3" descr="bar01"/>
          <p:cNvPicPr>
            <a:picLocks noChangeAspect="1" noChangeArrowheads="1"/>
          </p:cNvPicPr>
          <p:nvPr/>
        </p:nvPicPr>
        <p:blipFill>
          <a:blip r:embed="rId3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096000"/>
            <a:ext cx="8839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WordArt 4"/>
          <p:cNvSpPr>
            <a:spLocks noChangeArrowheads="1" noChangeShapeType="1" noTextEdit="1"/>
          </p:cNvSpPr>
          <p:nvPr/>
        </p:nvSpPr>
        <p:spPr bwMode="auto">
          <a:xfrm>
            <a:off x="762000" y="244475"/>
            <a:ext cx="7848600" cy="17367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5400" b="1" i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thầy, cô và các em sức khỏe</a:t>
            </a:r>
          </a:p>
        </p:txBody>
      </p:sp>
      <p:sp>
        <p:nvSpPr>
          <p:cNvPr id="7" name="WordArt 5"/>
          <p:cNvSpPr>
            <a:spLocks noChangeArrowheads="1" noChangeShapeType="1" noTextEdit="1"/>
          </p:cNvSpPr>
          <p:nvPr/>
        </p:nvSpPr>
        <p:spPr bwMode="auto">
          <a:xfrm>
            <a:off x="3200400" y="5029200"/>
            <a:ext cx="4400550" cy="10699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8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6000" b="1" i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Chào tạm biệt</a:t>
            </a:r>
          </a:p>
        </p:txBody>
      </p:sp>
      <p:pic>
        <p:nvPicPr>
          <p:cNvPr id="8" name="Picture 6" descr="Pool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" y="4724400"/>
            <a:ext cx="2413000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7" descr="blumen-pflanzen176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981200"/>
            <a:ext cx="61722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3473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8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</TotalTime>
  <Words>36</Words>
  <Application>Microsoft Office PowerPoint</Application>
  <PresentationFormat>On-screen Show (4:3)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Century Gothic</vt:lpstr>
      <vt:lpstr>Tahoma</vt:lpstr>
      <vt:lpstr>Times New Roman</vt:lpstr>
      <vt:lpstr>Wingdings 2</vt:lpstr>
      <vt:lpstr>Austin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 computer</dc:creator>
  <cp:lastModifiedBy>duphong</cp:lastModifiedBy>
  <cp:revision>3</cp:revision>
  <dcterms:created xsi:type="dcterms:W3CDTF">2016-08-28T16:24:41Z</dcterms:created>
  <dcterms:modified xsi:type="dcterms:W3CDTF">2022-03-18T02:02:56Z</dcterms:modified>
</cp:coreProperties>
</file>