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EECB8D1-B5BE-4127-B1E6-1888D8D132CF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C126A4A-760E-4366-948B-0DC95B390E44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8D1-B5BE-4127-B1E6-1888D8D132CF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26A4A-760E-4366-948B-0DC95B390E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8D1-B5BE-4127-B1E6-1888D8D132CF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26A4A-760E-4366-948B-0DC95B390E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8D1-B5BE-4127-B1E6-1888D8D132CF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26A4A-760E-4366-948B-0DC95B390E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8D1-B5BE-4127-B1E6-1888D8D132CF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26A4A-760E-4366-948B-0DC95B390E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8D1-B5BE-4127-B1E6-1888D8D132CF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26A4A-760E-4366-948B-0DC95B390E4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8D1-B5BE-4127-B1E6-1888D8D132CF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26A4A-760E-4366-948B-0DC95B390E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8D1-B5BE-4127-B1E6-1888D8D132CF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26A4A-760E-4366-948B-0DC95B390E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8D1-B5BE-4127-B1E6-1888D8D132CF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26A4A-760E-4366-948B-0DC95B390E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8D1-B5BE-4127-B1E6-1888D8D132CF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26A4A-760E-4366-948B-0DC95B390E44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8D1-B5BE-4127-B1E6-1888D8D132CF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26A4A-760E-4366-948B-0DC95B390E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EECB8D1-B5BE-4127-B1E6-1888D8D132CF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C126A4A-760E-4366-948B-0DC95B390E4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4114800" cy="6248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04800"/>
            <a:ext cx="43434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419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81000"/>
            <a:ext cx="82296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300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mmm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82296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296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8229600" cy="6185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520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81000"/>
            <a:ext cx="8305799" cy="617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913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bar01"/>
          <p:cNvPicPr>
            <a:picLocks noChangeAspect="1" noChangeArrowheads="1"/>
          </p:cNvPicPr>
          <p:nvPr/>
        </p:nvPicPr>
        <p:blipFill>
          <a:blip r:embed="rId2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-152400"/>
            <a:ext cx="9067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3" descr="bar01"/>
          <p:cNvPicPr>
            <a:picLocks noChangeAspect="1" noChangeArrowheads="1"/>
          </p:cNvPicPr>
          <p:nvPr/>
        </p:nvPicPr>
        <p:blipFill>
          <a:blip r:embed="rId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96000"/>
            <a:ext cx="883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762000" y="244475"/>
            <a:ext cx="7848600" cy="17367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5400" b="1" i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thầy, cô và các em sức khỏe</a:t>
            </a:r>
          </a:p>
        </p:txBody>
      </p:sp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3200400" y="5029200"/>
            <a:ext cx="4400550" cy="1069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8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en-US" sz="60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  <p:pic>
        <p:nvPicPr>
          <p:cNvPr id="8" name="Picture 6" descr="Pool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4724400"/>
            <a:ext cx="24130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7" descr="blumen-pflanzen17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81200"/>
            <a:ext cx="61722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4021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</TotalTime>
  <Words>13</Words>
  <Application>Microsoft Office PowerPoint</Application>
  <PresentationFormat>On-screen Show (4:3)</PresentationFormat>
  <Paragraphs>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Times New Roman</vt:lpstr>
      <vt:lpstr>Wingdings 2</vt:lpstr>
      <vt:lpstr>Austin</vt:lpstr>
      <vt:lpstr>PowerPoint Presentation</vt:lpstr>
      <vt:lpstr>PowerPoint Presentation</vt:lpstr>
      <vt:lpstr>mmm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 computer</dc:creator>
  <cp:lastModifiedBy>duphong</cp:lastModifiedBy>
  <cp:revision>3</cp:revision>
  <dcterms:created xsi:type="dcterms:W3CDTF">2016-08-28T15:10:13Z</dcterms:created>
  <dcterms:modified xsi:type="dcterms:W3CDTF">2022-03-11T04:33:54Z</dcterms:modified>
</cp:coreProperties>
</file>