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1" r:id="rId6"/>
    <p:sldId id="262" r:id="rId7"/>
    <p:sldId id="264" r:id="rId8"/>
    <p:sldId id="265" r:id="rId9"/>
    <p:sldId id="272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660"/>
  </p:normalViewPr>
  <p:slideViewPr>
    <p:cSldViewPr snapToGrid="0">
      <p:cViewPr varScale="1">
        <p:scale>
          <a:sx n="83" d="100"/>
          <a:sy n="83" d="100"/>
        </p:scale>
        <p:origin x="69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D14E6-F761-41DA-8EB1-AFB7C80EFAE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36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73C47-A672-40D8-BF86-698AE6E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72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74C67-F29D-45C6-8CA6-4447852B876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54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8B2A46-D2ED-4292-A53F-9385B67582D7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06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71923A-00FB-444D-B09E-C8965D3999A5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609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ACF4F5-C6B6-4B08-881B-C634333ECC94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430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41646F-DB8E-4E8B-96AD-3792DAD0FB63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48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9A30FA-5C8F-46E4-AB2A-9839CF5CB4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862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EFB208-97D2-4DCA-8244-3DB0CC4C3B71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7814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5E58A7-7BFC-4228-804F-9AF739B174E7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0681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E63BFB-0AA6-478F-BCE9-D2874ED22717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14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5FB5C-17C1-4EFD-A13E-E7B1F33EAC8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6596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9D2CCD-55F8-4695-8761-DD6A40CC9ED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2303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87F81B-7C12-45E2-8CAF-95D4C71CB4C5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330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C4B3DE-9BD6-4206-99F2-A38087B9143B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29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B33A2-CC43-46D6-8326-843D072A3A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225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0B9B6-BF2A-443A-AEC9-3C0131F46D8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32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43BED-35D5-4018-B46E-B74EEEC8BE9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2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592FA-58B4-481D-AB3E-C394C207BF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806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324DA-30E0-48AC-A2A4-5A4CE2AD78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44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31328-3CAB-4B8E-80CC-263A42404B9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93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0FD3C-471A-49D5-8EA8-2B47D9E5743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56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D1AA5EB6-0422-4625-93A9-5893B2924876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ahoma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81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938D37-447B-47E1-BB2F-DD481E62B840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26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jpeg"/><Relationship Id="rId4" Type="http://schemas.openxmlformats.org/officeDocument/2006/relationships/image" Target="http://upload.wikimedia.org/wikipedia/commons/thumb/1/16/SongMa.JPG/288px-SongMa.JP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86199" y="528936"/>
            <a:ext cx="6892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GIANG BIÊN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1519536"/>
            <a:ext cx="632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Tập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711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/>
          <p:cNvSpPr>
            <a:spLocks noChangeArrowheads="1" noChangeShapeType="1" noTextEdit="1"/>
          </p:cNvSpPr>
          <p:nvPr/>
        </p:nvSpPr>
        <p:spPr bwMode="auto">
          <a:xfrm>
            <a:off x="5410201" y="1295400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cầu </a:t>
            </a:r>
          </a:p>
        </p:txBody>
      </p:sp>
      <p:sp>
        <p:nvSpPr>
          <p:cNvPr id="12291" name="WordArt 6"/>
          <p:cNvSpPr>
            <a:spLocks noChangeArrowheads="1" noChangeShapeType="1" noTextEdit="1"/>
          </p:cNvSpPr>
          <p:nvPr/>
        </p:nvSpPr>
        <p:spPr bwMode="auto">
          <a:xfrm>
            <a:off x="4724400" y="8382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2286000" y="2057400"/>
            <a:ext cx="3352800" cy="22098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4800600" y="3124200"/>
            <a:ext cx="5562600" cy="3429000"/>
          </a:xfrm>
          <a:prstGeom prst="ellipse">
            <a:avLst/>
          </a:prstGeom>
          <a:solidFill>
            <a:srgbClr val="FBF9A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nghĩ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ến con nhện có cầu t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nhỏ,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sáo có ngọn gió làm cầu, con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có chiếc lá tre làm cầu, bạn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 sang bà ngoại bằng chiếc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 tre, cầu ao mẹ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ãi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ỗ. </a:t>
            </a:r>
          </a:p>
        </p:txBody>
      </p:sp>
    </p:spTree>
    <p:extLst>
      <p:ext uri="{BB962C8B-B14F-4D97-AF65-F5344CB8AC3E}">
        <p14:creationId xmlns:p14="http://schemas.microsoft.com/office/powerpoint/2010/main" val="76556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/>
      <p:bldP spid="153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/>
          <p:cNvSpPr>
            <a:spLocks noChangeArrowheads="1" noChangeShapeType="1" noTextEdit="1"/>
          </p:cNvSpPr>
          <p:nvPr/>
        </p:nvSpPr>
        <p:spPr bwMode="auto">
          <a:xfrm>
            <a:off x="5410201" y="1295400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cầu </a:t>
            </a:r>
          </a:p>
        </p:txBody>
      </p:sp>
      <p:sp>
        <p:nvSpPr>
          <p:cNvPr id="13315" name="WordArt 6"/>
          <p:cNvSpPr>
            <a:spLocks noChangeArrowheads="1" noChangeShapeType="1" noTextEdit="1"/>
          </p:cNvSpPr>
          <p:nvPr/>
        </p:nvSpPr>
        <p:spPr bwMode="auto">
          <a:xfrm>
            <a:off x="4724400" y="8382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17415" name="AutoShape 7"/>
          <p:cNvSpPr>
            <a:spLocks noChangeArrowheads="1"/>
          </p:cNvSpPr>
          <p:nvPr/>
        </p:nvSpPr>
        <p:spPr bwMode="auto">
          <a:xfrm>
            <a:off x="2895600" y="2819400"/>
            <a:ext cx="3276600" cy="2895600"/>
          </a:xfrm>
          <a:prstGeom prst="cloudCallout">
            <a:avLst>
              <a:gd name="adj1" fmla="val -69477"/>
              <a:gd name="adj2" fmla="val 5740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400800" y="4343400"/>
            <a:ext cx="4038600" cy="2133600"/>
          </a:xfrm>
          <a:prstGeom prst="rect">
            <a:avLst/>
          </a:prstGeom>
          <a:solidFill>
            <a:srgbClr val="FBF9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về.Vì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ó.</a:t>
            </a:r>
          </a:p>
        </p:txBody>
      </p:sp>
    </p:spTree>
    <p:extLst>
      <p:ext uri="{BB962C8B-B14F-4D97-AF65-F5344CB8AC3E}">
        <p14:creationId xmlns:p14="http://schemas.microsoft.com/office/powerpoint/2010/main" val="148412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 animBg="1"/>
      <p:bldP spid="174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5410200" y="1334589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cầu </a:t>
            </a:r>
          </a:p>
        </p:txBody>
      </p:sp>
      <p:sp>
        <p:nvSpPr>
          <p:cNvPr id="14339" name="WordArt 5"/>
          <p:cNvSpPr>
            <a:spLocks noChangeArrowheads="1" noChangeShapeType="1" noTextEdit="1"/>
          </p:cNvSpPr>
          <p:nvPr/>
        </p:nvSpPr>
        <p:spPr bwMode="auto">
          <a:xfrm>
            <a:off x="4724400" y="8382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1981200" y="1219200"/>
            <a:ext cx="3429000" cy="25908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BA3AB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thích hình ảnh cây cầu nào trong bài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4876800" y="3352800"/>
            <a:ext cx="5257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 em thấy tình cảm của bạn nhỏ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cha nh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thế nào?</a:t>
            </a:r>
          </a:p>
        </p:txBody>
      </p:sp>
      <p:sp>
        <p:nvSpPr>
          <p:cNvPr id="18443" name="AutoShape 11"/>
          <p:cNvSpPr>
            <a:spLocks noChangeArrowheads="1"/>
          </p:cNvSpPr>
          <p:nvPr/>
        </p:nvSpPr>
        <p:spPr bwMode="auto">
          <a:xfrm>
            <a:off x="5105400" y="4343400"/>
            <a:ext cx="5334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4" name="Oval 12"/>
          <p:cNvSpPr>
            <a:spLocks noChangeArrowheads="1"/>
          </p:cNvSpPr>
          <p:nvPr/>
        </p:nvSpPr>
        <p:spPr bwMode="auto">
          <a:xfrm>
            <a:off x="1481138" y="4814889"/>
            <a:ext cx="9144001" cy="2014537"/>
          </a:xfrm>
          <a:prstGeom prst="ellipse">
            <a:avLst/>
          </a:prstGeom>
          <a:solidFill>
            <a:srgbClr val="FBF9A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nhỏ rất yêu cha, tự hào về cha nên thấy chiếc cầu do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làm ra là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ẹp nhất,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áng yêu nhất.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863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  <p:bldP spid="18443" grpId="0" animBg="1"/>
      <p:bldP spid="184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524000" y="2146662"/>
            <a:ext cx="5572748" cy="22729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gửi cho con chiếc ảnh cái cầu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vừa bắc xong qua dòng sông sâu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 lửa sắp qua,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nói thế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cho mẹ xem, cho xem 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lâu. 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524000" y="4585062"/>
            <a:ext cx="5572748" cy="2272937"/>
          </a:xfrm>
          <a:prstGeom prst="rect">
            <a:avLst/>
          </a:prstGeom>
          <a:solidFill>
            <a:srgbClr val="FBA3A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cái cầu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yêu sao yêu ghê!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Nhện qua chum n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 bắc cầu t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sáo sang sông bắc cầu ngọn gió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kiến qua ngòi bắc cầu lá tre.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172199" y="2146662"/>
            <a:ext cx="5479869" cy="2272937"/>
          </a:xfrm>
          <a:prstGeom prst="rect">
            <a:avLst/>
          </a:prstGeom>
          <a:solidFill>
            <a:srgbClr val="FBF9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cái cầu treo lối sang bà ngoại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võng trên sông ru ng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qua lại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cầu, thuyền chở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á, chở vôi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 buồm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ợc, thuyền thoi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xuôi.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6172199" y="4585062"/>
            <a:ext cx="5479869" cy="22729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cả cầu ao mẹ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ãi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cái cầu này ảnh chụp xa xa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bảo : cầu Hàm Rồng sông Mã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cứ gọi cái cầu của cha.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WordArt 8"/>
          <p:cNvSpPr>
            <a:spLocks noChangeArrowheads="1" noChangeShapeType="1" noTextEdit="1"/>
          </p:cNvSpPr>
          <p:nvPr/>
        </p:nvSpPr>
        <p:spPr bwMode="auto">
          <a:xfrm>
            <a:off x="5410201" y="1295400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cầu </a:t>
            </a:r>
          </a:p>
        </p:txBody>
      </p:sp>
      <p:sp>
        <p:nvSpPr>
          <p:cNvPr id="15367" name="WordArt 9"/>
          <p:cNvSpPr>
            <a:spLocks noChangeArrowheads="1" noChangeShapeType="1" noTextEdit="1"/>
          </p:cNvSpPr>
          <p:nvPr/>
        </p:nvSpPr>
        <p:spPr bwMode="auto">
          <a:xfrm>
            <a:off x="4724400" y="8382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1905000" y="1168914"/>
            <a:ext cx="3250770" cy="65988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*Học thuộc lòng: </a:t>
            </a:r>
          </a:p>
        </p:txBody>
      </p:sp>
    </p:spTree>
    <p:extLst>
      <p:ext uri="{BB962C8B-B14F-4D97-AF65-F5344CB8AC3E}">
        <p14:creationId xmlns:p14="http://schemas.microsoft.com/office/powerpoint/2010/main" val="230972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94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946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946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94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1" dur="5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76" dur="5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1" dur="500"/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6" dur="500"/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1" dur="500"/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6" dur="500"/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1" dur="500"/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06" dur="500"/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1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6" dur="500"/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1" dur="500"/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26" dur="500"/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1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6" dur="5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1" dur="5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46" dur="500"/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allAtOnce" animBg="1"/>
      <p:bldP spid="19461" grpId="0" build="allAtOnce" animBg="1"/>
      <p:bldP spid="19462" grpId="0" build="allAtOnce" animBg="1"/>
      <p:bldP spid="19463" grpId="0" build="allAtOnce" animBg="1"/>
      <p:bldP spid="194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5"/>
          <p:cNvSpPr>
            <a:spLocks noChangeArrowheads="1" noChangeShapeType="1" noTextEdit="1"/>
          </p:cNvSpPr>
          <p:nvPr/>
        </p:nvSpPr>
        <p:spPr bwMode="auto">
          <a:xfrm>
            <a:off x="4724400" y="8382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pic>
        <p:nvPicPr>
          <p:cNvPr id="5129" name="Picture 9" descr="270px-Cau_Ham_Ro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1828800" y="1600200"/>
            <a:ext cx="4267200" cy="1524000"/>
          </a:xfrm>
          <a:prstGeom prst="wedgeRectCallout">
            <a:avLst>
              <a:gd name="adj1" fmla="val -44755"/>
              <a:gd name="adj2" fmla="val 88542"/>
            </a:avLst>
          </a:prstGeom>
          <a:solidFill>
            <a:srgbClr val="FBA3A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vắt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TP.Thanh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95656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1524000" y="1424358"/>
            <a:ext cx="5572748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gửi cho con chiếc ảnh cái cầu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vừa bắc xong qua dòng sông sâu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 lửa sắp qua,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nói thế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cho mẹ xem, cho xem 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lâu. 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1524000" y="3862758"/>
            <a:ext cx="5572748" cy="2362200"/>
          </a:xfrm>
          <a:prstGeom prst="rect">
            <a:avLst/>
          </a:prstGeom>
          <a:solidFill>
            <a:srgbClr val="FBA3A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cái cầu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yêu sao yêu ghê!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Nhện qua chum n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 bắc cầu t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sáo sang sông bắc cầu ngọn gió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kiến qua ngòi bắc cầu lá tre.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6172199" y="1424358"/>
            <a:ext cx="5479869" cy="2362200"/>
          </a:xfrm>
          <a:prstGeom prst="rect">
            <a:avLst/>
          </a:prstGeom>
          <a:solidFill>
            <a:srgbClr val="FBF9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cái cầu treo lối sang bà ngoại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võng trên sông ru ng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qua lại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cầu, thuyền chở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á, chở vôi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 buồm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ợc, thuyền thoi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xuôi.</a:t>
            </a: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6172199" y="3862758"/>
            <a:ext cx="5479869" cy="2362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cả cầu ao mẹ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ãi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cái cầu này ảnh chụp xa xa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bảo : cầu Hàm Rồng sông Mã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cứ gọi cái cầu của cha.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WordArt 8"/>
          <p:cNvSpPr>
            <a:spLocks noChangeArrowheads="1" noChangeShapeType="1" noTextEdit="1"/>
          </p:cNvSpPr>
          <p:nvPr/>
        </p:nvSpPr>
        <p:spPr bwMode="auto">
          <a:xfrm>
            <a:off x="5105399" y="205158"/>
            <a:ext cx="269349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3079" name="WordArt 11"/>
          <p:cNvSpPr>
            <a:spLocks noChangeArrowheads="1" noChangeShapeType="1" noTextEdit="1"/>
          </p:cNvSpPr>
          <p:nvPr/>
        </p:nvSpPr>
        <p:spPr bwMode="auto">
          <a:xfrm>
            <a:off x="5334001" y="586158"/>
            <a:ext cx="2031731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cầu </a:t>
            </a:r>
          </a:p>
        </p:txBody>
      </p:sp>
    </p:spTree>
    <p:extLst>
      <p:ext uri="{BB962C8B-B14F-4D97-AF65-F5344CB8AC3E}">
        <p14:creationId xmlns:p14="http://schemas.microsoft.com/office/powerpoint/2010/main" val="36581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5410201" y="720973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123" name="WordArt 6"/>
          <p:cNvSpPr>
            <a:spLocks noChangeArrowheads="1" noChangeShapeType="1" noTextEdit="1"/>
          </p:cNvSpPr>
          <p:nvPr/>
        </p:nvSpPr>
        <p:spPr bwMode="auto">
          <a:xfrm>
            <a:off x="4724400" y="263773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9224" name="Rectangle 8" descr="Blue tissue paper"/>
          <p:cNvSpPr>
            <a:spLocks noChangeArrowheads="1"/>
          </p:cNvSpPr>
          <p:nvPr/>
        </p:nvSpPr>
        <p:spPr bwMode="auto">
          <a:xfrm>
            <a:off x="1364158" y="1559173"/>
            <a:ext cx="9560112" cy="47244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76200" cmpd="tri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6019800" y="1559173"/>
            <a:ext cx="0" cy="4724400"/>
          </a:xfrm>
          <a:prstGeom prst="line">
            <a:avLst/>
          </a:prstGeom>
          <a:noFill/>
          <a:ln w="76200" cmpd="tri">
            <a:solidFill>
              <a:srgbClr val="FBA3AB"/>
            </a:solidFill>
            <a:prstDash val="sysDot"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2267989" y="1711573"/>
            <a:ext cx="28845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</a:p>
        </p:txBody>
      </p:sp>
      <p:sp>
        <p:nvSpPr>
          <p:cNvPr id="5127" name="Text Box 13"/>
          <p:cNvSpPr txBox="1">
            <a:spLocks noChangeArrowheads="1"/>
          </p:cNvSpPr>
          <p:nvPr/>
        </p:nvSpPr>
        <p:spPr bwMode="auto">
          <a:xfrm>
            <a:off x="6290438" y="1863973"/>
            <a:ext cx="33790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6198088" y="1711573"/>
            <a:ext cx="38734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hiểu bài</a:t>
            </a: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1528354" y="4759573"/>
            <a:ext cx="4532812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gửi cho con chiếc ảnh cái cầu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vừa bắc xong qua dòng sông sâu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 lửa sắp qua,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nói thế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cho mẹ xem, cho xem 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lâu. </a:t>
            </a:r>
          </a:p>
        </p:txBody>
      </p:sp>
      <p:sp>
        <p:nvSpPr>
          <p:cNvPr id="9232" name="AutoShape 16"/>
          <p:cNvSpPr>
            <a:spLocks noChangeArrowheads="1"/>
          </p:cNvSpPr>
          <p:nvPr/>
        </p:nvSpPr>
        <p:spPr bwMode="auto">
          <a:xfrm>
            <a:off x="2423081" y="3311773"/>
            <a:ext cx="2802102" cy="1143000"/>
          </a:xfrm>
          <a:prstGeom prst="cloudCallout">
            <a:avLst>
              <a:gd name="adj1" fmla="val -69606"/>
              <a:gd name="adj2" fmla="val 6333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khổ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thứ nhất: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33" name="AutoShape 17"/>
          <p:cNvSpPr>
            <a:spLocks noChangeArrowheads="1"/>
          </p:cNvSpPr>
          <p:nvPr/>
        </p:nvSpPr>
        <p:spPr bwMode="auto">
          <a:xfrm>
            <a:off x="6195395" y="2930773"/>
            <a:ext cx="3955909" cy="23622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rgbClr val="FBA3AB"/>
          </a:solidFill>
          <a:ln w="9525">
            <a:solidFill>
              <a:srgbClr val="FBA3AB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cách ngắt nhịp của khổ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1607245" y="2549773"/>
            <a:ext cx="4450397" cy="533400"/>
          </a:xfrm>
          <a:prstGeom prst="rect">
            <a:avLst/>
          </a:prstGeom>
          <a:solidFill>
            <a:srgbClr val="FF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39138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7" grpId="0" animBg="1"/>
      <p:bldP spid="9228" grpId="0"/>
      <p:bldP spid="9230" grpId="0"/>
      <p:bldP spid="9231" grpId="0" animBg="1"/>
      <p:bldP spid="9232" grpId="0" animBg="1"/>
      <p:bldP spid="9233" grpId="0" animBg="1"/>
      <p:bldP spid="92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5"/>
          <p:cNvSpPr>
            <a:spLocks noChangeArrowheads="1" noChangeShapeType="1" noTextEdit="1"/>
          </p:cNvSpPr>
          <p:nvPr/>
        </p:nvSpPr>
        <p:spPr bwMode="auto">
          <a:xfrm>
            <a:off x="5410201" y="732696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cầu </a:t>
            </a:r>
          </a:p>
        </p:txBody>
      </p:sp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4724400" y="275496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10248" name="WordArt 8"/>
          <p:cNvSpPr>
            <a:spLocks noChangeArrowheads="1" noChangeShapeType="1" noTextEdit="1"/>
          </p:cNvSpPr>
          <p:nvPr/>
        </p:nvSpPr>
        <p:spPr bwMode="auto">
          <a:xfrm>
            <a:off x="3657599" y="1946034"/>
            <a:ext cx="3657601" cy="114568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 ngắt nhịp của khổ thơ</a:t>
            </a:r>
            <a:endParaRPr lang="en-US" sz="36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1524000" y="3094896"/>
            <a:ext cx="9144000" cy="3200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gửi cho con / chiếc ảnh cái cầu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vừa bắc xong / qua dòng sông sâu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 lửa sắp qua, / th</a:t>
            </a:r>
            <a:r>
              <a:rPr lang="vi-V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nói thế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cho mẹ xem, / cho xem h</a:t>
            </a:r>
            <a:r>
              <a:rPr lang="vi-V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lâu.// </a:t>
            </a: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79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524000" y="1805358"/>
            <a:ext cx="4572000" cy="4419600"/>
          </a:xfrm>
          <a:prstGeom prst="rect">
            <a:avLst/>
          </a:prstGeom>
          <a:solidFill>
            <a:srgbClr val="FBA3A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195" name="WordArt 6"/>
          <p:cNvSpPr>
            <a:spLocks noChangeArrowheads="1" noChangeShapeType="1" noTextEdit="1"/>
          </p:cNvSpPr>
          <p:nvPr/>
        </p:nvSpPr>
        <p:spPr bwMode="auto">
          <a:xfrm>
            <a:off x="5410201" y="662358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Arial"/>
                <a:cs typeface="Arial"/>
              </a:rPr>
              <a:t>Cái cầu </a:t>
            </a:r>
          </a:p>
        </p:txBody>
      </p:sp>
      <p:sp>
        <p:nvSpPr>
          <p:cNvPr id="8196" name="WordArt 8"/>
          <p:cNvSpPr>
            <a:spLocks noChangeArrowheads="1" noChangeShapeType="1" noTextEdit="1"/>
          </p:cNvSpPr>
          <p:nvPr/>
        </p:nvSpPr>
        <p:spPr bwMode="auto">
          <a:xfrm>
            <a:off x="4724400" y="205158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TẬP ĐỌC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248400" y="1805358"/>
            <a:ext cx="4419600" cy="441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524000" y="3557958"/>
            <a:ext cx="4572000" cy="197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6781800" y="2567358"/>
            <a:ext cx="3657600" cy="28194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chum,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ngòi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9527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2298" grpId="0" animBg="1"/>
      <p:bldP spid="12299" grpId="0"/>
      <p:bldP spid="123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humTuong"/>
          <p:cNvPicPr>
            <a:picLocks noChangeAspect="1" noChangeArrowheads="1"/>
          </p:cNvPicPr>
          <p:nvPr/>
        </p:nvPicPr>
        <p:blipFill>
          <a:blip r:embed="rId2"/>
          <a:srcRect l="39999" t="28459" r="16522" b="26482"/>
          <a:stretch>
            <a:fillRect/>
          </a:stretch>
        </p:blipFill>
        <p:spPr bwMode="auto">
          <a:xfrm>
            <a:off x="1524000" y="2667008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>
            <a:off x="5410201" y="709250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Arial"/>
                <a:cs typeface="Arial"/>
              </a:rPr>
              <a:t>Cái cầu </a:t>
            </a:r>
          </a:p>
        </p:txBody>
      </p:sp>
      <p:sp>
        <p:nvSpPr>
          <p:cNvPr id="9220" name="WordArt 7"/>
          <p:cNvSpPr>
            <a:spLocks noChangeArrowheads="1" noChangeShapeType="1" noTextEdit="1"/>
          </p:cNvSpPr>
          <p:nvPr/>
        </p:nvSpPr>
        <p:spPr bwMode="auto">
          <a:xfrm>
            <a:off x="5017475" y="25205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TẬP ĐỌC</a:t>
            </a: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4724400" y="1583964"/>
            <a:ext cx="184150" cy="460375"/>
          </a:xfrm>
          <a:prstGeom prst="rect">
            <a:avLst/>
          </a:prstGeom>
          <a:solidFill>
            <a:srgbClr val="F6F9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2" name="Rectangle 11"/>
          <p:cNvSpPr>
            <a:spLocks noChangeArrowheads="1"/>
          </p:cNvSpPr>
          <p:nvPr/>
        </p:nvSpPr>
        <p:spPr bwMode="auto">
          <a:xfrm>
            <a:off x="4724400" y="1814151"/>
            <a:ext cx="184150" cy="461963"/>
          </a:xfrm>
          <a:prstGeom prst="rect">
            <a:avLst/>
          </a:prstGeom>
          <a:solidFill>
            <a:srgbClr val="F6F9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3321" name="Picture 9" descr="Sông Mã đoạn qua Thanh Hóa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4648200" y="2667008"/>
            <a:ext cx="3048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7" name="Picture 25" descr="datnuoc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4800" y="2667008"/>
            <a:ext cx="2743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5304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1524000" y="1424358"/>
            <a:ext cx="5572748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gửi cho con chiếc ảnh cái cầu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vừa bắc xong qua dòng sông sâu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 lửa sắp qua,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nói thế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cho mẹ xem, cho xem 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lâu. 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1524000" y="3862758"/>
            <a:ext cx="5572748" cy="2362200"/>
          </a:xfrm>
          <a:prstGeom prst="rect">
            <a:avLst/>
          </a:prstGeom>
          <a:solidFill>
            <a:srgbClr val="FBA3A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cái cầu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yêu sao yêu ghê!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Nhện qua chum n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 bắc cầu t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nhỏ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sáo sang sông bắc cầu ngọn gió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kiến qua ngòi bắc cầu lá tre.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6172199" y="1424358"/>
            <a:ext cx="5479869" cy="2362200"/>
          </a:xfrm>
          <a:prstGeom prst="rect">
            <a:avLst/>
          </a:prstGeom>
          <a:solidFill>
            <a:srgbClr val="FBF9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cái cầu treo lối sang bà ngoại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võng trên sông ru ng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qua lại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ới cầu, thuyền chở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á, chở vôi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 buồm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ng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ợc, thuyền thoi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xuôi.</a:t>
            </a: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6172199" y="3862758"/>
            <a:ext cx="5479869" cy="2362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cả cầu ao mẹ th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ãi </a:t>
            </a:r>
            <a:r>
              <a:rPr 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ỗ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cái cầu này ảnh chụp xa xa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bảo : cầu Hàm Rồng sông Mã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cứ gọi cái cầu của cha.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8" name="WordArt 8"/>
          <p:cNvSpPr>
            <a:spLocks noChangeArrowheads="1" noChangeShapeType="1" noTextEdit="1"/>
          </p:cNvSpPr>
          <p:nvPr/>
        </p:nvSpPr>
        <p:spPr bwMode="auto">
          <a:xfrm>
            <a:off x="5105399" y="205158"/>
            <a:ext cx="2693495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3079" name="WordArt 11"/>
          <p:cNvSpPr>
            <a:spLocks noChangeArrowheads="1" noChangeShapeType="1" noTextEdit="1"/>
          </p:cNvSpPr>
          <p:nvPr/>
        </p:nvSpPr>
        <p:spPr bwMode="auto">
          <a:xfrm>
            <a:off x="5334001" y="586158"/>
            <a:ext cx="2031731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 cầu </a:t>
            </a:r>
          </a:p>
        </p:txBody>
      </p:sp>
    </p:spTree>
    <p:extLst>
      <p:ext uri="{BB962C8B-B14F-4D97-AF65-F5344CB8AC3E}">
        <p14:creationId xmlns:p14="http://schemas.microsoft.com/office/powerpoint/2010/main" val="1426049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4"/>
          <p:cNvSpPr>
            <a:spLocks noChangeArrowheads="1" noChangeShapeType="1" noTextEdit="1"/>
          </p:cNvSpPr>
          <p:nvPr/>
        </p:nvSpPr>
        <p:spPr bwMode="auto">
          <a:xfrm>
            <a:off x="5410201" y="1295400"/>
            <a:ext cx="1666875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267" name="WordArt 6"/>
          <p:cNvSpPr>
            <a:spLocks noChangeArrowheads="1" noChangeShapeType="1" noTextEdit="1"/>
          </p:cNvSpPr>
          <p:nvPr/>
        </p:nvSpPr>
        <p:spPr bwMode="auto">
          <a:xfrm>
            <a:off x="5138738" y="876300"/>
            <a:ext cx="22098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2438400" y="2438400"/>
            <a:ext cx="3810000" cy="25908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ó?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096000" y="4495800"/>
            <a:ext cx="4114800" cy="2057400"/>
          </a:xfrm>
          <a:prstGeom prst="rect">
            <a:avLst/>
          </a:prstGeom>
          <a:solidFill>
            <a:srgbClr val="FBF9A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189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930</Words>
  <Application>Microsoft Office PowerPoint</Application>
  <PresentationFormat>Widescreen</PresentationFormat>
  <Paragraphs>118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duphong</cp:lastModifiedBy>
  <cp:revision>6</cp:revision>
  <dcterms:created xsi:type="dcterms:W3CDTF">2020-04-12T14:07:46Z</dcterms:created>
  <dcterms:modified xsi:type="dcterms:W3CDTF">2022-02-12T04:41:49Z</dcterms:modified>
</cp:coreProperties>
</file>