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5" r:id="rId2"/>
  </p:sldMasterIdLst>
  <p:sldIdLst>
    <p:sldId id="309" r:id="rId3"/>
    <p:sldId id="302" r:id="rId4"/>
    <p:sldId id="306" r:id="rId5"/>
    <p:sldId id="303" r:id="rId6"/>
    <p:sldId id="308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990033"/>
    <a:srgbClr val="FF00FF"/>
    <a:srgbClr val="800000"/>
    <a:srgbClr val="003300"/>
    <a:srgbClr val="000000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0" autoAdjust="0"/>
    <p:restoredTop sz="94660"/>
  </p:normalViewPr>
  <p:slideViewPr>
    <p:cSldViewPr>
      <p:cViewPr varScale="1">
        <p:scale>
          <a:sx n="76" d="100"/>
          <a:sy n="76" d="100"/>
        </p:scale>
        <p:origin x="787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282D5-600D-4E6D-8F37-F606FD0EA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92B0D-07A6-4296-BAD7-30565AD50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CB4B1-071C-4CFA-A90E-3638B46EF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CA440-2949-47BD-AF7F-6637321F6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3EDD4-DA7E-4664-B4C6-590E2AB6B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AE21A-8016-4800-8549-56753AD97E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9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F4059-2E18-48B5-8F73-BC418DF1B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C6F16-1369-4D06-9DBC-BAC525E89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68831-CA29-4D53-9735-D1D9C9D32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A4A64-ECF2-4CB5-A234-890ECA5A3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13ACA-34AC-4F99-A667-5EAE87B3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9524-3324-43B4-8D54-AC3B4FAE6D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8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829ED-D117-4651-9763-AA10C6E7DF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BB4B-FB6F-43A4-AC16-67241E6B3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666BB-7DAD-4F21-A2C5-9C59DCA5E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B2AEF-6769-4CA2-9C0D-A3590C9E5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FDF76-CE69-40AC-A230-88DFE5E78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2A9CB-6D97-4363-976A-10E980D294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39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5575297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2EF5C-FE58-463E-B6AC-2D40AE7F9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8E839-B873-4910-8611-443C09D11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FFF3F-5EE7-41D8-89F0-E1011D19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00BB7-F966-43FC-A17B-67A2B5A5A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BF2B1-3EE1-4ABF-84D4-4A5DB7D0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792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5AE3D-0FEE-44B0-A480-DF0A51B8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50A72-74F6-4CFC-9E7D-8E61299D4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ADA8A-5813-4ADB-82CB-B53CD0C6A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125F1-7216-422E-BE2E-8F8C5A7D9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5C4B6-574C-4648-BE66-15A6388A4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338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8130B-AE50-4A4D-A3AA-F18ADAA90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2E399-35D0-4FE0-BE30-00EE63E67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FF7C2-3B2D-4CC1-9373-E86121041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C262C-4C39-4F7C-914C-B9C8A4AC0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DBE9-4DA3-46A0-A936-D0F4E5BE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1983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E8CCF-8FC2-4F52-A141-BB053C33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AFA7C-75F9-4A03-93F2-3F362BF20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A4344-8112-47AD-80E3-9F37D83DF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445BB-A0EC-48AB-A68B-32C9E292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5A904-56F5-48B4-A006-BB0D5266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F87FB-F57B-4754-9706-686828AC2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0688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4BDE3-C800-4AD7-9066-EC6498DD6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03532-1A03-4091-9294-C220CD992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55C5B-80A6-4172-B7B0-F26EFEEC7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1E6950-E650-4C38-8905-196AF04379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F9ED94-9287-43FA-A85B-031C2A3671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906B90-6335-4747-9E53-26B87A0B9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A2D13B-6DF2-49F3-9AD8-D9A3A9460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0F98C4-CEC1-47FF-B73C-CDA0F1CF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4924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B5B5-00B0-4269-A89E-A0389FB65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BE6F9E-BACE-4EA9-87C1-F79903DB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36368-BBB3-4925-8F7A-8398F03B7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3D64D9-3992-4163-B02A-DF77A51DB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2555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93ADDF-8E51-40BB-BA28-DB1AB71E0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219336-691A-47F9-B5FE-F32DD29C6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2A82CA-FE17-4C75-9B5D-94455B033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896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0A370-961B-4C19-8ACA-6547D3F03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47116-EBF0-430D-A56C-DCD6A5C04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DACF7-BE80-4B50-BAA3-C0FC24116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EF04E-049A-444E-905D-EB9AD9B6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3EE48-3D5A-4A99-9020-6A7BFD46D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93A6-24A5-4EB0-B554-0851798635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704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D748D-478B-4E3C-B00D-ED02AEB2D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591D9-C0EE-49EB-A7C0-24884E59B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7AB742-F1DB-4580-8C7F-CF251CC17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A43738-3F48-455B-8D3B-44644406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0D69A-41AF-43B0-98E3-F90491171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1320DA-C412-4DC6-AA39-68ACA7A6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9230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8C199-3CFF-410C-9B13-7A3848F66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281AD-7D0B-4607-95F3-1E8991808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233DAD-0345-45EF-A829-BE421099B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96A62-53C5-4A90-AB65-7F85111F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BD5B21-51DD-4688-B18B-D7AB065FA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474F0-384D-4575-BB76-729EA5BE8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6778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E2240-37CF-4834-98BD-AEF15B49B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6E783D-EBDB-47A2-930B-AFACE56D8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48900-A59B-4B22-A0CA-709572495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04A42-29A9-4D36-8C80-7CF3BD2D6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9ED1A-F483-47EE-9531-BB5BF4EC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5454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851045-D2D3-4781-9AB4-45C5B0D8D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3E0C7C-61F5-4D0D-96ED-16738C3C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63401-02AC-4CDC-B7B8-C2ACC1904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494E2-0A40-4A30-94D1-9FF03CB4C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75721-92BF-4C8E-917A-521596725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38072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3">
            <a:extLst>
              <a:ext uri="{FF2B5EF4-FFF2-40B4-BE49-F238E27FC236}">
                <a16:creationId xmlns:a16="http://schemas.microsoft.com/office/drawing/2014/main" id="{9EF9D2E6-11AF-4549-89CF-CBD67A22D2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18">
            <a:extLst>
              <a:ext uri="{FF2B5EF4-FFF2-40B4-BE49-F238E27FC236}">
                <a16:creationId xmlns:a16="http://schemas.microsoft.com/office/drawing/2014/main" id="{4FBD7A07-A7DE-4622-91CA-5D681001BEF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11688"/>
            <a:ext cx="12192000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4077752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8"/>
          <p:cNvSpPr txBox="1">
            <a:spLocks noGrp="1"/>
          </p:cNvSpPr>
          <p:nvPr>
            <p:ph type="title"/>
          </p:nvPr>
        </p:nvSpPr>
        <p:spPr>
          <a:xfrm>
            <a:off x="1850801" y="4070952"/>
            <a:ext cx="8490400" cy="11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1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sp>
        <p:nvSpPr>
          <p:cNvPr id="228" name="Google Shape;228;p8"/>
          <p:cNvSpPr/>
          <p:nvPr/>
        </p:nvSpPr>
        <p:spPr>
          <a:xfrm>
            <a:off x="3179600" y="245933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229" name="Google Shape;229;p8"/>
          <p:cNvGrpSpPr/>
          <p:nvPr/>
        </p:nvGrpSpPr>
        <p:grpSpPr>
          <a:xfrm>
            <a:off x="8375834" y="255717"/>
            <a:ext cx="383633" cy="292000"/>
            <a:chOff x="3648725" y="5042300"/>
            <a:chExt cx="287725" cy="219000"/>
          </a:xfrm>
        </p:grpSpPr>
        <p:sp>
          <p:nvSpPr>
            <p:cNvPr id="230" name="Google Shape;230;p8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233" name="Google Shape;233;p8"/>
          <p:cNvGrpSpPr/>
          <p:nvPr/>
        </p:nvGrpSpPr>
        <p:grpSpPr>
          <a:xfrm>
            <a:off x="10979234" y="345767"/>
            <a:ext cx="618900" cy="111933"/>
            <a:chOff x="3760550" y="753275"/>
            <a:chExt cx="464175" cy="83950"/>
          </a:xfrm>
        </p:grpSpPr>
        <p:sp>
          <p:nvSpPr>
            <p:cNvPr id="234" name="Google Shape;234;p8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35" name="Google Shape;235;p8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237" name="Google Shape;237;p8"/>
          <p:cNvSpPr/>
          <p:nvPr/>
        </p:nvSpPr>
        <p:spPr>
          <a:xfrm>
            <a:off x="951584" y="528300"/>
            <a:ext cx="669933" cy="370067"/>
          </a:xfrm>
          <a:custGeom>
            <a:avLst/>
            <a:gdLst/>
            <a:ahLst/>
            <a:cxnLst/>
            <a:rect l="l" t="t" r="r" b="b"/>
            <a:pathLst>
              <a:path w="20098" h="11102" extrusionOk="0">
                <a:moveTo>
                  <a:pt x="10808" y="0"/>
                </a:moveTo>
                <a:cubicBezTo>
                  <a:pt x="10737" y="0"/>
                  <a:pt x="10665" y="1"/>
                  <a:pt x="10594" y="4"/>
                </a:cubicBezTo>
                <a:cubicBezTo>
                  <a:pt x="8176" y="94"/>
                  <a:pt x="6201" y="1761"/>
                  <a:pt x="5594" y="3968"/>
                </a:cubicBezTo>
                <a:cubicBezTo>
                  <a:pt x="5075" y="3697"/>
                  <a:pt x="4486" y="3543"/>
                  <a:pt x="3868" y="3543"/>
                </a:cubicBezTo>
                <a:cubicBezTo>
                  <a:pt x="3816" y="3543"/>
                  <a:pt x="3763" y="3544"/>
                  <a:pt x="3710" y="3546"/>
                </a:cubicBezTo>
                <a:cubicBezTo>
                  <a:pt x="1622" y="3629"/>
                  <a:pt x="0" y="5378"/>
                  <a:pt x="76" y="7465"/>
                </a:cubicBezTo>
                <a:cubicBezTo>
                  <a:pt x="157" y="9506"/>
                  <a:pt x="1837" y="11101"/>
                  <a:pt x="3861" y="11101"/>
                </a:cubicBezTo>
                <a:cubicBezTo>
                  <a:pt x="3908" y="11101"/>
                  <a:pt x="3955" y="11100"/>
                  <a:pt x="4002" y="11099"/>
                </a:cubicBezTo>
                <a:cubicBezTo>
                  <a:pt x="5308" y="11046"/>
                  <a:pt x="9489" y="10843"/>
                  <a:pt x="11006" y="10783"/>
                </a:cubicBezTo>
                <a:cubicBezTo>
                  <a:pt x="11129" y="10779"/>
                  <a:pt x="11273" y="10777"/>
                  <a:pt x="11434" y="10777"/>
                </a:cubicBezTo>
                <a:cubicBezTo>
                  <a:pt x="12813" y="10777"/>
                  <a:pt x="15440" y="10917"/>
                  <a:pt x="16725" y="10917"/>
                </a:cubicBezTo>
                <a:cubicBezTo>
                  <a:pt x="16875" y="10917"/>
                  <a:pt x="17006" y="10915"/>
                  <a:pt x="17116" y="10911"/>
                </a:cubicBezTo>
                <a:cubicBezTo>
                  <a:pt x="18791" y="10843"/>
                  <a:pt x="20097" y="9432"/>
                  <a:pt x="20036" y="7758"/>
                </a:cubicBezTo>
                <a:cubicBezTo>
                  <a:pt x="19971" y="6126"/>
                  <a:pt x="18626" y="4835"/>
                  <a:pt x="17001" y="4835"/>
                </a:cubicBezTo>
                <a:cubicBezTo>
                  <a:pt x="16960" y="4835"/>
                  <a:pt x="16918" y="4836"/>
                  <a:pt x="16876" y="4838"/>
                </a:cubicBezTo>
                <a:cubicBezTo>
                  <a:pt x="16636" y="4845"/>
                  <a:pt x="16395" y="4890"/>
                  <a:pt x="16170" y="4950"/>
                </a:cubicBezTo>
                <a:cubicBezTo>
                  <a:pt x="15943" y="2161"/>
                  <a:pt x="13610" y="0"/>
                  <a:pt x="1080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10681400" y="1057401"/>
            <a:ext cx="1114267" cy="635500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239" name="Google Shape;239;p8"/>
          <p:cNvGrpSpPr/>
          <p:nvPr/>
        </p:nvGrpSpPr>
        <p:grpSpPr>
          <a:xfrm>
            <a:off x="180100" y="1614985"/>
            <a:ext cx="451133" cy="591567"/>
            <a:chOff x="4143625" y="3473950"/>
            <a:chExt cx="338350" cy="443675"/>
          </a:xfrm>
        </p:grpSpPr>
        <p:sp>
          <p:nvSpPr>
            <p:cNvPr id="240" name="Google Shape;240;p8"/>
            <p:cNvSpPr/>
            <p:nvPr/>
          </p:nvSpPr>
          <p:spPr>
            <a:xfrm>
              <a:off x="4415700" y="3473950"/>
              <a:ext cx="66275" cy="127250"/>
            </a:xfrm>
            <a:custGeom>
              <a:avLst/>
              <a:gdLst/>
              <a:ahLst/>
              <a:cxnLst/>
              <a:rect l="l" t="t" r="r" b="b"/>
              <a:pathLst>
                <a:path w="2651" h="5090" extrusionOk="0">
                  <a:moveTo>
                    <a:pt x="1359" y="0"/>
                  </a:moveTo>
                  <a:cubicBezTo>
                    <a:pt x="1060" y="0"/>
                    <a:pt x="1" y="2177"/>
                    <a:pt x="1" y="3378"/>
                  </a:cubicBezTo>
                  <a:cubicBezTo>
                    <a:pt x="1" y="4578"/>
                    <a:pt x="541" y="5090"/>
                    <a:pt x="1269" y="5090"/>
                  </a:cubicBezTo>
                  <a:cubicBezTo>
                    <a:pt x="2006" y="5090"/>
                    <a:pt x="2651" y="4578"/>
                    <a:pt x="2651" y="3378"/>
                  </a:cubicBezTo>
                  <a:cubicBezTo>
                    <a:pt x="2651" y="2177"/>
                    <a:pt x="1646" y="0"/>
                    <a:pt x="13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4143625" y="348800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4279650" y="3588975"/>
              <a:ext cx="66275" cy="127275"/>
            </a:xfrm>
            <a:custGeom>
              <a:avLst/>
              <a:gdLst/>
              <a:ahLst/>
              <a:cxnLst/>
              <a:rect l="l" t="t" r="r" b="b"/>
              <a:pathLst>
                <a:path w="2651" h="5091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0"/>
                    <a:pt x="533" y="5090"/>
                    <a:pt x="1270" y="5090"/>
                  </a:cubicBezTo>
                  <a:cubicBezTo>
                    <a:pt x="1998" y="5090"/>
                    <a:pt x="2650" y="4580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4408775" y="36852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2" y="1"/>
                  </a:moveTo>
                  <a:cubicBezTo>
                    <a:pt x="1060" y="1"/>
                    <a:pt x="0" y="2179"/>
                    <a:pt x="0" y="3379"/>
                  </a:cubicBezTo>
                  <a:cubicBezTo>
                    <a:pt x="0" y="4580"/>
                    <a:pt x="534" y="5083"/>
                    <a:pt x="1269" y="5083"/>
                  </a:cubicBezTo>
                  <a:cubicBezTo>
                    <a:pt x="1997" y="5083"/>
                    <a:pt x="2651" y="4580"/>
                    <a:pt x="2651" y="3379"/>
                  </a:cubicBezTo>
                  <a:cubicBezTo>
                    <a:pt x="2651" y="2179"/>
                    <a:pt x="1645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4143625" y="368955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4279650" y="37905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1"/>
                    <a:pt x="533" y="5083"/>
                    <a:pt x="1270" y="5083"/>
                  </a:cubicBezTo>
                  <a:cubicBezTo>
                    <a:pt x="1998" y="5083"/>
                    <a:pt x="2650" y="4581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246" name="Google Shape;246;p8"/>
          <p:cNvSpPr/>
          <p:nvPr/>
        </p:nvSpPr>
        <p:spPr>
          <a:xfrm>
            <a:off x="11598133" y="2568333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242885" y="3319718"/>
            <a:ext cx="697900" cy="398033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248" name="Google Shape;248;p8"/>
          <p:cNvGrpSpPr/>
          <p:nvPr/>
        </p:nvGrpSpPr>
        <p:grpSpPr>
          <a:xfrm>
            <a:off x="11497168" y="3755367"/>
            <a:ext cx="383633" cy="292000"/>
            <a:chOff x="3648725" y="5042300"/>
            <a:chExt cx="287725" cy="219000"/>
          </a:xfrm>
        </p:grpSpPr>
        <p:sp>
          <p:nvSpPr>
            <p:cNvPr id="249" name="Google Shape;249;p8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51" name="Google Shape;251;p8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252" name="Google Shape;252;p8"/>
          <p:cNvSpPr/>
          <p:nvPr/>
        </p:nvSpPr>
        <p:spPr>
          <a:xfrm>
            <a:off x="568485" y="4830918"/>
            <a:ext cx="376367" cy="367567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53" name="Google Shape;253;p8"/>
          <p:cNvSpPr/>
          <p:nvPr/>
        </p:nvSpPr>
        <p:spPr>
          <a:xfrm>
            <a:off x="11109900" y="5198500"/>
            <a:ext cx="669933" cy="370067"/>
          </a:xfrm>
          <a:custGeom>
            <a:avLst/>
            <a:gdLst/>
            <a:ahLst/>
            <a:cxnLst/>
            <a:rect l="l" t="t" r="r" b="b"/>
            <a:pathLst>
              <a:path w="20098" h="11102" extrusionOk="0">
                <a:moveTo>
                  <a:pt x="10808" y="0"/>
                </a:moveTo>
                <a:cubicBezTo>
                  <a:pt x="10737" y="0"/>
                  <a:pt x="10665" y="1"/>
                  <a:pt x="10594" y="4"/>
                </a:cubicBezTo>
                <a:cubicBezTo>
                  <a:pt x="8176" y="94"/>
                  <a:pt x="6201" y="1761"/>
                  <a:pt x="5594" y="3968"/>
                </a:cubicBezTo>
                <a:cubicBezTo>
                  <a:pt x="5075" y="3697"/>
                  <a:pt x="4486" y="3543"/>
                  <a:pt x="3868" y="3543"/>
                </a:cubicBezTo>
                <a:cubicBezTo>
                  <a:pt x="3816" y="3543"/>
                  <a:pt x="3763" y="3544"/>
                  <a:pt x="3710" y="3546"/>
                </a:cubicBezTo>
                <a:cubicBezTo>
                  <a:pt x="1622" y="3629"/>
                  <a:pt x="0" y="5378"/>
                  <a:pt x="76" y="7465"/>
                </a:cubicBezTo>
                <a:cubicBezTo>
                  <a:pt x="157" y="9506"/>
                  <a:pt x="1837" y="11101"/>
                  <a:pt x="3861" y="11101"/>
                </a:cubicBezTo>
                <a:cubicBezTo>
                  <a:pt x="3908" y="11101"/>
                  <a:pt x="3955" y="11100"/>
                  <a:pt x="4002" y="11099"/>
                </a:cubicBezTo>
                <a:cubicBezTo>
                  <a:pt x="5308" y="11046"/>
                  <a:pt x="9489" y="10843"/>
                  <a:pt x="11006" y="10783"/>
                </a:cubicBezTo>
                <a:cubicBezTo>
                  <a:pt x="11129" y="10779"/>
                  <a:pt x="11273" y="10777"/>
                  <a:pt x="11434" y="10777"/>
                </a:cubicBezTo>
                <a:cubicBezTo>
                  <a:pt x="12813" y="10777"/>
                  <a:pt x="15440" y="10917"/>
                  <a:pt x="16725" y="10917"/>
                </a:cubicBezTo>
                <a:cubicBezTo>
                  <a:pt x="16875" y="10917"/>
                  <a:pt x="17006" y="10915"/>
                  <a:pt x="17116" y="10911"/>
                </a:cubicBezTo>
                <a:cubicBezTo>
                  <a:pt x="18791" y="10843"/>
                  <a:pt x="20097" y="9432"/>
                  <a:pt x="20036" y="7758"/>
                </a:cubicBezTo>
                <a:cubicBezTo>
                  <a:pt x="19971" y="6126"/>
                  <a:pt x="18626" y="4835"/>
                  <a:pt x="17001" y="4835"/>
                </a:cubicBezTo>
                <a:cubicBezTo>
                  <a:pt x="16960" y="4835"/>
                  <a:pt x="16918" y="4836"/>
                  <a:pt x="16876" y="4838"/>
                </a:cubicBezTo>
                <a:cubicBezTo>
                  <a:pt x="16636" y="4845"/>
                  <a:pt x="16395" y="4890"/>
                  <a:pt x="16170" y="4950"/>
                </a:cubicBezTo>
                <a:cubicBezTo>
                  <a:pt x="15943" y="2161"/>
                  <a:pt x="13610" y="0"/>
                  <a:pt x="1080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242884" y="6139100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55" name="Google Shape;255;p8"/>
          <p:cNvSpPr/>
          <p:nvPr/>
        </p:nvSpPr>
        <p:spPr>
          <a:xfrm>
            <a:off x="8548367" y="6260747"/>
            <a:ext cx="325595" cy="317981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56" name="Google Shape;256;p8"/>
          <p:cNvSpPr/>
          <p:nvPr/>
        </p:nvSpPr>
        <p:spPr>
          <a:xfrm>
            <a:off x="11598134" y="6466700"/>
            <a:ext cx="181700" cy="112133"/>
          </a:xfrm>
          <a:custGeom>
            <a:avLst/>
            <a:gdLst/>
            <a:ahLst/>
            <a:cxnLst/>
            <a:rect l="l" t="t" r="r" b="b"/>
            <a:pathLst>
              <a:path w="5451" h="3364" extrusionOk="0">
                <a:moveTo>
                  <a:pt x="4979" y="0"/>
                </a:moveTo>
                <a:cubicBezTo>
                  <a:pt x="4856" y="0"/>
                  <a:pt x="4736" y="52"/>
                  <a:pt x="4656" y="149"/>
                </a:cubicBezTo>
                <a:lnTo>
                  <a:pt x="2710" y="2491"/>
                </a:lnTo>
                <a:lnTo>
                  <a:pt x="797" y="194"/>
                </a:lnTo>
                <a:cubicBezTo>
                  <a:pt x="714" y="94"/>
                  <a:pt x="593" y="43"/>
                  <a:pt x="473" y="43"/>
                </a:cubicBezTo>
                <a:cubicBezTo>
                  <a:pt x="377" y="43"/>
                  <a:pt x="281" y="76"/>
                  <a:pt x="204" y="142"/>
                </a:cubicBezTo>
                <a:cubicBezTo>
                  <a:pt x="24" y="292"/>
                  <a:pt x="1" y="555"/>
                  <a:pt x="152" y="735"/>
                </a:cubicBezTo>
                <a:lnTo>
                  <a:pt x="2103" y="3077"/>
                </a:lnTo>
                <a:cubicBezTo>
                  <a:pt x="2253" y="3257"/>
                  <a:pt x="2478" y="3363"/>
                  <a:pt x="2710" y="3363"/>
                </a:cubicBezTo>
                <a:cubicBezTo>
                  <a:pt x="2944" y="3363"/>
                  <a:pt x="3170" y="3257"/>
                  <a:pt x="3319" y="3077"/>
                </a:cubicBezTo>
                <a:lnTo>
                  <a:pt x="5301" y="690"/>
                </a:lnTo>
                <a:cubicBezTo>
                  <a:pt x="5450" y="510"/>
                  <a:pt x="5422" y="247"/>
                  <a:pt x="5249" y="97"/>
                </a:cubicBezTo>
                <a:cubicBezTo>
                  <a:pt x="5170" y="32"/>
                  <a:pt x="5074" y="0"/>
                  <a:pt x="497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257" name="Google Shape;257;p8"/>
          <p:cNvGrpSpPr/>
          <p:nvPr/>
        </p:nvGrpSpPr>
        <p:grpSpPr>
          <a:xfrm>
            <a:off x="2956667" y="6466800"/>
            <a:ext cx="618900" cy="111933"/>
            <a:chOff x="3760550" y="753275"/>
            <a:chExt cx="464175" cy="83950"/>
          </a:xfrm>
        </p:grpSpPr>
        <p:sp>
          <p:nvSpPr>
            <p:cNvPr id="258" name="Google Shape;258;p8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3662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18"/>
          <p:cNvSpPr txBox="1">
            <a:spLocks noGrp="1"/>
          </p:cNvSpPr>
          <p:nvPr>
            <p:ph type="title"/>
          </p:nvPr>
        </p:nvSpPr>
        <p:spPr>
          <a:xfrm>
            <a:off x="1078167" y="2315448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93" name="Google Shape;593;p18"/>
          <p:cNvSpPr txBox="1">
            <a:spLocks noGrp="1"/>
          </p:cNvSpPr>
          <p:nvPr>
            <p:ph type="subTitle" idx="1"/>
          </p:nvPr>
        </p:nvSpPr>
        <p:spPr>
          <a:xfrm>
            <a:off x="1078167" y="3025831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4" name="Google Shape;594;p18"/>
          <p:cNvSpPr txBox="1">
            <a:spLocks noGrp="1"/>
          </p:cNvSpPr>
          <p:nvPr>
            <p:ph type="title" idx="2"/>
          </p:nvPr>
        </p:nvSpPr>
        <p:spPr>
          <a:xfrm>
            <a:off x="4677200" y="2315448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95" name="Google Shape;595;p18"/>
          <p:cNvSpPr txBox="1">
            <a:spLocks noGrp="1"/>
          </p:cNvSpPr>
          <p:nvPr>
            <p:ph type="subTitle" idx="3"/>
          </p:nvPr>
        </p:nvSpPr>
        <p:spPr>
          <a:xfrm>
            <a:off x="4677200" y="3025831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6" name="Google Shape;596;p18"/>
          <p:cNvSpPr txBox="1">
            <a:spLocks noGrp="1"/>
          </p:cNvSpPr>
          <p:nvPr>
            <p:ph type="title" idx="4"/>
          </p:nvPr>
        </p:nvSpPr>
        <p:spPr>
          <a:xfrm>
            <a:off x="1078167" y="4226649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97" name="Google Shape;597;p18"/>
          <p:cNvSpPr txBox="1">
            <a:spLocks noGrp="1"/>
          </p:cNvSpPr>
          <p:nvPr>
            <p:ph type="subTitle" idx="5"/>
          </p:nvPr>
        </p:nvSpPr>
        <p:spPr>
          <a:xfrm>
            <a:off x="1078167" y="4937033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8" name="Google Shape;598;p18"/>
          <p:cNvSpPr txBox="1">
            <a:spLocks noGrp="1"/>
          </p:cNvSpPr>
          <p:nvPr>
            <p:ph type="title" idx="6"/>
          </p:nvPr>
        </p:nvSpPr>
        <p:spPr>
          <a:xfrm>
            <a:off x="4677200" y="4226649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99" name="Google Shape;599;p18"/>
          <p:cNvSpPr txBox="1">
            <a:spLocks noGrp="1"/>
          </p:cNvSpPr>
          <p:nvPr>
            <p:ph type="subTitle" idx="7"/>
          </p:nvPr>
        </p:nvSpPr>
        <p:spPr>
          <a:xfrm>
            <a:off x="4677200" y="4937033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0" name="Google Shape;600;p18"/>
          <p:cNvSpPr txBox="1">
            <a:spLocks noGrp="1"/>
          </p:cNvSpPr>
          <p:nvPr>
            <p:ph type="title" idx="8"/>
          </p:nvPr>
        </p:nvSpPr>
        <p:spPr>
          <a:xfrm>
            <a:off x="8276233" y="2315448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601" name="Google Shape;601;p18"/>
          <p:cNvSpPr txBox="1">
            <a:spLocks noGrp="1"/>
          </p:cNvSpPr>
          <p:nvPr>
            <p:ph type="subTitle" idx="9"/>
          </p:nvPr>
        </p:nvSpPr>
        <p:spPr>
          <a:xfrm>
            <a:off x="8276233" y="3025831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2" name="Google Shape;602;p18"/>
          <p:cNvSpPr txBox="1">
            <a:spLocks noGrp="1"/>
          </p:cNvSpPr>
          <p:nvPr>
            <p:ph type="title" idx="13"/>
          </p:nvPr>
        </p:nvSpPr>
        <p:spPr>
          <a:xfrm>
            <a:off x="8276233" y="4226649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603" name="Google Shape;603;p18"/>
          <p:cNvSpPr txBox="1">
            <a:spLocks noGrp="1"/>
          </p:cNvSpPr>
          <p:nvPr>
            <p:ph type="subTitle" idx="14"/>
          </p:nvPr>
        </p:nvSpPr>
        <p:spPr>
          <a:xfrm>
            <a:off x="8276233" y="4937033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4" name="Google Shape;604;p18"/>
          <p:cNvSpPr txBox="1">
            <a:spLocks noGrp="1"/>
          </p:cNvSpPr>
          <p:nvPr>
            <p:ph type="title" idx="15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grpSp>
        <p:nvGrpSpPr>
          <p:cNvPr id="605" name="Google Shape;605;p18"/>
          <p:cNvGrpSpPr/>
          <p:nvPr/>
        </p:nvGrpSpPr>
        <p:grpSpPr>
          <a:xfrm>
            <a:off x="11485684" y="2778618"/>
            <a:ext cx="451133" cy="591567"/>
            <a:chOff x="4143625" y="3473950"/>
            <a:chExt cx="338350" cy="443675"/>
          </a:xfrm>
        </p:grpSpPr>
        <p:sp>
          <p:nvSpPr>
            <p:cNvPr id="606" name="Google Shape;606;p18"/>
            <p:cNvSpPr/>
            <p:nvPr/>
          </p:nvSpPr>
          <p:spPr>
            <a:xfrm>
              <a:off x="4143625" y="348800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07" name="Google Shape;607;p18"/>
            <p:cNvSpPr/>
            <p:nvPr/>
          </p:nvSpPr>
          <p:spPr>
            <a:xfrm>
              <a:off x="4415700" y="3473950"/>
              <a:ext cx="66275" cy="127250"/>
            </a:xfrm>
            <a:custGeom>
              <a:avLst/>
              <a:gdLst/>
              <a:ahLst/>
              <a:cxnLst/>
              <a:rect l="l" t="t" r="r" b="b"/>
              <a:pathLst>
                <a:path w="2651" h="5090" extrusionOk="0">
                  <a:moveTo>
                    <a:pt x="1359" y="0"/>
                  </a:moveTo>
                  <a:cubicBezTo>
                    <a:pt x="1060" y="0"/>
                    <a:pt x="1" y="2177"/>
                    <a:pt x="1" y="3378"/>
                  </a:cubicBezTo>
                  <a:cubicBezTo>
                    <a:pt x="1" y="4578"/>
                    <a:pt x="541" y="5090"/>
                    <a:pt x="1269" y="5090"/>
                  </a:cubicBezTo>
                  <a:cubicBezTo>
                    <a:pt x="2006" y="5090"/>
                    <a:pt x="2651" y="4578"/>
                    <a:pt x="2651" y="3378"/>
                  </a:cubicBezTo>
                  <a:cubicBezTo>
                    <a:pt x="2651" y="2177"/>
                    <a:pt x="1646" y="0"/>
                    <a:pt x="13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08" name="Google Shape;608;p18"/>
            <p:cNvSpPr/>
            <p:nvPr/>
          </p:nvSpPr>
          <p:spPr>
            <a:xfrm>
              <a:off x="4143625" y="368955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09" name="Google Shape;609;p18"/>
            <p:cNvSpPr/>
            <p:nvPr/>
          </p:nvSpPr>
          <p:spPr>
            <a:xfrm>
              <a:off x="4279650" y="3588975"/>
              <a:ext cx="66275" cy="127275"/>
            </a:xfrm>
            <a:custGeom>
              <a:avLst/>
              <a:gdLst/>
              <a:ahLst/>
              <a:cxnLst/>
              <a:rect l="l" t="t" r="r" b="b"/>
              <a:pathLst>
                <a:path w="2651" h="5091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0"/>
                    <a:pt x="533" y="5090"/>
                    <a:pt x="1270" y="5090"/>
                  </a:cubicBezTo>
                  <a:cubicBezTo>
                    <a:pt x="1998" y="5090"/>
                    <a:pt x="2650" y="4580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10" name="Google Shape;610;p18"/>
            <p:cNvSpPr/>
            <p:nvPr/>
          </p:nvSpPr>
          <p:spPr>
            <a:xfrm>
              <a:off x="4408775" y="36852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2" y="1"/>
                  </a:moveTo>
                  <a:cubicBezTo>
                    <a:pt x="1060" y="1"/>
                    <a:pt x="0" y="2179"/>
                    <a:pt x="0" y="3379"/>
                  </a:cubicBezTo>
                  <a:cubicBezTo>
                    <a:pt x="0" y="4580"/>
                    <a:pt x="534" y="5083"/>
                    <a:pt x="1269" y="5083"/>
                  </a:cubicBezTo>
                  <a:cubicBezTo>
                    <a:pt x="1997" y="5083"/>
                    <a:pt x="2651" y="4580"/>
                    <a:pt x="2651" y="3379"/>
                  </a:cubicBezTo>
                  <a:cubicBezTo>
                    <a:pt x="2651" y="2179"/>
                    <a:pt x="1645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11" name="Google Shape;611;p18"/>
            <p:cNvSpPr/>
            <p:nvPr/>
          </p:nvSpPr>
          <p:spPr>
            <a:xfrm>
              <a:off x="4279650" y="37905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1"/>
                    <a:pt x="533" y="5083"/>
                    <a:pt x="1270" y="5083"/>
                  </a:cubicBezTo>
                  <a:cubicBezTo>
                    <a:pt x="1998" y="5083"/>
                    <a:pt x="2650" y="4581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12" name="Google Shape;612;p18"/>
          <p:cNvSpPr/>
          <p:nvPr/>
        </p:nvSpPr>
        <p:spPr>
          <a:xfrm>
            <a:off x="5933184" y="173667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13" name="Google Shape;613;p18"/>
          <p:cNvSpPr/>
          <p:nvPr/>
        </p:nvSpPr>
        <p:spPr>
          <a:xfrm>
            <a:off x="790667" y="6144667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614" name="Google Shape;614;p18"/>
          <p:cNvGrpSpPr/>
          <p:nvPr/>
        </p:nvGrpSpPr>
        <p:grpSpPr>
          <a:xfrm>
            <a:off x="9586067" y="373334"/>
            <a:ext cx="618900" cy="111933"/>
            <a:chOff x="3760550" y="753275"/>
            <a:chExt cx="464175" cy="83950"/>
          </a:xfrm>
        </p:grpSpPr>
        <p:sp>
          <p:nvSpPr>
            <p:cNvPr id="615" name="Google Shape;615;p18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16" name="Google Shape;616;p18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17" name="Google Shape;617;p18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18" name="Google Shape;618;p18"/>
          <p:cNvSpPr/>
          <p:nvPr/>
        </p:nvSpPr>
        <p:spPr>
          <a:xfrm>
            <a:off x="110534" y="2374285"/>
            <a:ext cx="697900" cy="398033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619" name="Google Shape;619;p18"/>
          <p:cNvGrpSpPr/>
          <p:nvPr/>
        </p:nvGrpSpPr>
        <p:grpSpPr>
          <a:xfrm>
            <a:off x="267667" y="5160084"/>
            <a:ext cx="383633" cy="292000"/>
            <a:chOff x="3648725" y="5042300"/>
            <a:chExt cx="287725" cy="219000"/>
          </a:xfrm>
        </p:grpSpPr>
        <p:sp>
          <p:nvSpPr>
            <p:cNvPr id="620" name="Google Shape;620;p18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21" name="Google Shape;621;p18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22" name="Google Shape;622;p18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23" name="Google Shape;623;p18"/>
          <p:cNvSpPr/>
          <p:nvPr/>
        </p:nvSpPr>
        <p:spPr>
          <a:xfrm flipH="1">
            <a:off x="10769271" y="5954663"/>
            <a:ext cx="1883964" cy="915504"/>
          </a:xfrm>
          <a:custGeom>
            <a:avLst/>
            <a:gdLst/>
            <a:ahLst/>
            <a:cxnLst/>
            <a:rect l="l" t="t" r="r" b="b"/>
            <a:pathLst>
              <a:path w="47639" h="23148" extrusionOk="0">
                <a:moveTo>
                  <a:pt x="24298" y="0"/>
                </a:moveTo>
                <a:cubicBezTo>
                  <a:pt x="18492" y="0"/>
                  <a:pt x="13666" y="4478"/>
                  <a:pt x="13190" y="10256"/>
                </a:cubicBezTo>
                <a:cubicBezTo>
                  <a:pt x="12725" y="10121"/>
                  <a:pt x="12237" y="10038"/>
                  <a:pt x="11727" y="10015"/>
                </a:cubicBezTo>
                <a:cubicBezTo>
                  <a:pt x="11646" y="10012"/>
                  <a:pt x="11566" y="10010"/>
                  <a:pt x="11486" y="10010"/>
                </a:cubicBezTo>
                <a:cubicBezTo>
                  <a:pt x="8207" y="10010"/>
                  <a:pt x="5482" y="12543"/>
                  <a:pt x="5225" y="15804"/>
                </a:cubicBezTo>
                <a:cubicBezTo>
                  <a:pt x="4843" y="15683"/>
                  <a:pt x="4431" y="15616"/>
                  <a:pt x="4002" y="15616"/>
                </a:cubicBezTo>
                <a:cubicBezTo>
                  <a:pt x="1795" y="15616"/>
                  <a:pt x="1" y="17409"/>
                  <a:pt x="1" y="19625"/>
                </a:cubicBezTo>
                <a:cubicBezTo>
                  <a:pt x="1" y="21839"/>
                  <a:pt x="1532" y="22597"/>
                  <a:pt x="3725" y="22882"/>
                </a:cubicBezTo>
                <a:cubicBezTo>
                  <a:pt x="5349" y="23095"/>
                  <a:pt x="7654" y="23147"/>
                  <a:pt x="9568" y="23147"/>
                </a:cubicBezTo>
                <a:cubicBezTo>
                  <a:pt x="10952" y="23147"/>
                  <a:pt x="12132" y="23120"/>
                  <a:pt x="12702" y="23107"/>
                </a:cubicBezTo>
                <a:cubicBezTo>
                  <a:pt x="15426" y="23042"/>
                  <a:pt x="19686" y="22817"/>
                  <a:pt x="22535" y="22817"/>
                </a:cubicBezTo>
                <a:cubicBezTo>
                  <a:pt x="23000" y="22817"/>
                  <a:pt x="23428" y="22823"/>
                  <a:pt x="23805" y="22837"/>
                </a:cubicBezTo>
                <a:cubicBezTo>
                  <a:pt x="26050" y="22923"/>
                  <a:pt x="31134" y="23017"/>
                  <a:pt x="34847" y="23017"/>
                </a:cubicBezTo>
                <a:cubicBezTo>
                  <a:pt x="36337" y="23017"/>
                  <a:pt x="37607" y="23002"/>
                  <a:pt x="38384" y="22965"/>
                </a:cubicBezTo>
                <a:cubicBezTo>
                  <a:pt x="44050" y="22709"/>
                  <a:pt x="47309" y="19805"/>
                  <a:pt x="47473" y="15495"/>
                </a:cubicBezTo>
                <a:cubicBezTo>
                  <a:pt x="47639" y="11179"/>
                  <a:pt x="43293" y="7509"/>
                  <a:pt x="38984" y="7343"/>
                </a:cubicBezTo>
                <a:cubicBezTo>
                  <a:pt x="38884" y="7340"/>
                  <a:pt x="38786" y="7338"/>
                  <a:pt x="38687" y="7338"/>
                </a:cubicBezTo>
                <a:cubicBezTo>
                  <a:pt x="37387" y="7338"/>
                  <a:pt x="36162" y="7656"/>
                  <a:pt x="35080" y="8221"/>
                </a:cubicBezTo>
                <a:cubicBezTo>
                  <a:pt x="33826" y="3650"/>
                  <a:pt x="29727" y="203"/>
                  <a:pt x="24737" y="9"/>
                </a:cubicBezTo>
                <a:cubicBezTo>
                  <a:pt x="24590" y="3"/>
                  <a:pt x="24443" y="0"/>
                  <a:pt x="2429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624" name="Google Shape;624;p18"/>
          <p:cNvGrpSpPr/>
          <p:nvPr/>
        </p:nvGrpSpPr>
        <p:grpSpPr>
          <a:xfrm>
            <a:off x="481045" y="124294"/>
            <a:ext cx="383660" cy="360983"/>
            <a:chOff x="6587775" y="249250"/>
            <a:chExt cx="625125" cy="588175"/>
          </a:xfrm>
        </p:grpSpPr>
        <p:sp>
          <p:nvSpPr>
            <p:cNvPr id="625" name="Google Shape;625;p18"/>
            <p:cNvSpPr/>
            <p:nvPr/>
          </p:nvSpPr>
          <p:spPr>
            <a:xfrm>
              <a:off x="6587775" y="249250"/>
              <a:ext cx="625125" cy="588175"/>
            </a:xfrm>
            <a:custGeom>
              <a:avLst/>
              <a:gdLst/>
              <a:ahLst/>
              <a:cxnLst/>
              <a:rect l="l" t="t" r="r" b="b"/>
              <a:pathLst>
                <a:path w="25005" h="23527" extrusionOk="0">
                  <a:moveTo>
                    <a:pt x="5916" y="842"/>
                  </a:moveTo>
                  <a:cubicBezTo>
                    <a:pt x="7484" y="842"/>
                    <a:pt x="9195" y="1914"/>
                    <a:pt x="10494" y="3716"/>
                  </a:cubicBezTo>
                  <a:cubicBezTo>
                    <a:pt x="10705" y="4009"/>
                    <a:pt x="10916" y="4317"/>
                    <a:pt x="11118" y="4633"/>
                  </a:cubicBezTo>
                  <a:lnTo>
                    <a:pt x="11471" y="5188"/>
                  </a:lnTo>
                  <a:lnTo>
                    <a:pt x="11824" y="4633"/>
                  </a:lnTo>
                  <a:cubicBezTo>
                    <a:pt x="13393" y="2193"/>
                    <a:pt x="15074" y="954"/>
                    <a:pt x="16823" y="954"/>
                  </a:cubicBezTo>
                  <a:cubicBezTo>
                    <a:pt x="17656" y="954"/>
                    <a:pt x="18466" y="1248"/>
                    <a:pt x="19218" y="1824"/>
                  </a:cubicBezTo>
                  <a:cubicBezTo>
                    <a:pt x="21245" y="3372"/>
                    <a:pt x="23226" y="8032"/>
                    <a:pt x="13699" y="21845"/>
                  </a:cubicBezTo>
                  <a:cubicBezTo>
                    <a:pt x="13339" y="22371"/>
                    <a:pt x="12739" y="22687"/>
                    <a:pt x="12094" y="22687"/>
                  </a:cubicBezTo>
                  <a:cubicBezTo>
                    <a:pt x="11501" y="22687"/>
                    <a:pt x="10945" y="22424"/>
                    <a:pt x="10570" y="21957"/>
                  </a:cubicBezTo>
                  <a:cubicBezTo>
                    <a:pt x="2012" y="11389"/>
                    <a:pt x="1569" y="6562"/>
                    <a:pt x="2072" y="4626"/>
                  </a:cubicBezTo>
                  <a:cubicBezTo>
                    <a:pt x="2958" y="1210"/>
                    <a:pt x="5052" y="842"/>
                    <a:pt x="5916" y="842"/>
                  </a:cubicBezTo>
                  <a:close/>
                  <a:moveTo>
                    <a:pt x="5916" y="1"/>
                  </a:moveTo>
                  <a:cubicBezTo>
                    <a:pt x="4857" y="1"/>
                    <a:pt x="2290" y="428"/>
                    <a:pt x="1261" y="4415"/>
                  </a:cubicBezTo>
                  <a:cubicBezTo>
                    <a:pt x="0" y="9279"/>
                    <a:pt x="6142" y="17829"/>
                    <a:pt x="9916" y="22490"/>
                  </a:cubicBezTo>
                  <a:cubicBezTo>
                    <a:pt x="10449" y="23151"/>
                    <a:pt x="11246" y="23526"/>
                    <a:pt x="12094" y="23526"/>
                  </a:cubicBezTo>
                  <a:cubicBezTo>
                    <a:pt x="13009" y="23526"/>
                    <a:pt x="13872" y="23076"/>
                    <a:pt x="14391" y="22317"/>
                  </a:cubicBezTo>
                  <a:cubicBezTo>
                    <a:pt x="18647" y="16147"/>
                    <a:pt x="25004" y="5188"/>
                    <a:pt x="19728" y="1157"/>
                  </a:cubicBezTo>
                  <a:cubicBezTo>
                    <a:pt x="18827" y="466"/>
                    <a:pt x="17852" y="112"/>
                    <a:pt x="16823" y="112"/>
                  </a:cubicBezTo>
                  <a:cubicBezTo>
                    <a:pt x="14908" y="112"/>
                    <a:pt x="13114" y="1307"/>
                    <a:pt x="11471" y="3649"/>
                  </a:cubicBezTo>
                  <a:cubicBezTo>
                    <a:pt x="11374" y="3507"/>
                    <a:pt x="11276" y="3364"/>
                    <a:pt x="11177" y="3220"/>
                  </a:cubicBezTo>
                  <a:cubicBezTo>
                    <a:pt x="9721" y="1202"/>
                    <a:pt x="7754" y="1"/>
                    <a:pt x="59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26" name="Google Shape;626;p18"/>
            <p:cNvSpPr/>
            <p:nvPr/>
          </p:nvSpPr>
          <p:spPr>
            <a:xfrm>
              <a:off x="6701125" y="363100"/>
              <a:ext cx="381575" cy="360575"/>
            </a:xfrm>
            <a:custGeom>
              <a:avLst/>
              <a:gdLst/>
              <a:ahLst/>
              <a:cxnLst/>
              <a:rect l="l" t="t" r="r" b="b"/>
              <a:pathLst>
                <a:path w="15263" h="14423" extrusionOk="0">
                  <a:moveTo>
                    <a:pt x="2777" y="0"/>
                  </a:moveTo>
                  <a:cubicBezTo>
                    <a:pt x="1957" y="0"/>
                    <a:pt x="1214" y="597"/>
                    <a:pt x="819" y="2120"/>
                  </a:cubicBezTo>
                  <a:cubicBezTo>
                    <a:pt x="1" y="5296"/>
                    <a:pt x="5391" y="12261"/>
                    <a:pt x="6982" y="14229"/>
                  </a:cubicBezTo>
                  <a:cubicBezTo>
                    <a:pt x="7086" y="14358"/>
                    <a:pt x="7236" y="14422"/>
                    <a:pt x="7384" y="14422"/>
                  </a:cubicBezTo>
                  <a:cubicBezTo>
                    <a:pt x="7546" y="14422"/>
                    <a:pt x="7706" y="14347"/>
                    <a:pt x="7807" y="14198"/>
                  </a:cubicBezTo>
                  <a:cubicBezTo>
                    <a:pt x="9414" y="11872"/>
                    <a:pt x="15262" y="2931"/>
                    <a:pt x="12131" y="536"/>
                  </a:cubicBezTo>
                  <a:cubicBezTo>
                    <a:pt x="11718" y="221"/>
                    <a:pt x="11312" y="87"/>
                    <a:pt x="10920" y="87"/>
                  </a:cubicBezTo>
                  <a:cubicBezTo>
                    <a:pt x="9288" y="87"/>
                    <a:pt x="7897" y="2411"/>
                    <a:pt x="7267" y="3651"/>
                  </a:cubicBezTo>
                  <a:cubicBezTo>
                    <a:pt x="7195" y="3798"/>
                    <a:pt x="7057" y="3872"/>
                    <a:pt x="6918" y="3872"/>
                  </a:cubicBezTo>
                  <a:cubicBezTo>
                    <a:pt x="6779" y="3872"/>
                    <a:pt x="6640" y="3798"/>
                    <a:pt x="6569" y="3651"/>
                  </a:cubicBezTo>
                  <a:cubicBezTo>
                    <a:pt x="6321" y="3149"/>
                    <a:pt x="5939" y="2466"/>
                    <a:pt x="5427" y="1752"/>
                  </a:cubicBezTo>
                  <a:cubicBezTo>
                    <a:pt x="4693" y="734"/>
                    <a:pt x="3687" y="0"/>
                    <a:pt x="27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27" name="Google Shape;627;p18"/>
          <p:cNvSpPr/>
          <p:nvPr/>
        </p:nvSpPr>
        <p:spPr>
          <a:xfrm>
            <a:off x="5933200" y="6122496"/>
            <a:ext cx="325595" cy="317981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9389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>
            <a:spLocks noGrp="1"/>
          </p:cNvSpPr>
          <p:nvPr>
            <p:ph type="title"/>
          </p:nvPr>
        </p:nvSpPr>
        <p:spPr>
          <a:xfrm>
            <a:off x="2014100" y="3691449"/>
            <a:ext cx="5123200" cy="63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6" name="Google Shape;66;p3"/>
          <p:cNvSpPr txBox="1">
            <a:spLocks noGrp="1"/>
          </p:cNvSpPr>
          <p:nvPr>
            <p:ph type="title" idx="2" hasCustomPrompt="1"/>
          </p:nvPr>
        </p:nvSpPr>
        <p:spPr>
          <a:xfrm>
            <a:off x="2198700" y="2279049"/>
            <a:ext cx="15364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94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67" name="Google Shape;67;p3"/>
          <p:cNvSpPr txBox="1">
            <a:spLocks noGrp="1"/>
          </p:cNvSpPr>
          <p:nvPr>
            <p:ph type="subTitle" idx="1"/>
          </p:nvPr>
        </p:nvSpPr>
        <p:spPr>
          <a:xfrm>
            <a:off x="2014100" y="4415327"/>
            <a:ext cx="4483200" cy="6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"/>
          <p:cNvSpPr/>
          <p:nvPr/>
        </p:nvSpPr>
        <p:spPr>
          <a:xfrm>
            <a:off x="4170467" y="87633"/>
            <a:ext cx="669933" cy="370067"/>
          </a:xfrm>
          <a:custGeom>
            <a:avLst/>
            <a:gdLst/>
            <a:ahLst/>
            <a:cxnLst/>
            <a:rect l="l" t="t" r="r" b="b"/>
            <a:pathLst>
              <a:path w="20098" h="11102" extrusionOk="0">
                <a:moveTo>
                  <a:pt x="10808" y="0"/>
                </a:moveTo>
                <a:cubicBezTo>
                  <a:pt x="10737" y="0"/>
                  <a:pt x="10665" y="1"/>
                  <a:pt x="10594" y="4"/>
                </a:cubicBezTo>
                <a:cubicBezTo>
                  <a:pt x="8176" y="94"/>
                  <a:pt x="6201" y="1761"/>
                  <a:pt x="5594" y="3968"/>
                </a:cubicBezTo>
                <a:cubicBezTo>
                  <a:pt x="5075" y="3697"/>
                  <a:pt x="4486" y="3543"/>
                  <a:pt x="3868" y="3543"/>
                </a:cubicBezTo>
                <a:cubicBezTo>
                  <a:pt x="3816" y="3543"/>
                  <a:pt x="3763" y="3544"/>
                  <a:pt x="3710" y="3546"/>
                </a:cubicBezTo>
                <a:cubicBezTo>
                  <a:pt x="1622" y="3629"/>
                  <a:pt x="0" y="5378"/>
                  <a:pt x="76" y="7465"/>
                </a:cubicBezTo>
                <a:cubicBezTo>
                  <a:pt x="157" y="9506"/>
                  <a:pt x="1837" y="11101"/>
                  <a:pt x="3861" y="11101"/>
                </a:cubicBezTo>
                <a:cubicBezTo>
                  <a:pt x="3908" y="11101"/>
                  <a:pt x="3955" y="11100"/>
                  <a:pt x="4002" y="11099"/>
                </a:cubicBezTo>
                <a:cubicBezTo>
                  <a:pt x="5308" y="11046"/>
                  <a:pt x="9489" y="10843"/>
                  <a:pt x="11006" y="10783"/>
                </a:cubicBezTo>
                <a:cubicBezTo>
                  <a:pt x="11129" y="10779"/>
                  <a:pt x="11273" y="10777"/>
                  <a:pt x="11434" y="10777"/>
                </a:cubicBezTo>
                <a:cubicBezTo>
                  <a:pt x="12813" y="10777"/>
                  <a:pt x="15440" y="10917"/>
                  <a:pt x="16725" y="10917"/>
                </a:cubicBezTo>
                <a:cubicBezTo>
                  <a:pt x="16875" y="10917"/>
                  <a:pt x="17006" y="10915"/>
                  <a:pt x="17116" y="10911"/>
                </a:cubicBezTo>
                <a:cubicBezTo>
                  <a:pt x="18791" y="10843"/>
                  <a:pt x="20097" y="9432"/>
                  <a:pt x="20036" y="7758"/>
                </a:cubicBezTo>
                <a:cubicBezTo>
                  <a:pt x="19971" y="6126"/>
                  <a:pt x="18626" y="4835"/>
                  <a:pt x="17001" y="4835"/>
                </a:cubicBezTo>
                <a:cubicBezTo>
                  <a:pt x="16960" y="4835"/>
                  <a:pt x="16918" y="4836"/>
                  <a:pt x="16876" y="4838"/>
                </a:cubicBezTo>
                <a:cubicBezTo>
                  <a:pt x="16636" y="4845"/>
                  <a:pt x="16395" y="4890"/>
                  <a:pt x="16170" y="4950"/>
                </a:cubicBezTo>
                <a:cubicBezTo>
                  <a:pt x="15943" y="2161"/>
                  <a:pt x="13610" y="0"/>
                  <a:pt x="1080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217501" y="3045401"/>
            <a:ext cx="376367" cy="367567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70" name="Google Shape;70;p3"/>
          <p:cNvGrpSpPr/>
          <p:nvPr/>
        </p:nvGrpSpPr>
        <p:grpSpPr>
          <a:xfrm>
            <a:off x="8337734" y="398767"/>
            <a:ext cx="383633" cy="292000"/>
            <a:chOff x="3648725" y="5042300"/>
            <a:chExt cx="287725" cy="219000"/>
          </a:xfrm>
        </p:grpSpPr>
        <p:sp>
          <p:nvSpPr>
            <p:cNvPr id="71" name="Google Shape;71;p3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74" name="Google Shape;74;p3"/>
          <p:cNvSpPr/>
          <p:nvPr/>
        </p:nvSpPr>
        <p:spPr>
          <a:xfrm>
            <a:off x="11598134" y="6466700"/>
            <a:ext cx="181700" cy="112133"/>
          </a:xfrm>
          <a:custGeom>
            <a:avLst/>
            <a:gdLst/>
            <a:ahLst/>
            <a:cxnLst/>
            <a:rect l="l" t="t" r="r" b="b"/>
            <a:pathLst>
              <a:path w="5451" h="3364" extrusionOk="0">
                <a:moveTo>
                  <a:pt x="4979" y="0"/>
                </a:moveTo>
                <a:cubicBezTo>
                  <a:pt x="4856" y="0"/>
                  <a:pt x="4736" y="52"/>
                  <a:pt x="4656" y="149"/>
                </a:cubicBezTo>
                <a:lnTo>
                  <a:pt x="2710" y="2491"/>
                </a:lnTo>
                <a:lnTo>
                  <a:pt x="797" y="194"/>
                </a:lnTo>
                <a:cubicBezTo>
                  <a:pt x="714" y="94"/>
                  <a:pt x="593" y="43"/>
                  <a:pt x="473" y="43"/>
                </a:cubicBezTo>
                <a:cubicBezTo>
                  <a:pt x="377" y="43"/>
                  <a:pt x="281" y="76"/>
                  <a:pt x="204" y="142"/>
                </a:cubicBezTo>
                <a:cubicBezTo>
                  <a:pt x="24" y="292"/>
                  <a:pt x="1" y="555"/>
                  <a:pt x="152" y="735"/>
                </a:cubicBezTo>
                <a:lnTo>
                  <a:pt x="2103" y="3077"/>
                </a:lnTo>
                <a:cubicBezTo>
                  <a:pt x="2253" y="3257"/>
                  <a:pt x="2478" y="3363"/>
                  <a:pt x="2710" y="3363"/>
                </a:cubicBezTo>
                <a:cubicBezTo>
                  <a:pt x="2944" y="3363"/>
                  <a:pt x="3170" y="3257"/>
                  <a:pt x="3319" y="3077"/>
                </a:cubicBezTo>
                <a:lnTo>
                  <a:pt x="5301" y="690"/>
                </a:lnTo>
                <a:cubicBezTo>
                  <a:pt x="5450" y="510"/>
                  <a:pt x="5422" y="247"/>
                  <a:pt x="5249" y="97"/>
                </a:cubicBezTo>
                <a:cubicBezTo>
                  <a:pt x="5170" y="32"/>
                  <a:pt x="5074" y="0"/>
                  <a:pt x="497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75" name="Google Shape;75;p3"/>
          <p:cNvGrpSpPr/>
          <p:nvPr/>
        </p:nvGrpSpPr>
        <p:grpSpPr>
          <a:xfrm>
            <a:off x="813768" y="5466117"/>
            <a:ext cx="383633" cy="292000"/>
            <a:chOff x="3648725" y="5042300"/>
            <a:chExt cx="287725" cy="219000"/>
          </a:xfrm>
        </p:grpSpPr>
        <p:sp>
          <p:nvSpPr>
            <p:cNvPr id="76" name="Google Shape;76;p3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79" name="Google Shape;79;p3"/>
          <p:cNvSpPr/>
          <p:nvPr/>
        </p:nvSpPr>
        <p:spPr>
          <a:xfrm>
            <a:off x="11779833" y="3852633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80" name="Google Shape;80;p3"/>
          <p:cNvGrpSpPr/>
          <p:nvPr/>
        </p:nvGrpSpPr>
        <p:grpSpPr>
          <a:xfrm>
            <a:off x="11432851" y="1221118"/>
            <a:ext cx="451133" cy="591567"/>
            <a:chOff x="4143625" y="3473950"/>
            <a:chExt cx="338350" cy="443675"/>
          </a:xfrm>
        </p:grpSpPr>
        <p:sp>
          <p:nvSpPr>
            <p:cNvPr id="81" name="Google Shape;81;p3"/>
            <p:cNvSpPr/>
            <p:nvPr/>
          </p:nvSpPr>
          <p:spPr>
            <a:xfrm>
              <a:off x="4143625" y="348800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4415700" y="3473950"/>
              <a:ext cx="66275" cy="127250"/>
            </a:xfrm>
            <a:custGeom>
              <a:avLst/>
              <a:gdLst/>
              <a:ahLst/>
              <a:cxnLst/>
              <a:rect l="l" t="t" r="r" b="b"/>
              <a:pathLst>
                <a:path w="2651" h="5090" extrusionOk="0">
                  <a:moveTo>
                    <a:pt x="1359" y="0"/>
                  </a:moveTo>
                  <a:cubicBezTo>
                    <a:pt x="1060" y="0"/>
                    <a:pt x="1" y="2177"/>
                    <a:pt x="1" y="3378"/>
                  </a:cubicBezTo>
                  <a:cubicBezTo>
                    <a:pt x="1" y="4578"/>
                    <a:pt x="541" y="5090"/>
                    <a:pt x="1269" y="5090"/>
                  </a:cubicBezTo>
                  <a:cubicBezTo>
                    <a:pt x="2006" y="5090"/>
                    <a:pt x="2651" y="4578"/>
                    <a:pt x="2651" y="3378"/>
                  </a:cubicBezTo>
                  <a:cubicBezTo>
                    <a:pt x="2651" y="2177"/>
                    <a:pt x="1646" y="0"/>
                    <a:pt x="13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4143625" y="368955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4279650" y="3588975"/>
              <a:ext cx="66275" cy="127275"/>
            </a:xfrm>
            <a:custGeom>
              <a:avLst/>
              <a:gdLst/>
              <a:ahLst/>
              <a:cxnLst/>
              <a:rect l="l" t="t" r="r" b="b"/>
              <a:pathLst>
                <a:path w="2651" h="5091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0"/>
                    <a:pt x="533" y="5090"/>
                    <a:pt x="1270" y="5090"/>
                  </a:cubicBezTo>
                  <a:cubicBezTo>
                    <a:pt x="1998" y="5090"/>
                    <a:pt x="2650" y="4580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4408775" y="36852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2" y="1"/>
                  </a:moveTo>
                  <a:cubicBezTo>
                    <a:pt x="1060" y="1"/>
                    <a:pt x="0" y="2179"/>
                    <a:pt x="0" y="3379"/>
                  </a:cubicBezTo>
                  <a:cubicBezTo>
                    <a:pt x="0" y="4580"/>
                    <a:pt x="534" y="5083"/>
                    <a:pt x="1269" y="5083"/>
                  </a:cubicBezTo>
                  <a:cubicBezTo>
                    <a:pt x="1997" y="5083"/>
                    <a:pt x="2651" y="4580"/>
                    <a:pt x="2651" y="3379"/>
                  </a:cubicBezTo>
                  <a:cubicBezTo>
                    <a:pt x="2651" y="2179"/>
                    <a:pt x="1645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4279650" y="37905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1"/>
                    <a:pt x="533" y="5083"/>
                    <a:pt x="1270" y="5083"/>
                  </a:cubicBezTo>
                  <a:cubicBezTo>
                    <a:pt x="1998" y="5083"/>
                    <a:pt x="2650" y="4581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7" name="Google Shape;87;p3"/>
          <p:cNvGrpSpPr/>
          <p:nvPr/>
        </p:nvGrpSpPr>
        <p:grpSpPr>
          <a:xfrm>
            <a:off x="2956667" y="6466800"/>
            <a:ext cx="618900" cy="111933"/>
            <a:chOff x="3760550" y="753275"/>
            <a:chExt cx="464175" cy="83950"/>
          </a:xfrm>
        </p:grpSpPr>
        <p:sp>
          <p:nvSpPr>
            <p:cNvPr id="88" name="Google Shape;88;p3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91" name="Google Shape;91;p3"/>
          <p:cNvSpPr/>
          <p:nvPr/>
        </p:nvSpPr>
        <p:spPr>
          <a:xfrm>
            <a:off x="10979228" y="5299367"/>
            <a:ext cx="904757" cy="516011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2" name="Google Shape;92;p3"/>
          <p:cNvSpPr/>
          <p:nvPr/>
        </p:nvSpPr>
        <p:spPr>
          <a:xfrm>
            <a:off x="56734" y="345768"/>
            <a:ext cx="697900" cy="398033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93" name="Google Shape;93;p3"/>
          <p:cNvGrpSpPr/>
          <p:nvPr/>
        </p:nvGrpSpPr>
        <p:grpSpPr>
          <a:xfrm>
            <a:off x="10979234" y="345767"/>
            <a:ext cx="618900" cy="111933"/>
            <a:chOff x="3760550" y="753275"/>
            <a:chExt cx="464175" cy="83950"/>
          </a:xfrm>
        </p:grpSpPr>
        <p:sp>
          <p:nvSpPr>
            <p:cNvPr id="94" name="Google Shape;94;p3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97" name="Google Shape;97;p3"/>
          <p:cNvSpPr/>
          <p:nvPr/>
        </p:nvSpPr>
        <p:spPr>
          <a:xfrm>
            <a:off x="242884" y="6139100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98" name="Google Shape;98;p3"/>
          <p:cNvGrpSpPr/>
          <p:nvPr/>
        </p:nvGrpSpPr>
        <p:grpSpPr>
          <a:xfrm>
            <a:off x="1269942" y="796431"/>
            <a:ext cx="1192905" cy="1122395"/>
            <a:chOff x="6587775" y="249250"/>
            <a:chExt cx="625125" cy="588175"/>
          </a:xfrm>
        </p:grpSpPr>
        <p:sp>
          <p:nvSpPr>
            <p:cNvPr id="99" name="Google Shape;99;p3"/>
            <p:cNvSpPr/>
            <p:nvPr/>
          </p:nvSpPr>
          <p:spPr>
            <a:xfrm>
              <a:off x="6587775" y="249250"/>
              <a:ext cx="625125" cy="588175"/>
            </a:xfrm>
            <a:custGeom>
              <a:avLst/>
              <a:gdLst/>
              <a:ahLst/>
              <a:cxnLst/>
              <a:rect l="l" t="t" r="r" b="b"/>
              <a:pathLst>
                <a:path w="25005" h="23527" extrusionOk="0">
                  <a:moveTo>
                    <a:pt x="5916" y="842"/>
                  </a:moveTo>
                  <a:cubicBezTo>
                    <a:pt x="7484" y="842"/>
                    <a:pt x="9195" y="1914"/>
                    <a:pt x="10494" y="3716"/>
                  </a:cubicBezTo>
                  <a:cubicBezTo>
                    <a:pt x="10705" y="4009"/>
                    <a:pt x="10916" y="4317"/>
                    <a:pt x="11118" y="4633"/>
                  </a:cubicBezTo>
                  <a:lnTo>
                    <a:pt x="11471" y="5188"/>
                  </a:lnTo>
                  <a:lnTo>
                    <a:pt x="11824" y="4633"/>
                  </a:lnTo>
                  <a:cubicBezTo>
                    <a:pt x="13393" y="2193"/>
                    <a:pt x="15074" y="954"/>
                    <a:pt x="16823" y="954"/>
                  </a:cubicBezTo>
                  <a:cubicBezTo>
                    <a:pt x="17656" y="954"/>
                    <a:pt x="18466" y="1248"/>
                    <a:pt x="19218" y="1824"/>
                  </a:cubicBezTo>
                  <a:cubicBezTo>
                    <a:pt x="21245" y="3372"/>
                    <a:pt x="23226" y="8032"/>
                    <a:pt x="13699" y="21845"/>
                  </a:cubicBezTo>
                  <a:cubicBezTo>
                    <a:pt x="13339" y="22371"/>
                    <a:pt x="12739" y="22687"/>
                    <a:pt x="12094" y="22687"/>
                  </a:cubicBezTo>
                  <a:cubicBezTo>
                    <a:pt x="11501" y="22687"/>
                    <a:pt x="10945" y="22424"/>
                    <a:pt x="10570" y="21957"/>
                  </a:cubicBezTo>
                  <a:cubicBezTo>
                    <a:pt x="2012" y="11389"/>
                    <a:pt x="1569" y="6562"/>
                    <a:pt x="2072" y="4626"/>
                  </a:cubicBezTo>
                  <a:cubicBezTo>
                    <a:pt x="2958" y="1210"/>
                    <a:pt x="5052" y="842"/>
                    <a:pt x="5916" y="842"/>
                  </a:cubicBezTo>
                  <a:close/>
                  <a:moveTo>
                    <a:pt x="5916" y="1"/>
                  </a:moveTo>
                  <a:cubicBezTo>
                    <a:pt x="4857" y="1"/>
                    <a:pt x="2290" y="428"/>
                    <a:pt x="1261" y="4415"/>
                  </a:cubicBezTo>
                  <a:cubicBezTo>
                    <a:pt x="0" y="9279"/>
                    <a:pt x="6142" y="17829"/>
                    <a:pt x="9916" y="22490"/>
                  </a:cubicBezTo>
                  <a:cubicBezTo>
                    <a:pt x="10449" y="23151"/>
                    <a:pt x="11246" y="23526"/>
                    <a:pt x="12094" y="23526"/>
                  </a:cubicBezTo>
                  <a:cubicBezTo>
                    <a:pt x="13009" y="23526"/>
                    <a:pt x="13872" y="23076"/>
                    <a:pt x="14391" y="22317"/>
                  </a:cubicBezTo>
                  <a:cubicBezTo>
                    <a:pt x="18647" y="16147"/>
                    <a:pt x="25004" y="5188"/>
                    <a:pt x="19728" y="1157"/>
                  </a:cubicBezTo>
                  <a:cubicBezTo>
                    <a:pt x="18827" y="466"/>
                    <a:pt x="17852" y="112"/>
                    <a:pt x="16823" y="112"/>
                  </a:cubicBezTo>
                  <a:cubicBezTo>
                    <a:pt x="14908" y="112"/>
                    <a:pt x="13114" y="1307"/>
                    <a:pt x="11471" y="3649"/>
                  </a:cubicBezTo>
                  <a:cubicBezTo>
                    <a:pt x="11374" y="3507"/>
                    <a:pt x="11276" y="3364"/>
                    <a:pt x="11177" y="3220"/>
                  </a:cubicBezTo>
                  <a:cubicBezTo>
                    <a:pt x="9721" y="1202"/>
                    <a:pt x="7754" y="1"/>
                    <a:pt x="59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6701125" y="363100"/>
              <a:ext cx="381575" cy="360575"/>
            </a:xfrm>
            <a:custGeom>
              <a:avLst/>
              <a:gdLst/>
              <a:ahLst/>
              <a:cxnLst/>
              <a:rect l="l" t="t" r="r" b="b"/>
              <a:pathLst>
                <a:path w="15263" h="14423" extrusionOk="0">
                  <a:moveTo>
                    <a:pt x="2777" y="0"/>
                  </a:moveTo>
                  <a:cubicBezTo>
                    <a:pt x="1957" y="0"/>
                    <a:pt x="1214" y="597"/>
                    <a:pt x="819" y="2120"/>
                  </a:cubicBezTo>
                  <a:cubicBezTo>
                    <a:pt x="1" y="5296"/>
                    <a:pt x="5391" y="12261"/>
                    <a:pt x="6982" y="14229"/>
                  </a:cubicBezTo>
                  <a:cubicBezTo>
                    <a:pt x="7086" y="14358"/>
                    <a:pt x="7236" y="14422"/>
                    <a:pt x="7384" y="14422"/>
                  </a:cubicBezTo>
                  <a:cubicBezTo>
                    <a:pt x="7546" y="14422"/>
                    <a:pt x="7706" y="14347"/>
                    <a:pt x="7807" y="14198"/>
                  </a:cubicBezTo>
                  <a:cubicBezTo>
                    <a:pt x="9414" y="11872"/>
                    <a:pt x="15262" y="2931"/>
                    <a:pt x="12131" y="536"/>
                  </a:cubicBezTo>
                  <a:cubicBezTo>
                    <a:pt x="11718" y="221"/>
                    <a:pt x="11312" y="87"/>
                    <a:pt x="10920" y="87"/>
                  </a:cubicBezTo>
                  <a:cubicBezTo>
                    <a:pt x="9288" y="87"/>
                    <a:pt x="7897" y="2411"/>
                    <a:pt x="7267" y="3651"/>
                  </a:cubicBezTo>
                  <a:cubicBezTo>
                    <a:pt x="7195" y="3798"/>
                    <a:pt x="7057" y="3872"/>
                    <a:pt x="6918" y="3872"/>
                  </a:cubicBezTo>
                  <a:cubicBezTo>
                    <a:pt x="6779" y="3872"/>
                    <a:pt x="6640" y="3798"/>
                    <a:pt x="6569" y="3651"/>
                  </a:cubicBezTo>
                  <a:cubicBezTo>
                    <a:pt x="6321" y="3149"/>
                    <a:pt x="5939" y="2466"/>
                    <a:pt x="5427" y="1752"/>
                  </a:cubicBezTo>
                  <a:cubicBezTo>
                    <a:pt x="4693" y="734"/>
                    <a:pt x="3687" y="0"/>
                    <a:pt x="27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01" name="Google Shape;101;p3"/>
          <p:cNvSpPr/>
          <p:nvPr/>
        </p:nvSpPr>
        <p:spPr>
          <a:xfrm>
            <a:off x="9246867" y="6260747"/>
            <a:ext cx="325595" cy="317981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31408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6"/>
          <p:cNvSpPr/>
          <p:nvPr/>
        </p:nvSpPr>
        <p:spPr>
          <a:xfrm rot="10800000" flipH="1">
            <a:off x="69" y="-2170204"/>
            <a:ext cx="12191961" cy="3373159"/>
          </a:xfrm>
          <a:custGeom>
            <a:avLst/>
            <a:gdLst/>
            <a:ahLst/>
            <a:cxnLst/>
            <a:rect l="l" t="t" r="r" b="b"/>
            <a:pathLst>
              <a:path w="52578" h="14547" extrusionOk="0">
                <a:moveTo>
                  <a:pt x="17628" y="1"/>
                </a:moveTo>
                <a:cubicBezTo>
                  <a:pt x="14658" y="1"/>
                  <a:pt x="11603" y="1110"/>
                  <a:pt x="9016" y="2677"/>
                </a:cubicBezTo>
                <a:cubicBezTo>
                  <a:pt x="8900" y="2757"/>
                  <a:pt x="8772" y="2827"/>
                  <a:pt x="8646" y="2908"/>
                </a:cubicBezTo>
                <a:cubicBezTo>
                  <a:pt x="7570" y="3589"/>
                  <a:pt x="6530" y="4341"/>
                  <a:pt x="5525" y="5115"/>
                </a:cubicBezTo>
                <a:cubicBezTo>
                  <a:pt x="4519" y="5901"/>
                  <a:pt x="3537" y="6722"/>
                  <a:pt x="2543" y="7531"/>
                </a:cubicBezTo>
                <a:cubicBezTo>
                  <a:pt x="1711" y="8213"/>
                  <a:pt x="867" y="8883"/>
                  <a:pt x="0" y="9530"/>
                </a:cubicBezTo>
                <a:lnTo>
                  <a:pt x="0" y="14546"/>
                </a:lnTo>
                <a:lnTo>
                  <a:pt x="52577" y="14546"/>
                </a:lnTo>
                <a:lnTo>
                  <a:pt x="52577" y="1706"/>
                </a:lnTo>
                <a:cubicBezTo>
                  <a:pt x="51203" y="1925"/>
                  <a:pt x="49862" y="2423"/>
                  <a:pt x="48567" y="2954"/>
                </a:cubicBezTo>
                <a:cubicBezTo>
                  <a:pt x="47139" y="3545"/>
                  <a:pt x="45619" y="4214"/>
                  <a:pt x="44118" y="4214"/>
                </a:cubicBezTo>
                <a:cubicBezTo>
                  <a:pt x="43711" y="4214"/>
                  <a:pt x="43306" y="4165"/>
                  <a:pt x="42904" y="4052"/>
                </a:cubicBezTo>
                <a:cubicBezTo>
                  <a:pt x="41019" y="3520"/>
                  <a:pt x="39725" y="1683"/>
                  <a:pt x="37853" y="1116"/>
                </a:cubicBezTo>
                <a:cubicBezTo>
                  <a:pt x="37408" y="981"/>
                  <a:pt x="36966" y="922"/>
                  <a:pt x="36524" y="922"/>
                </a:cubicBezTo>
                <a:cubicBezTo>
                  <a:pt x="33671" y="922"/>
                  <a:pt x="30853" y="3365"/>
                  <a:pt x="27890" y="3365"/>
                </a:cubicBezTo>
                <a:cubicBezTo>
                  <a:pt x="27705" y="3365"/>
                  <a:pt x="27520" y="3355"/>
                  <a:pt x="27335" y="3335"/>
                </a:cubicBezTo>
                <a:cubicBezTo>
                  <a:pt x="25312" y="3116"/>
                  <a:pt x="23659" y="1671"/>
                  <a:pt x="21810" y="851"/>
                </a:cubicBezTo>
                <a:cubicBezTo>
                  <a:pt x="20477" y="259"/>
                  <a:pt x="19063" y="1"/>
                  <a:pt x="1762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4" name="Google Shape;544;p16"/>
          <p:cNvSpPr/>
          <p:nvPr/>
        </p:nvSpPr>
        <p:spPr>
          <a:xfrm rot="-2700000">
            <a:off x="9422171" y="4371497"/>
            <a:ext cx="5071700" cy="3611655"/>
          </a:xfrm>
          <a:custGeom>
            <a:avLst/>
            <a:gdLst/>
            <a:ahLst/>
            <a:cxnLst/>
            <a:rect l="l" t="t" r="r" b="b"/>
            <a:pathLst>
              <a:path w="36331" h="25872" extrusionOk="0">
                <a:moveTo>
                  <a:pt x="16260" y="1"/>
                </a:moveTo>
                <a:cubicBezTo>
                  <a:pt x="15146" y="1"/>
                  <a:pt x="14047" y="49"/>
                  <a:pt x="12979" y="137"/>
                </a:cubicBezTo>
                <a:cubicBezTo>
                  <a:pt x="10189" y="369"/>
                  <a:pt x="7387" y="1086"/>
                  <a:pt x="5037" y="2615"/>
                </a:cubicBezTo>
                <a:cubicBezTo>
                  <a:pt x="2305" y="4386"/>
                  <a:pt x="314" y="7303"/>
                  <a:pt x="82" y="10603"/>
                </a:cubicBezTo>
                <a:cubicBezTo>
                  <a:pt x="1" y="11841"/>
                  <a:pt x="117" y="13104"/>
                  <a:pt x="430" y="14308"/>
                </a:cubicBezTo>
                <a:cubicBezTo>
                  <a:pt x="464" y="14458"/>
                  <a:pt x="499" y="14597"/>
                  <a:pt x="545" y="14748"/>
                </a:cubicBezTo>
                <a:cubicBezTo>
                  <a:pt x="1575" y="18140"/>
                  <a:pt x="4076" y="20976"/>
                  <a:pt x="7109" y="22817"/>
                </a:cubicBezTo>
                <a:cubicBezTo>
                  <a:pt x="10131" y="24646"/>
                  <a:pt x="13674" y="25538"/>
                  <a:pt x="17205" y="25793"/>
                </a:cubicBezTo>
                <a:cubicBezTo>
                  <a:pt x="17891" y="25844"/>
                  <a:pt x="18583" y="25871"/>
                  <a:pt x="19275" y="25871"/>
                </a:cubicBezTo>
                <a:cubicBezTo>
                  <a:pt x="23080" y="25871"/>
                  <a:pt x="26914" y="25050"/>
                  <a:pt x="30068" y="22945"/>
                </a:cubicBezTo>
                <a:cubicBezTo>
                  <a:pt x="33784" y="20467"/>
                  <a:pt x="36331" y="15963"/>
                  <a:pt x="35659" y="11540"/>
                </a:cubicBezTo>
                <a:cubicBezTo>
                  <a:pt x="35080" y="7709"/>
                  <a:pt x="32221" y="4501"/>
                  <a:pt x="28794" y="2695"/>
                </a:cubicBezTo>
                <a:cubicBezTo>
                  <a:pt x="25086" y="727"/>
                  <a:pt x="20567" y="1"/>
                  <a:pt x="1626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5" name="Google Shape;545;p16"/>
          <p:cNvSpPr/>
          <p:nvPr/>
        </p:nvSpPr>
        <p:spPr>
          <a:xfrm rot="-6299990">
            <a:off x="-583442" y="4359369"/>
            <a:ext cx="3750945" cy="3317259"/>
          </a:xfrm>
          <a:custGeom>
            <a:avLst/>
            <a:gdLst/>
            <a:ahLst/>
            <a:cxnLst/>
            <a:rect l="l" t="t" r="r" b="b"/>
            <a:pathLst>
              <a:path w="42918" h="37953" extrusionOk="0">
                <a:moveTo>
                  <a:pt x="25132" y="1"/>
                </a:moveTo>
                <a:cubicBezTo>
                  <a:pt x="20187" y="1"/>
                  <a:pt x="15273" y="966"/>
                  <a:pt x="11033" y="3441"/>
                </a:cubicBezTo>
                <a:cubicBezTo>
                  <a:pt x="5604" y="6601"/>
                  <a:pt x="1644" y="12181"/>
                  <a:pt x="451" y="18341"/>
                </a:cubicBezTo>
                <a:cubicBezTo>
                  <a:pt x="104" y="20159"/>
                  <a:pt x="0" y="22022"/>
                  <a:pt x="116" y="23863"/>
                </a:cubicBezTo>
                <a:cubicBezTo>
                  <a:pt x="232" y="25704"/>
                  <a:pt x="579" y="27545"/>
                  <a:pt x="1146" y="29305"/>
                </a:cubicBezTo>
                <a:cubicBezTo>
                  <a:pt x="1702" y="31065"/>
                  <a:pt x="2489" y="32755"/>
                  <a:pt x="3461" y="34317"/>
                </a:cubicBezTo>
                <a:cubicBezTo>
                  <a:pt x="3844" y="34931"/>
                  <a:pt x="4238" y="35637"/>
                  <a:pt x="4840" y="36054"/>
                </a:cubicBezTo>
                <a:cubicBezTo>
                  <a:pt x="5071" y="36228"/>
                  <a:pt x="5326" y="36355"/>
                  <a:pt x="5569" y="36494"/>
                </a:cubicBezTo>
                <a:cubicBezTo>
                  <a:pt x="5928" y="36725"/>
                  <a:pt x="6275" y="36980"/>
                  <a:pt x="6657" y="37177"/>
                </a:cubicBezTo>
                <a:cubicBezTo>
                  <a:pt x="7671" y="37707"/>
                  <a:pt x="8814" y="37952"/>
                  <a:pt x="9958" y="37952"/>
                </a:cubicBezTo>
                <a:cubicBezTo>
                  <a:pt x="10590" y="37952"/>
                  <a:pt x="11222" y="37877"/>
                  <a:pt x="11832" y="37733"/>
                </a:cubicBezTo>
                <a:cubicBezTo>
                  <a:pt x="12041" y="37675"/>
                  <a:pt x="12249" y="37617"/>
                  <a:pt x="12458" y="37548"/>
                </a:cubicBezTo>
                <a:cubicBezTo>
                  <a:pt x="14969" y="36725"/>
                  <a:pt x="17019" y="34827"/>
                  <a:pt x="18594" y="32697"/>
                </a:cubicBezTo>
                <a:cubicBezTo>
                  <a:pt x="20168" y="30566"/>
                  <a:pt x="21349" y="28181"/>
                  <a:pt x="22726" y="25924"/>
                </a:cubicBezTo>
                <a:cubicBezTo>
                  <a:pt x="24092" y="23655"/>
                  <a:pt x="25713" y="21466"/>
                  <a:pt x="27902" y="19985"/>
                </a:cubicBezTo>
                <a:cubicBezTo>
                  <a:pt x="30414" y="18294"/>
                  <a:pt x="33470" y="17669"/>
                  <a:pt x="36261" y="16511"/>
                </a:cubicBezTo>
                <a:cubicBezTo>
                  <a:pt x="39050" y="15354"/>
                  <a:pt x="41829" y="13328"/>
                  <a:pt x="42397" y="10352"/>
                </a:cubicBezTo>
                <a:cubicBezTo>
                  <a:pt x="42917" y="7620"/>
                  <a:pt x="41343" y="4807"/>
                  <a:pt x="39097" y="3174"/>
                </a:cubicBezTo>
                <a:cubicBezTo>
                  <a:pt x="36851" y="1530"/>
                  <a:pt x="34049" y="871"/>
                  <a:pt x="31293" y="465"/>
                </a:cubicBezTo>
                <a:cubicBezTo>
                  <a:pt x="29265" y="169"/>
                  <a:pt x="27196" y="1"/>
                  <a:pt x="2513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6" name="Google Shape;546;p16"/>
          <p:cNvSpPr/>
          <p:nvPr/>
        </p:nvSpPr>
        <p:spPr>
          <a:xfrm rot="-2575492">
            <a:off x="-396702" y="-220324"/>
            <a:ext cx="3825009" cy="1446576"/>
          </a:xfrm>
          <a:custGeom>
            <a:avLst/>
            <a:gdLst/>
            <a:ahLst/>
            <a:cxnLst/>
            <a:rect l="l" t="t" r="r" b="b"/>
            <a:pathLst>
              <a:path w="39704" h="15016" extrusionOk="0">
                <a:moveTo>
                  <a:pt x="30" y="1"/>
                </a:moveTo>
                <a:cubicBezTo>
                  <a:pt x="15" y="1"/>
                  <a:pt x="1" y="10"/>
                  <a:pt x="1" y="27"/>
                </a:cubicBezTo>
                <a:cubicBezTo>
                  <a:pt x="209" y="1346"/>
                  <a:pt x="556" y="2713"/>
                  <a:pt x="1320" y="3836"/>
                </a:cubicBezTo>
                <a:cubicBezTo>
                  <a:pt x="1680" y="4380"/>
                  <a:pt x="2143" y="4843"/>
                  <a:pt x="2686" y="5190"/>
                </a:cubicBezTo>
                <a:cubicBezTo>
                  <a:pt x="3335" y="5607"/>
                  <a:pt x="4088" y="5804"/>
                  <a:pt x="4840" y="5862"/>
                </a:cubicBezTo>
                <a:cubicBezTo>
                  <a:pt x="5038" y="5876"/>
                  <a:pt x="5237" y="5883"/>
                  <a:pt x="5436" y="5883"/>
                </a:cubicBezTo>
                <a:cubicBezTo>
                  <a:pt x="6039" y="5883"/>
                  <a:pt x="6645" y="5822"/>
                  <a:pt x="7237" y="5735"/>
                </a:cubicBezTo>
                <a:cubicBezTo>
                  <a:pt x="7989" y="5639"/>
                  <a:pt x="8761" y="5476"/>
                  <a:pt x="9534" y="5476"/>
                </a:cubicBezTo>
                <a:cubicBezTo>
                  <a:pt x="9606" y="5476"/>
                  <a:pt x="9677" y="5477"/>
                  <a:pt x="9749" y="5480"/>
                </a:cubicBezTo>
                <a:cubicBezTo>
                  <a:pt x="10559" y="5503"/>
                  <a:pt x="11231" y="5851"/>
                  <a:pt x="11752" y="6464"/>
                </a:cubicBezTo>
                <a:cubicBezTo>
                  <a:pt x="12215" y="6996"/>
                  <a:pt x="12539" y="7621"/>
                  <a:pt x="12933" y="8200"/>
                </a:cubicBezTo>
                <a:cubicBezTo>
                  <a:pt x="13720" y="9393"/>
                  <a:pt x="14889" y="10284"/>
                  <a:pt x="16267" y="10701"/>
                </a:cubicBezTo>
                <a:cubicBezTo>
                  <a:pt x="16880" y="10887"/>
                  <a:pt x="17500" y="10952"/>
                  <a:pt x="18122" y="10952"/>
                </a:cubicBezTo>
                <a:cubicBezTo>
                  <a:pt x="19167" y="10952"/>
                  <a:pt x="20219" y="10768"/>
                  <a:pt x="21257" y="10667"/>
                </a:cubicBezTo>
                <a:cubicBezTo>
                  <a:pt x="21633" y="10632"/>
                  <a:pt x="22009" y="10608"/>
                  <a:pt x="22383" y="10608"/>
                </a:cubicBezTo>
                <a:cubicBezTo>
                  <a:pt x="22884" y="10608"/>
                  <a:pt x="23382" y="10651"/>
                  <a:pt x="23873" y="10770"/>
                </a:cubicBezTo>
                <a:cubicBezTo>
                  <a:pt x="24614" y="10945"/>
                  <a:pt x="25309" y="11280"/>
                  <a:pt x="25969" y="11662"/>
                </a:cubicBezTo>
                <a:cubicBezTo>
                  <a:pt x="27289" y="12427"/>
                  <a:pt x="28470" y="13422"/>
                  <a:pt x="29859" y="14071"/>
                </a:cubicBezTo>
                <a:cubicBezTo>
                  <a:pt x="31216" y="14703"/>
                  <a:pt x="32715" y="15015"/>
                  <a:pt x="34217" y="15015"/>
                </a:cubicBezTo>
                <a:cubicBezTo>
                  <a:pt x="35739" y="15015"/>
                  <a:pt x="37265" y="14694"/>
                  <a:pt x="38646" y="14058"/>
                </a:cubicBezTo>
                <a:cubicBezTo>
                  <a:pt x="38982" y="13908"/>
                  <a:pt x="39306" y="13734"/>
                  <a:pt x="39607" y="13538"/>
                </a:cubicBezTo>
                <a:cubicBezTo>
                  <a:pt x="39703" y="13480"/>
                  <a:pt x="39648" y="13359"/>
                  <a:pt x="39560" y="13359"/>
                </a:cubicBezTo>
                <a:cubicBezTo>
                  <a:pt x="39542" y="13359"/>
                  <a:pt x="39522" y="13364"/>
                  <a:pt x="39503" y="13376"/>
                </a:cubicBezTo>
                <a:cubicBezTo>
                  <a:pt x="38183" y="14151"/>
                  <a:pt x="36736" y="14660"/>
                  <a:pt x="35196" y="14799"/>
                </a:cubicBezTo>
                <a:cubicBezTo>
                  <a:pt x="34855" y="14833"/>
                  <a:pt x="34513" y="14850"/>
                  <a:pt x="34171" y="14850"/>
                </a:cubicBezTo>
                <a:cubicBezTo>
                  <a:pt x="32989" y="14850"/>
                  <a:pt x="31806" y="14648"/>
                  <a:pt x="30693" y="14244"/>
                </a:cubicBezTo>
                <a:cubicBezTo>
                  <a:pt x="29257" y="13723"/>
                  <a:pt x="28053" y="12808"/>
                  <a:pt x="26791" y="11987"/>
                </a:cubicBezTo>
                <a:cubicBezTo>
                  <a:pt x="25529" y="11164"/>
                  <a:pt x="24220" y="10505"/>
                  <a:pt x="22681" y="10435"/>
                </a:cubicBezTo>
                <a:cubicBezTo>
                  <a:pt x="22571" y="10431"/>
                  <a:pt x="22461" y="10429"/>
                  <a:pt x="22351" y="10429"/>
                </a:cubicBezTo>
                <a:cubicBezTo>
                  <a:pt x="20926" y="10429"/>
                  <a:pt x="19515" y="10777"/>
                  <a:pt x="18091" y="10777"/>
                </a:cubicBezTo>
                <a:cubicBezTo>
                  <a:pt x="17916" y="10777"/>
                  <a:pt x="17740" y="10771"/>
                  <a:pt x="17564" y="10759"/>
                </a:cubicBezTo>
                <a:cubicBezTo>
                  <a:pt x="16059" y="10655"/>
                  <a:pt x="14634" y="9960"/>
                  <a:pt x="13628" y="8849"/>
                </a:cubicBezTo>
                <a:cubicBezTo>
                  <a:pt x="12736" y="7876"/>
                  <a:pt x="12296" y="6464"/>
                  <a:pt x="11161" y="5723"/>
                </a:cubicBezTo>
                <a:cubicBezTo>
                  <a:pt x="10654" y="5397"/>
                  <a:pt x="10063" y="5298"/>
                  <a:pt x="9463" y="5298"/>
                </a:cubicBezTo>
                <a:cubicBezTo>
                  <a:pt x="9296" y="5298"/>
                  <a:pt x="9128" y="5305"/>
                  <a:pt x="8961" y="5318"/>
                </a:cubicBezTo>
                <a:cubicBezTo>
                  <a:pt x="8151" y="5399"/>
                  <a:pt x="7353" y="5537"/>
                  <a:pt x="6542" y="5619"/>
                </a:cubicBezTo>
                <a:cubicBezTo>
                  <a:pt x="6183" y="5657"/>
                  <a:pt x="5820" y="5680"/>
                  <a:pt x="5460" y="5680"/>
                </a:cubicBezTo>
                <a:cubicBezTo>
                  <a:pt x="4266" y="5680"/>
                  <a:pt x="3100" y="5424"/>
                  <a:pt x="2166" y="4588"/>
                </a:cubicBezTo>
                <a:cubicBezTo>
                  <a:pt x="1158" y="3674"/>
                  <a:pt x="615" y="2342"/>
                  <a:pt x="278" y="1058"/>
                </a:cubicBezTo>
                <a:cubicBezTo>
                  <a:pt x="186" y="710"/>
                  <a:pt x="116" y="374"/>
                  <a:pt x="59" y="27"/>
                </a:cubicBezTo>
                <a:cubicBezTo>
                  <a:pt x="59" y="10"/>
                  <a:pt x="44" y="1"/>
                  <a:pt x="3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47" name="Google Shape;547;p16"/>
          <p:cNvGrpSpPr/>
          <p:nvPr/>
        </p:nvGrpSpPr>
        <p:grpSpPr>
          <a:xfrm>
            <a:off x="11008199" y="1046805"/>
            <a:ext cx="1285416" cy="2060513"/>
            <a:chOff x="8131305" y="2068599"/>
            <a:chExt cx="1208098" cy="1936572"/>
          </a:xfrm>
        </p:grpSpPr>
        <p:sp>
          <p:nvSpPr>
            <p:cNvPr id="548" name="Google Shape;548;p16"/>
            <p:cNvSpPr/>
            <p:nvPr/>
          </p:nvSpPr>
          <p:spPr>
            <a:xfrm rot="-596862">
              <a:off x="8280510" y="2133593"/>
              <a:ext cx="909688" cy="1806585"/>
            </a:xfrm>
            <a:custGeom>
              <a:avLst/>
              <a:gdLst/>
              <a:ahLst/>
              <a:cxnLst/>
              <a:rect l="l" t="t" r="r" b="b"/>
              <a:pathLst>
                <a:path w="13797" h="27400" extrusionOk="0">
                  <a:moveTo>
                    <a:pt x="3343" y="584"/>
                  </a:moveTo>
                  <a:cubicBezTo>
                    <a:pt x="3422" y="584"/>
                    <a:pt x="3593" y="837"/>
                    <a:pt x="3652" y="896"/>
                  </a:cubicBezTo>
                  <a:cubicBezTo>
                    <a:pt x="4623" y="1935"/>
                    <a:pt x="4645" y="3583"/>
                    <a:pt x="5041" y="4926"/>
                  </a:cubicBezTo>
                  <a:cubicBezTo>
                    <a:pt x="4871" y="4655"/>
                    <a:pt x="4702" y="4396"/>
                    <a:pt x="4510" y="4136"/>
                  </a:cubicBezTo>
                  <a:cubicBezTo>
                    <a:pt x="4318" y="3752"/>
                    <a:pt x="4092" y="3368"/>
                    <a:pt x="3900" y="2973"/>
                  </a:cubicBezTo>
                  <a:cubicBezTo>
                    <a:pt x="3686" y="2555"/>
                    <a:pt x="3528" y="2126"/>
                    <a:pt x="3403" y="1664"/>
                  </a:cubicBezTo>
                  <a:cubicBezTo>
                    <a:pt x="3325" y="1347"/>
                    <a:pt x="3302" y="1020"/>
                    <a:pt x="3302" y="693"/>
                  </a:cubicBezTo>
                  <a:cubicBezTo>
                    <a:pt x="3299" y="614"/>
                    <a:pt x="3316" y="584"/>
                    <a:pt x="3343" y="584"/>
                  </a:cubicBezTo>
                  <a:close/>
                  <a:moveTo>
                    <a:pt x="1367" y="448"/>
                  </a:moveTo>
                  <a:cubicBezTo>
                    <a:pt x="1493" y="448"/>
                    <a:pt x="2396" y="1374"/>
                    <a:pt x="2422" y="1415"/>
                  </a:cubicBezTo>
                  <a:cubicBezTo>
                    <a:pt x="2681" y="1742"/>
                    <a:pt x="2884" y="2103"/>
                    <a:pt x="3099" y="2465"/>
                  </a:cubicBezTo>
                  <a:cubicBezTo>
                    <a:pt x="2929" y="2307"/>
                    <a:pt x="2760" y="2149"/>
                    <a:pt x="2580" y="1991"/>
                  </a:cubicBezTo>
                  <a:cubicBezTo>
                    <a:pt x="2569" y="1980"/>
                    <a:pt x="2557" y="1976"/>
                    <a:pt x="2545" y="1976"/>
                  </a:cubicBezTo>
                  <a:cubicBezTo>
                    <a:pt x="2505" y="1976"/>
                    <a:pt x="2465" y="2026"/>
                    <a:pt x="2500" y="2070"/>
                  </a:cubicBezTo>
                  <a:cubicBezTo>
                    <a:pt x="2851" y="2397"/>
                    <a:pt x="3155" y="2736"/>
                    <a:pt x="3449" y="3074"/>
                  </a:cubicBezTo>
                  <a:cubicBezTo>
                    <a:pt x="3561" y="3244"/>
                    <a:pt x="3663" y="3413"/>
                    <a:pt x="3787" y="3571"/>
                  </a:cubicBezTo>
                  <a:cubicBezTo>
                    <a:pt x="3798" y="3582"/>
                    <a:pt x="3810" y="3588"/>
                    <a:pt x="3821" y="3588"/>
                  </a:cubicBezTo>
                  <a:cubicBezTo>
                    <a:pt x="3832" y="3588"/>
                    <a:pt x="3844" y="3582"/>
                    <a:pt x="3855" y="3571"/>
                  </a:cubicBezTo>
                  <a:cubicBezTo>
                    <a:pt x="3945" y="3684"/>
                    <a:pt x="4025" y="3797"/>
                    <a:pt x="4115" y="3910"/>
                  </a:cubicBezTo>
                  <a:cubicBezTo>
                    <a:pt x="4318" y="4283"/>
                    <a:pt x="4532" y="4655"/>
                    <a:pt x="4758" y="5016"/>
                  </a:cubicBezTo>
                  <a:cubicBezTo>
                    <a:pt x="3934" y="3910"/>
                    <a:pt x="3054" y="2849"/>
                    <a:pt x="2229" y="1754"/>
                  </a:cubicBezTo>
                  <a:lnTo>
                    <a:pt x="1620" y="907"/>
                  </a:lnTo>
                  <a:cubicBezTo>
                    <a:pt x="1378" y="572"/>
                    <a:pt x="1321" y="448"/>
                    <a:pt x="1367" y="448"/>
                  </a:cubicBezTo>
                  <a:close/>
                  <a:moveTo>
                    <a:pt x="4973" y="5254"/>
                  </a:moveTo>
                  <a:cubicBezTo>
                    <a:pt x="5006" y="5332"/>
                    <a:pt x="5063" y="5412"/>
                    <a:pt x="5097" y="5490"/>
                  </a:cubicBezTo>
                  <a:cubicBezTo>
                    <a:pt x="5041" y="5412"/>
                    <a:pt x="4996" y="5332"/>
                    <a:pt x="4939" y="5265"/>
                  </a:cubicBezTo>
                  <a:cubicBezTo>
                    <a:pt x="4950" y="5265"/>
                    <a:pt x="4961" y="5254"/>
                    <a:pt x="4973" y="5254"/>
                  </a:cubicBezTo>
                  <a:close/>
                  <a:moveTo>
                    <a:pt x="547" y="4723"/>
                  </a:moveTo>
                  <a:lnTo>
                    <a:pt x="547" y="4723"/>
                  </a:lnTo>
                  <a:cubicBezTo>
                    <a:pt x="548" y="4723"/>
                    <a:pt x="1800" y="4881"/>
                    <a:pt x="1993" y="4926"/>
                  </a:cubicBezTo>
                  <a:cubicBezTo>
                    <a:pt x="2794" y="5107"/>
                    <a:pt x="3471" y="5400"/>
                    <a:pt x="4092" y="5806"/>
                  </a:cubicBezTo>
                  <a:cubicBezTo>
                    <a:pt x="3489" y="5580"/>
                    <a:pt x="2835" y="5473"/>
                    <a:pt x="2242" y="5473"/>
                  </a:cubicBezTo>
                  <a:cubicBezTo>
                    <a:pt x="2157" y="5473"/>
                    <a:pt x="2074" y="5475"/>
                    <a:pt x="1993" y="5480"/>
                  </a:cubicBezTo>
                  <a:cubicBezTo>
                    <a:pt x="1947" y="5480"/>
                    <a:pt x="1947" y="5547"/>
                    <a:pt x="1993" y="5547"/>
                  </a:cubicBezTo>
                  <a:cubicBezTo>
                    <a:pt x="2929" y="5558"/>
                    <a:pt x="3945" y="5806"/>
                    <a:pt x="4770" y="6326"/>
                  </a:cubicBezTo>
                  <a:cubicBezTo>
                    <a:pt x="4894" y="6428"/>
                    <a:pt x="5018" y="6541"/>
                    <a:pt x="5142" y="6665"/>
                  </a:cubicBezTo>
                  <a:cubicBezTo>
                    <a:pt x="4251" y="6303"/>
                    <a:pt x="3042" y="6338"/>
                    <a:pt x="2161" y="5954"/>
                  </a:cubicBezTo>
                  <a:cubicBezTo>
                    <a:pt x="1541" y="5683"/>
                    <a:pt x="1033" y="5174"/>
                    <a:pt x="547" y="4723"/>
                  </a:cubicBezTo>
                  <a:close/>
                  <a:moveTo>
                    <a:pt x="6189" y="2411"/>
                  </a:moveTo>
                  <a:cubicBezTo>
                    <a:pt x="6346" y="2411"/>
                    <a:pt x="6642" y="3274"/>
                    <a:pt x="6700" y="3515"/>
                  </a:cubicBezTo>
                  <a:cubicBezTo>
                    <a:pt x="6983" y="4678"/>
                    <a:pt x="6519" y="5841"/>
                    <a:pt x="6361" y="7015"/>
                  </a:cubicBezTo>
                  <a:cubicBezTo>
                    <a:pt x="6350" y="6676"/>
                    <a:pt x="6350" y="6338"/>
                    <a:pt x="6373" y="5987"/>
                  </a:cubicBezTo>
                  <a:cubicBezTo>
                    <a:pt x="6396" y="5490"/>
                    <a:pt x="6486" y="4994"/>
                    <a:pt x="6406" y="4497"/>
                  </a:cubicBezTo>
                  <a:cubicBezTo>
                    <a:pt x="6401" y="4474"/>
                    <a:pt x="6381" y="4463"/>
                    <a:pt x="6362" y="4463"/>
                  </a:cubicBezTo>
                  <a:cubicBezTo>
                    <a:pt x="6342" y="4463"/>
                    <a:pt x="6322" y="4474"/>
                    <a:pt x="6316" y="4497"/>
                  </a:cubicBezTo>
                  <a:cubicBezTo>
                    <a:pt x="6260" y="4836"/>
                    <a:pt x="6215" y="5197"/>
                    <a:pt x="6181" y="5581"/>
                  </a:cubicBezTo>
                  <a:cubicBezTo>
                    <a:pt x="6158" y="5276"/>
                    <a:pt x="6135" y="4983"/>
                    <a:pt x="6125" y="4678"/>
                  </a:cubicBezTo>
                  <a:cubicBezTo>
                    <a:pt x="6090" y="4057"/>
                    <a:pt x="6090" y="3436"/>
                    <a:pt x="6090" y="2815"/>
                  </a:cubicBezTo>
                  <a:cubicBezTo>
                    <a:pt x="6093" y="2522"/>
                    <a:pt x="6132" y="2411"/>
                    <a:pt x="6189" y="2411"/>
                  </a:cubicBezTo>
                  <a:close/>
                  <a:moveTo>
                    <a:pt x="4002" y="9160"/>
                  </a:moveTo>
                  <a:lnTo>
                    <a:pt x="4002" y="9160"/>
                  </a:lnTo>
                  <a:cubicBezTo>
                    <a:pt x="4499" y="9341"/>
                    <a:pt x="5018" y="9464"/>
                    <a:pt x="5492" y="9713"/>
                  </a:cubicBezTo>
                  <a:cubicBezTo>
                    <a:pt x="6000" y="9973"/>
                    <a:pt x="6373" y="10480"/>
                    <a:pt x="6689" y="11012"/>
                  </a:cubicBezTo>
                  <a:cubicBezTo>
                    <a:pt x="6306" y="10597"/>
                    <a:pt x="5850" y="10276"/>
                    <a:pt x="5341" y="10276"/>
                  </a:cubicBezTo>
                  <a:cubicBezTo>
                    <a:pt x="5324" y="10276"/>
                    <a:pt x="5306" y="10277"/>
                    <a:pt x="5289" y="10277"/>
                  </a:cubicBezTo>
                  <a:cubicBezTo>
                    <a:pt x="5244" y="10277"/>
                    <a:pt x="5255" y="10345"/>
                    <a:pt x="5289" y="10345"/>
                  </a:cubicBezTo>
                  <a:cubicBezTo>
                    <a:pt x="5921" y="10402"/>
                    <a:pt x="6350" y="10842"/>
                    <a:pt x="6734" y="11328"/>
                  </a:cubicBezTo>
                  <a:cubicBezTo>
                    <a:pt x="6677" y="11293"/>
                    <a:pt x="6621" y="11248"/>
                    <a:pt x="6564" y="11226"/>
                  </a:cubicBezTo>
                  <a:cubicBezTo>
                    <a:pt x="5548" y="10639"/>
                    <a:pt x="4758" y="10006"/>
                    <a:pt x="4002" y="9160"/>
                  </a:cubicBezTo>
                  <a:close/>
                  <a:moveTo>
                    <a:pt x="10032" y="8839"/>
                  </a:moveTo>
                  <a:cubicBezTo>
                    <a:pt x="10052" y="8839"/>
                    <a:pt x="10085" y="9030"/>
                    <a:pt x="10200" y="9510"/>
                  </a:cubicBezTo>
                  <a:cubicBezTo>
                    <a:pt x="10674" y="11418"/>
                    <a:pt x="10189" y="13100"/>
                    <a:pt x="9466" y="14873"/>
                  </a:cubicBezTo>
                  <a:cubicBezTo>
                    <a:pt x="9331" y="15211"/>
                    <a:pt x="9195" y="15573"/>
                    <a:pt x="9083" y="15934"/>
                  </a:cubicBezTo>
                  <a:cubicBezTo>
                    <a:pt x="9116" y="14602"/>
                    <a:pt x="9263" y="13315"/>
                    <a:pt x="9624" y="11960"/>
                  </a:cubicBezTo>
                  <a:cubicBezTo>
                    <a:pt x="9632" y="11937"/>
                    <a:pt x="9605" y="11915"/>
                    <a:pt x="9583" y="11915"/>
                  </a:cubicBezTo>
                  <a:cubicBezTo>
                    <a:pt x="9571" y="11915"/>
                    <a:pt x="9560" y="11922"/>
                    <a:pt x="9557" y="11937"/>
                  </a:cubicBezTo>
                  <a:cubicBezTo>
                    <a:pt x="8879" y="13450"/>
                    <a:pt x="8755" y="15222"/>
                    <a:pt x="8890" y="16905"/>
                  </a:cubicBezTo>
                  <a:cubicBezTo>
                    <a:pt x="8879" y="17018"/>
                    <a:pt x="8879" y="17119"/>
                    <a:pt x="8879" y="17232"/>
                  </a:cubicBezTo>
                  <a:cubicBezTo>
                    <a:pt x="8845" y="17164"/>
                    <a:pt x="8812" y="17085"/>
                    <a:pt x="8777" y="17006"/>
                  </a:cubicBezTo>
                  <a:cubicBezTo>
                    <a:pt x="8676" y="16667"/>
                    <a:pt x="8586" y="16340"/>
                    <a:pt x="8495" y="16002"/>
                  </a:cubicBezTo>
                  <a:cubicBezTo>
                    <a:pt x="8303" y="14782"/>
                    <a:pt x="8473" y="13315"/>
                    <a:pt x="8721" y="12355"/>
                  </a:cubicBezTo>
                  <a:cubicBezTo>
                    <a:pt x="8947" y="11463"/>
                    <a:pt x="9466" y="10616"/>
                    <a:pt x="9805" y="9747"/>
                  </a:cubicBezTo>
                  <a:cubicBezTo>
                    <a:pt x="9998" y="9240"/>
                    <a:pt x="10003" y="8839"/>
                    <a:pt x="10032" y="8839"/>
                  </a:cubicBezTo>
                  <a:close/>
                  <a:moveTo>
                    <a:pt x="11327" y="12665"/>
                  </a:moveTo>
                  <a:cubicBezTo>
                    <a:pt x="11433" y="12665"/>
                    <a:pt x="11396" y="13430"/>
                    <a:pt x="11396" y="13687"/>
                  </a:cubicBezTo>
                  <a:cubicBezTo>
                    <a:pt x="11419" y="15042"/>
                    <a:pt x="10505" y="16193"/>
                    <a:pt x="9579" y="17063"/>
                  </a:cubicBezTo>
                  <a:cubicBezTo>
                    <a:pt x="9432" y="17198"/>
                    <a:pt x="9319" y="17334"/>
                    <a:pt x="9241" y="17469"/>
                  </a:cubicBezTo>
                  <a:cubicBezTo>
                    <a:pt x="9647" y="16318"/>
                    <a:pt x="9929" y="15132"/>
                    <a:pt x="10573" y="14071"/>
                  </a:cubicBezTo>
                  <a:cubicBezTo>
                    <a:pt x="10776" y="13732"/>
                    <a:pt x="11035" y="13393"/>
                    <a:pt x="11148" y="13021"/>
                  </a:cubicBezTo>
                  <a:cubicBezTo>
                    <a:pt x="11232" y="12764"/>
                    <a:pt x="11288" y="12665"/>
                    <a:pt x="11327" y="12665"/>
                  </a:cubicBezTo>
                  <a:close/>
                  <a:moveTo>
                    <a:pt x="954" y="0"/>
                  </a:moveTo>
                  <a:cubicBezTo>
                    <a:pt x="885" y="0"/>
                    <a:pt x="833" y="88"/>
                    <a:pt x="864" y="139"/>
                  </a:cubicBezTo>
                  <a:cubicBezTo>
                    <a:pt x="2264" y="2183"/>
                    <a:pt x="3776" y="4181"/>
                    <a:pt x="5390" y="6067"/>
                  </a:cubicBezTo>
                  <a:cubicBezTo>
                    <a:pt x="5571" y="6428"/>
                    <a:pt x="5729" y="6789"/>
                    <a:pt x="5887" y="7161"/>
                  </a:cubicBezTo>
                  <a:cubicBezTo>
                    <a:pt x="5842" y="7116"/>
                    <a:pt x="5809" y="7071"/>
                    <a:pt x="5763" y="7038"/>
                  </a:cubicBezTo>
                  <a:cubicBezTo>
                    <a:pt x="5605" y="6800"/>
                    <a:pt x="5413" y="6597"/>
                    <a:pt x="5199" y="6428"/>
                  </a:cubicBezTo>
                  <a:cubicBezTo>
                    <a:pt x="3923" y="5084"/>
                    <a:pt x="2003" y="4723"/>
                    <a:pt x="164" y="4373"/>
                  </a:cubicBezTo>
                  <a:cubicBezTo>
                    <a:pt x="156" y="4371"/>
                    <a:pt x="148" y="4370"/>
                    <a:pt x="140" y="4370"/>
                  </a:cubicBezTo>
                  <a:cubicBezTo>
                    <a:pt x="60" y="4370"/>
                    <a:pt x="1" y="4469"/>
                    <a:pt x="73" y="4531"/>
                  </a:cubicBezTo>
                  <a:cubicBezTo>
                    <a:pt x="796" y="5242"/>
                    <a:pt x="1484" y="5886"/>
                    <a:pt x="2432" y="6292"/>
                  </a:cubicBezTo>
                  <a:cubicBezTo>
                    <a:pt x="3471" y="6732"/>
                    <a:pt x="4645" y="6484"/>
                    <a:pt x="5481" y="7015"/>
                  </a:cubicBezTo>
                  <a:cubicBezTo>
                    <a:pt x="5594" y="7150"/>
                    <a:pt x="5706" y="7274"/>
                    <a:pt x="5809" y="7410"/>
                  </a:cubicBezTo>
                  <a:cubicBezTo>
                    <a:pt x="5818" y="7419"/>
                    <a:pt x="5828" y="7423"/>
                    <a:pt x="5837" y="7423"/>
                  </a:cubicBezTo>
                  <a:cubicBezTo>
                    <a:pt x="5850" y="7423"/>
                    <a:pt x="5863" y="7416"/>
                    <a:pt x="5876" y="7410"/>
                  </a:cubicBezTo>
                  <a:cubicBezTo>
                    <a:pt x="5899" y="7455"/>
                    <a:pt x="5932" y="7500"/>
                    <a:pt x="5967" y="7557"/>
                  </a:cubicBezTo>
                  <a:cubicBezTo>
                    <a:pt x="5972" y="7568"/>
                    <a:pt x="5977" y="7571"/>
                    <a:pt x="5984" y="7571"/>
                  </a:cubicBezTo>
                  <a:cubicBezTo>
                    <a:pt x="5992" y="7571"/>
                    <a:pt x="6000" y="7568"/>
                    <a:pt x="6012" y="7568"/>
                  </a:cubicBezTo>
                  <a:cubicBezTo>
                    <a:pt x="6045" y="7625"/>
                    <a:pt x="6090" y="7703"/>
                    <a:pt x="6125" y="7771"/>
                  </a:cubicBezTo>
                  <a:cubicBezTo>
                    <a:pt x="6587" y="9002"/>
                    <a:pt x="6937" y="10277"/>
                    <a:pt x="7242" y="11576"/>
                  </a:cubicBezTo>
                  <a:cubicBezTo>
                    <a:pt x="6937" y="11000"/>
                    <a:pt x="6554" y="10470"/>
                    <a:pt x="6147" y="9973"/>
                  </a:cubicBezTo>
                  <a:cubicBezTo>
                    <a:pt x="5548" y="9228"/>
                    <a:pt x="4499" y="9193"/>
                    <a:pt x="3686" y="8810"/>
                  </a:cubicBezTo>
                  <a:cubicBezTo>
                    <a:pt x="3667" y="8800"/>
                    <a:pt x="3648" y="8796"/>
                    <a:pt x="3630" y="8796"/>
                  </a:cubicBezTo>
                  <a:cubicBezTo>
                    <a:pt x="3547" y="8796"/>
                    <a:pt x="3496" y="8895"/>
                    <a:pt x="3561" y="8979"/>
                  </a:cubicBezTo>
                  <a:cubicBezTo>
                    <a:pt x="4013" y="9521"/>
                    <a:pt x="4465" y="10074"/>
                    <a:pt x="5029" y="10503"/>
                  </a:cubicBezTo>
                  <a:cubicBezTo>
                    <a:pt x="5661" y="10989"/>
                    <a:pt x="7287" y="11519"/>
                    <a:pt x="7367" y="12457"/>
                  </a:cubicBezTo>
                  <a:cubicBezTo>
                    <a:pt x="7367" y="12476"/>
                    <a:pt x="7385" y="12488"/>
                    <a:pt x="7404" y="12488"/>
                  </a:cubicBezTo>
                  <a:cubicBezTo>
                    <a:pt x="7417" y="12488"/>
                    <a:pt x="7429" y="12482"/>
                    <a:pt x="7434" y="12467"/>
                  </a:cubicBezTo>
                  <a:cubicBezTo>
                    <a:pt x="7445" y="12445"/>
                    <a:pt x="7434" y="12422"/>
                    <a:pt x="7445" y="12400"/>
                  </a:cubicBezTo>
                  <a:lnTo>
                    <a:pt x="7886" y="14364"/>
                  </a:lnTo>
                  <a:cubicBezTo>
                    <a:pt x="8393" y="16656"/>
                    <a:pt x="9093" y="18835"/>
                    <a:pt x="10121" y="20957"/>
                  </a:cubicBezTo>
                  <a:cubicBezTo>
                    <a:pt x="11148" y="23102"/>
                    <a:pt x="12153" y="25586"/>
                    <a:pt x="13722" y="27393"/>
                  </a:cubicBezTo>
                  <a:cubicBezTo>
                    <a:pt x="13727" y="27398"/>
                    <a:pt x="13734" y="27400"/>
                    <a:pt x="13742" y="27400"/>
                  </a:cubicBezTo>
                  <a:cubicBezTo>
                    <a:pt x="13766" y="27400"/>
                    <a:pt x="13797" y="27374"/>
                    <a:pt x="13779" y="27347"/>
                  </a:cubicBezTo>
                  <a:cubicBezTo>
                    <a:pt x="13135" y="26501"/>
                    <a:pt x="12593" y="25564"/>
                    <a:pt x="12086" y="24604"/>
                  </a:cubicBezTo>
                  <a:cubicBezTo>
                    <a:pt x="11657" y="23340"/>
                    <a:pt x="12729" y="21951"/>
                    <a:pt x="11487" y="20924"/>
                  </a:cubicBezTo>
                  <a:cubicBezTo>
                    <a:pt x="11470" y="20907"/>
                    <a:pt x="11448" y="20898"/>
                    <a:pt x="11425" y="20898"/>
                  </a:cubicBezTo>
                  <a:cubicBezTo>
                    <a:pt x="11402" y="20898"/>
                    <a:pt x="11380" y="20907"/>
                    <a:pt x="11363" y="20924"/>
                  </a:cubicBezTo>
                  <a:cubicBezTo>
                    <a:pt x="10697" y="21624"/>
                    <a:pt x="11318" y="22899"/>
                    <a:pt x="11634" y="23622"/>
                  </a:cubicBezTo>
                  <a:cubicBezTo>
                    <a:pt x="11647" y="23648"/>
                    <a:pt x="11668" y="23659"/>
                    <a:pt x="11689" y="23659"/>
                  </a:cubicBezTo>
                  <a:cubicBezTo>
                    <a:pt x="11723" y="23659"/>
                    <a:pt x="11758" y="23630"/>
                    <a:pt x="11758" y="23588"/>
                  </a:cubicBezTo>
                  <a:cubicBezTo>
                    <a:pt x="11747" y="23092"/>
                    <a:pt x="11544" y="22628"/>
                    <a:pt x="11431" y="22154"/>
                  </a:cubicBezTo>
                  <a:cubicBezTo>
                    <a:pt x="11340" y="21815"/>
                    <a:pt x="11284" y="21443"/>
                    <a:pt x="11442" y="21127"/>
                  </a:cubicBezTo>
                  <a:cubicBezTo>
                    <a:pt x="11443" y="21123"/>
                    <a:pt x="11446" y="21121"/>
                    <a:pt x="11449" y="21121"/>
                  </a:cubicBezTo>
                  <a:cubicBezTo>
                    <a:pt x="11518" y="21121"/>
                    <a:pt x="11917" y="21832"/>
                    <a:pt x="11938" y="21928"/>
                  </a:cubicBezTo>
                  <a:cubicBezTo>
                    <a:pt x="12119" y="22685"/>
                    <a:pt x="11803" y="23419"/>
                    <a:pt x="11848" y="24164"/>
                  </a:cubicBezTo>
                  <a:cubicBezTo>
                    <a:pt x="11295" y="23069"/>
                    <a:pt x="10787" y="21951"/>
                    <a:pt x="10257" y="20879"/>
                  </a:cubicBezTo>
                  <a:cubicBezTo>
                    <a:pt x="9850" y="20054"/>
                    <a:pt x="9512" y="19219"/>
                    <a:pt x="9218" y="18372"/>
                  </a:cubicBezTo>
                  <a:cubicBezTo>
                    <a:pt x="9218" y="17232"/>
                    <a:pt x="10787" y="16205"/>
                    <a:pt x="11284" y="15166"/>
                  </a:cubicBezTo>
                  <a:cubicBezTo>
                    <a:pt x="11724" y="14229"/>
                    <a:pt x="11713" y="13179"/>
                    <a:pt x="11318" y="12231"/>
                  </a:cubicBezTo>
                  <a:cubicBezTo>
                    <a:pt x="11306" y="12189"/>
                    <a:pt x="11262" y="12162"/>
                    <a:pt x="11222" y="12162"/>
                  </a:cubicBezTo>
                  <a:cubicBezTo>
                    <a:pt x="11186" y="12162"/>
                    <a:pt x="11154" y="12183"/>
                    <a:pt x="11148" y="12231"/>
                  </a:cubicBezTo>
                  <a:cubicBezTo>
                    <a:pt x="10979" y="13202"/>
                    <a:pt x="10324" y="13789"/>
                    <a:pt x="9986" y="14658"/>
                  </a:cubicBezTo>
                  <a:cubicBezTo>
                    <a:pt x="9658" y="15482"/>
                    <a:pt x="9331" y="16306"/>
                    <a:pt x="9128" y="17164"/>
                  </a:cubicBezTo>
                  <a:cubicBezTo>
                    <a:pt x="9206" y="15640"/>
                    <a:pt x="10019" y="14296"/>
                    <a:pt x="10426" y="12818"/>
                  </a:cubicBezTo>
                  <a:cubicBezTo>
                    <a:pt x="10844" y="11293"/>
                    <a:pt x="10516" y="9747"/>
                    <a:pt x="10099" y="8279"/>
                  </a:cubicBezTo>
                  <a:cubicBezTo>
                    <a:pt x="10081" y="8226"/>
                    <a:pt x="10026" y="8194"/>
                    <a:pt x="9976" y="8194"/>
                  </a:cubicBezTo>
                  <a:cubicBezTo>
                    <a:pt x="9930" y="8194"/>
                    <a:pt x="9889" y="8220"/>
                    <a:pt x="9884" y="8279"/>
                  </a:cubicBezTo>
                  <a:cubicBezTo>
                    <a:pt x="9658" y="10131"/>
                    <a:pt x="8416" y="11666"/>
                    <a:pt x="8326" y="13551"/>
                  </a:cubicBezTo>
                  <a:cubicBezTo>
                    <a:pt x="8303" y="14060"/>
                    <a:pt x="8270" y="14613"/>
                    <a:pt x="8292" y="15166"/>
                  </a:cubicBezTo>
                  <a:cubicBezTo>
                    <a:pt x="8122" y="14489"/>
                    <a:pt x="7964" y="13789"/>
                    <a:pt x="7818" y="13089"/>
                  </a:cubicBezTo>
                  <a:cubicBezTo>
                    <a:pt x="7468" y="11406"/>
                    <a:pt x="7084" y="9747"/>
                    <a:pt x="6531" y="8155"/>
                  </a:cubicBezTo>
                  <a:cubicBezTo>
                    <a:pt x="6508" y="8031"/>
                    <a:pt x="6474" y="7896"/>
                    <a:pt x="6452" y="7760"/>
                  </a:cubicBezTo>
                  <a:cubicBezTo>
                    <a:pt x="6531" y="5773"/>
                    <a:pt x="7739" y="3639"/>
                    <a:pt x="6079" y="2002"/>
                  </a:cubicBezTo>
                  <a:cubicBezTo>
                    <a:pt x="6055" y="1981"/>
                    <a:pt x="6027" y="1972"/>
                    <a:pt x="6001" y="1972"/>
                  </a:cubicBezTo>
                  <a:cubicBezTo>
                    <a:pt x="5941" y="1972"/>
                    <a:pt x="5887" y="2018"/>
                    <a:pt x="5887" y="2081"/>
                  </a:cubicBezTo>
                  <a:cubicBezTo>
                    <a:pt x="5842" y="3729"/>
                    <a:pt x="5819" y="5400"/>
                    <a:pt x="6102" y="7026"/>
                  </a:cubicBezTo>
                  <a:cubicBezTo>
                    <a:pt x="5854" y="6439"/>
                    <a:pt x="5571" y="5863"/>
                    <a:pt x="5267" y="5321"/>
                  </a:cubicBezTo>
                  <a:cubicBezTo>
                    <a:pt x="5029" y="4361"/>
                    <a:pt x="4848" y="3390"/>
                    <a:pt x="4589" y="2442"/>
                  </a:cubicBezTo>
                  <a:cubicBezTo>
                    <a:pt x="4363" y="1664"/>
                    <a:pt x="4025" y="749"/>
                    <a:pt x="3257" y="342"/>
                  </a:cubicBezTo>
                  <a:cubicBezTo>
                    <a:pt x="3242" y="335"/>
                    <a:pt x="3226" y="331"/>
                    <a:pt x="3212" y="331"/>
                  </a:cubicBezTo>
                  <a:cubicBezTo>
                    <a:pt x="3162" y="331"/>
                    <a:pt x="3122" y="372"/>
                    <a:pt x="3122" y="433"/>
                  </a:cubicBezTo>
                  <a:cubicBezTo>
                    <a:pt x="3076" y="1393"/>
                    <a:pt x="3336" y="2273"/>
                    <a:pt x="3709" y="3109"/>
                  </a:cubicBezTo>
                  <a:cubicBezTo>
                    <a:pt x="3663" y="3064"/>
                    <a:pt x="3618" y="3018"/>
                    <a:pt x="3573" y="2961"/>
                  </a:cubicBezTo>
                  <a:cubicBezTo>
                    <a:pt x="2952" y="1765"/>
                    <a:pt x="2274" y="523"/>
                    <a:pt x="977" y="4"/>
                  </a:cubicBezTo>
                  <a:cubicBezTo>
                    <a:pt x="969" y="1"/>
                    <a:pt x="961" y="0"/>
                    <a:pt x="9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49" name="Google Shape;549;p16"/>
            <p:cNvSpPr/>
            <p:nvPr/>
          </p:nvSpPr>
          <p:spPr>
            <a:xfrm rot="-596862">
              <a:off x="8582919" y="3193778"/>
              <a:ext cx="453888" cy="377603"/>
            </a:xfrm>
            <a:custGeom>
              <a:avLst/>
              <a:gdLst/>
              <a:ahLst/>
              <a:cxnLst/>
              <a:rect l="l" t="t" r="r" b="b"/>
              <a:pathLst>
                <a:path w="6884" h="5727" extrusionOk="0">
                  <a:moveTo>
                    <a:pt x="2180" y="197"/>
                  </a:moveTo>
                  <a:cubicBezTo>
                    <a:pt x="2233" y="197"/>
                    <a:pt x="2350" y="218"/>
                    <a:pt x="2562" y="268"/>
                  </a:cubicBezTo>
                  <a:cubicBezTo>
                    <a:pt x="3623" y="506"/>
                    <a:pt x="4391" y="1487"/>
                    <a:pt x="5023" y="2515"/>
                  </a:cubicBezTo>
                  <a:cubicBezTo>
                    <a:pt x="4786" y="2289"/>
                    <a:pt x="4526" y="2097"/>
                    <a:pt x="4222" y="1962"/>
                  </a:cubicBezTo>
                  <a:cubicBezTo>
                    <a:pt x="4215" y="1958"/>
                    <a:pt x="4210" y="1957"/>
                    <a:pt x="4205" y="1957"/>
                  </a:cubicBezTo>
                  <a:cubicBezTo>
                    <a:pt x="4193" y="1957"/>
                    <a:pt x="4184" y="1965"/>
                    <a:pt x="4177" y="1973"/>
                  </a:cubicBezTo>
                  <a:cubicBezTo>
                    <a:pt x="4029" y="1838"/>
                    <a:pt x="3894" y="1691"/>
                    <a:pt x="3748" y="1555"/>
                  </a:cubicBezTo>
                  <a:cubicBezTo>
                    <a:pt x="3364" y="1183"/>
                    <a:pt x="2968" y="844"/>
                    <a:pt x="2562" y="516"/>
                  </a:cubicBezTo>
                  <a:cubicBezTo>
                    <a:pt x="2349" y="345"/>
                    <a:pt x="2042" y="197"/>
                    <a:pt x="2180" y="197"/>
                  </a:cubicBezTo>
                  <a:close/>
                  <a:moveTo>
                    <a:pt x="4323" y="2131"/>
                  </a:moveTo>
                  <a:lnTo>
                    <a:pt x="4323" y="2131"/>
                  </a:lnTo>
                  <a:cubicBezTo>
                    <a:pt x="4729" y="2447"/>
                    <a:pt x="5068" y="2786"/>
                    <a:pt x="5407" y="3158"/>
                  </a:cubicBezTo>
                  <a:cubicBezTo>
                    <a:pt x="5407" y="3181"/>
                    <a:pt x="5419" y="3203"/>
                    <a:pt x="5429" y="3215"/>
                  </a:cubicBezTo>
                  <a:cubicBezTo>
                    <a:pt x="5339" y="3136"/>
                    <a:pt x="5238" y="3068"/>
                    <a:pt x="5136" y="3000"/>
                  </a:cubicBezTo>
                  <a:cubicBezTo>
                    <a:pt x="4877" y="2696"/>
                    <a:pt x="4606" y="2413"/>
                    <a:pt x="4323" y="2131"/>
                  </a:cubicBezTo>
                  <a:close/>
                  <a:moveTo>
                    <a:pt x="391" y="1618"/>
                  </a:moveTo>
                  <a:cubicBezTo>
                    <a:pt x="403" y="1618"/>
                    <a:pt x="478" y="1646"/>
                    <a:pt x="654" y="1713"/>
                  </a:cubicBezTo>
                  <a:cubicBezTo>
                    <a:pt x="1207" y="1916"/>
                    <a:pt x="1761" y="2074"/>
                    <a:pt x="2336" y="2222"/>
                  </a:cubicBezTo>
                  <a:cubicBezTo>
                    <a:pt x="3861" y="2628"/>
                    <a:pt x="5294" y="3012"/>
                    <a:pt x="6062" y="4434"/>
                  </a:cubicBezTo>
                  <a:cubicBezTo>
                    <a:pt x="5398" y="3493"/>
                    <a:pt x="4267" y="2944"/>
                    <a:pt x="3085" y="2944"/>
                  </a:cubicBezTo>
                  <a:cubicBezTo>
                    <a:pt x="3061" y="2944"/>
                    <a:pt x="3037" y="2944"/>
                    <a:pt x="3013" y="2944"/>
                  </a:cubicBezTo>
                  <a:cubicBezTo>
                    <a:pt x="2968" y="2944"/>
                    <a:pt x="2980" y="3000"/>
                    <a:pt x="3013" y="3012"/>
                  </a:cubicBezTo>
                  <a:cubicBezTo>
                    <a:pt x="4391" y="3147"/>
                    <a:pt x="5419" y="3813"/>
                    <a:pt x="6186" y="4897"/>
                  </a:cubicBezTo>
                  <a:cubicBezTo>
                    <a:pt x="5881" y="4626"/>
                    <a:pt x="5531" y="4434"/>
                    <a:pt x="5091" y="4276"/>
                  </a:cubicBezTo>
                  <a:cubicBezTo>
                    <a:pt x="3432" y="3667"/>
                    <a:pt x="2223" y="3238"/>
                    <a:pt x="925" y="1984"/>
                  </a:cubicBezTo>
                  <a:cubicBezTo>
                    <a:pt x="739" y="1798"/>
                    <a:pt x="361" y="1618"/>
                    <a:pt x="391" y="1618"/>
                  </a:cubicBezTo>
                  <a:close/>
                  <a:moveTo>
                    <a:pt x="2070" y="1"/>
                  </a:moveTo>
                  <a:cubicBezTo>
                    <a:pt x="2005" y="1"/>
                    <a:pt x="1940" y="3"/>
                    <a:pt x="1874" y="9"/>
                  </a:cubicBezTo>
                  <a:cubicBezTo>
                    <a:pt x="1794" y="9"/>
                    <a:pt x="1726" y="122"/>
                    <a:pt x="1794" y="178"/>
                  </a:cubicBezTo>
                  <a:cubicBezTo>
                    <a:pt x="2777" y="935"/>
                    <a:pt x="3635" y="1803"/>
                    <a:pt x="4504" y="2661"/>
                  </a:cubicBezTo>
                  <a:cubicBezTo>
                    <a:pt x="3138" y="2052"/>
                    <a:pt x="1332" y="1883"/>
                    <a:pt x="191" y="1251"/>
                  </a:cubicBezTo>
                  <a:cubicBezTo>
                    <a:pt x="174" y="1241"/>
                    <a:pt x="158" y="1237"/>
                    <a:pt x="142" y="1237"/>
                  </a:cubicBezTo>
                  <a:cubicBezTo>
                    <a:pt x="61" y="1237"/>
                    <a:pt x="1" y="1344"/>
                    <a:pt x="67" y="1420"/>
                  </a:cubicBezTo>
                  <a:cubicBezTo>
                    <a:pt x="981" y="2335"/>
                    <a:pt x="1851" y="3203"/>
                    <a:pt x="3013" y="3790"/>
                  </a:cubicBezTo>
                  <a:cubicBezTo>
                    <a:pt x="4380" y="4480"/>
                    <a:pt x="5745" y="4322"/>
                    <a:pt x="6739" y="5699"/>
                  </a:cubicBezTo>
                  <a:cubicBezTo>
                    <a:pt x="6752" y="5719"/>
                    <a:pt x="6771" y="5727"/>
                    <a:pt x="6790" y="5727"/>
                  </a:cubicBezTo>
                  <a:cubicBezTo>
                    <a:pt x="6837" y="5727"/>
                    <a:pt x="6884" y="5679"/>
                    <a:pt x="6852" y="5631"/>
                  </a:cubicBezTo>
                  <a:cubicBezTo>
                    <a:pt x="6716" y="5439"/>
                    <a:pt x="6570" y="5270"/>
                    <a:pt x="6423" y="5112"/>
                  </a:cubicBezTo>
                  <a:cubicBezTo>
                    <a:pt x="6389" y="5010"/>
                    <a:pt x="6333" y="4909"/>
                    <a:pt x="6287" y="4818"/>
                  </a:cubicBezTo>
                  <a:cubicBezTo>
                    <a:pt x="6333" y="4818"/>
                    <a:pt x="6367" y="4784"/>
                    <a:pt x="6355" y="4728"/>
                  </a:cubicBezTo>
                  <a:cubicBezTo>
                    <a:pt x="6265" y="4287"/>
                    <a:pt x="6084" y="3926"/>
                    <a:pt x="5848" y="3632"/>
                  </a:cubicBezTo>
                  <a:cubicBezTo>
                    <a:pt x="5848" y="3622"/>
                    <a:pt x="5858" y="3610"/>
                    <a:pt x="5848" y="3599"/>
                  </a:cubicBezTo>
                  <a:cubicBezTo>
                    <a:pt x="5813" y="3531"/>
                    <a:pt x="5768" y="3463"/>
                    <a:pt x="5723" y="3384"/>
                  </a:cubicBezTo>
                  <a:cubicBezTo>
                    <a:pt x="5005" y="1839"/>
                    <a:pt x="3784" y="1"/>
                    <a:pt x="20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50" name="Google Shape;550;p16"/>
          <p:cNvSpPr/>
          <p:nvPr/>
        </p:nvSpPr>
        <p:spPr>
          <a:xfrm rot="-2700000">
            <a:off x="10204375" y="3672148"/>
            <a:ext cx="2058588" cy="3145365"/>
          </a:xfrm>
          <a:custGeom>
            <a:avLst/>
            <a:gdLst/>
            <a:ahLst/>
            <a:cxnLst/>
            <a:rect l="l" t="t" r="r" b="b"/>
            <a:pathLst>
              <a:path w="16169" h="24705" extrusionOk="0">
                <a:moveTo>
                  <a:pt x="10767" y="265"/>
                </a:moveTo>
                <a:lnTo>
                  <a:pt x="10767" y="265"/>
                </a:lnTo>
                <a:cubicBezTo>
                  <a:pt x="10570" y="1318"/>
                  <a:pt x="9957" y="2256"/>
                  <a:pt x="9355" y="3124"/>
                </a:cubicBezTo>
                <a:cubicBezTo>
                  <a:pt x="9019" y="3611"/>
                  <a:pt x="8660" y="4086"/>
                  <a:pt x="8290" y="4549"/>
                </a:cubicBezTo>
                <a:cubicBezTo>
                  <a:pt x="7966" y="4966"/>
                  <a:pt x="7630" y="5370"/>
                  <a:pt x="7329" y="5822"/>
                </a:cubicBezTo>
                <a:cubicBezTo>
                  <a:pt x="7202" y="6008"/>
                  <a:pt x="7074" y="6216"/>
                  <a:pt x="6970" y="6424"/>
                </a:cubicBezTo>
                <a:cubicBezTo>
                  <a:pt x="7074" y="5996"/>
                  <a:pt x="7190" y="5579"/>
                  <a:pt x="7317" y="5151"/>
                </a:cubicBezTo>
                <a:cubicBezTo>
                  <a:pt x="7526" y="4595"/>
                  <a:pt x="7768" y="4051"/>
                  <a:pt x="8069" y="3530"/>
                </a:cubicBezTo>
                <a:cubicBezTo>
                  <a:pt x="8545" y="2696"/>
                  <a:pt x="9135" y="1943"/>
                  <a:pt x="9783" y="1249"/>
                </a:cubicBezTo>
                <a:cubicBezTo>
                  <a:pt x="10107" y="901"/>
                  <a:pt x="10431" y="577"/>
                  <a:pt x="10767" y="265"/>
                </a:cubicBezTo>
                <a:close/>
                <a:moveTo>
                  <a:pt x="12087" y="3484"/>
                </a:moveTo>
                <a:cubicBezTo>
                  <a:pt x="11496" y="4109"/>
                  <a:pt x="10894" y="4699"/>
                  <a:pt x="10223" y="5231"/>
                </a:cubicBezTo>
                <a:cubicBezTo>
                  <a:pt x="9505" y="5810"/>
                  <a:pt x="8741" y="6320"/>
                  <a:pt x="7943" y="6772"/>
                </a:cubicBezTo>
                <a:cubicBezTo>
                  <a:pt x="7572" y="6968"/>
                  <a:pt x="7178" y="7142"/>
                  <a:pt x="6831" y="7362"/>
                </a:cubicBezTo>
                <a:cubicBezTo>
                  <a:pt x="7954" y="6054"/>
                  <a:pt x="9286" y="4930"/>
                  <a:pt x="10791" y="4086"/>
                </a:cubicBezTo>
                <a:cubicBezTo>
                  <a:pt x="11207" y="3854"/>
                  <a:pt x="11635" y="3634"/>
                  <a:pt x="12087" y="3484"/>
                </a:cubicBezTo>
                <a:close/>
                <a:moveTo>
                  <a:pt x="5210" y="1249"/>
                </a:moveTo>
                <a:cubicBezTo>
                  <a:pt x="5337" y="1596"/>
                  <a:pt x="5442" y="1943"/>
                  <a:pt x="5558" y="2291"/>
                </a:cubicBezTo>
                <a:cubicBezTo>
                  <a:pt x="5685" y="2708"/>
                  <a:pt x="5812" y="3124"/>
                  <a:pt x="5939" y="3553"/>
                </a:cubicBezTo>
                <a:cubicBezTo>
                  <a:pt x="6171" y="4410"/>
                  <a:pt x="6356" y="5301"/>
                  <a:pt x="6449" y="6181"/>
                </a:cubicBezTo>
                <a:cubicBezTo>
                  <a:pt x="6495" y="6598"/>
                  <a:pt x="6518" y="7003"/>
                  <a:pt x="6518" y="7420"/>
                </a:cubicBezTo>
                <a:cubicBezTo>
                  <a:pt x="6183" y="6702"/>
                  <a:pt x="5859" y="5984"/>
                  <a:pt x="5604" y="5231"/>
                </a:cubicBezTo>
                <a:cubicBezTo>
                  <a:pt x="5314" y="4387"/>
                  <a:pt x="5141" y="3518"/>
                  <a:pt x="5129" y="2615"/>
                </a:cubicBezTo>
                <a:cubicBezTo>
                  <a:pt x="5118" y="2152"/>
                  <a:pt x="5164" y="1701"/>
                  <a:pt x="5210" y="1249"/>
                </a:cubicBezTo>
                <a:close/>
                <a:moveTo>
                  <a:pt x="11740" y="5892"/>
                </a:moveTo>
                <a:lnTo>
                  <a:pt x="11740" y="5892"/>
                </a:lnTo>
                <a:cubicBezTo>
                  <a:pt x="11508" y="6216"/>
                  <a:pt x="11231" y="6528"/>
                  <a:pt x="10964" y="6829"/>
                </a:cubicBezTo>
                <a:cubicBezTo>
                  <a:pt x="10652" y="7176"/>
                  <a:pt x="10315" y="7513"/>
                  <a:pt x="9968" y="7814"/>
                </a:cubicBezTo>
                <a:cubicBezTo>
                  <a:pt x="9274" y="8427"/>
                  <a:pt x="8509" y="8959"/>
                  <a:pt x="7688" y="9399"/>
                </a:cubicBezTo>
                <a:cubicBezTo>
                  <a:pt x="7294" y="9608"/>
                  <a:pt x="6889" y="9793"/>
                  <a:pt x="6472" y="9944"/>
                </a:cubicBezTo>
                <a:cubicBezTo>
                  <a:pt x="7004" y="9284"/>
                  <a:pt x="7572" y="8658"/>
                  <a:pt x="8208" y="8091"/>
                </a:cubicBezTo>
                <a:cubicBezTo>
                  <a:pt x="8903" y="7466"/>
                  <a:pt x="9667" y="6934"/>
                  <a:pt x="10478" y="6482"/>
                </a:cubicBezTo>
                <a:cubicBezTo>
                  <a:pt x="10894" y="6262"/>
                  <a:pt x="11311" y="6077"/>
                  <a:pt x="11740" y="5892"/>
                </a:cubicBezTo>
                <a:close/>
                <a:moveTo>
                  <a:pt x="4110" y="4271"/>
                </a:moveTo>
                <a:lnTo>
                  <a:pt x="4110" y="4271"/>
                </a:lnTo>
                <a:cubicBezTo>
                  <a:pt x="4400" y="5035"/>
                  <a:pt x="4724" y="5764"/>
                  <a:pt x="5013" y="6517"/>
                </a:cubicBezTo>
                <a:cubicBezTo>
                  <a:pt x="5175" y="6922"/>
                  <a:pt x="5314" y="7338"/>
                  <a:pt x="5430" y="7767"/>
                </a:cubicBezTo>
                <a:cubicBezTo>
                  <a:pt x="5534" y="8161"/>
                  <a:pt x="5615" y="8566"/>
                  <a:pt x="5731" y="8971"/>
                </a:cubicBezTo>
                <a:cubicBezTo>
                  <a:pt x="5835" y="9330"/>
                  <a:pt x="5962" y="9689"/>
                  <a:pt x="6137" y="10013"/>
                </a:cubicBezTo>
                <a:cubicBezTo>
                  <a:pt x="5013" y="8774"/>
                  <a:pt x="4295" y="7165"/>
                  <a:pt x="4133" y="5486"/>
                </a:cubicBezTo>
                <a:cubicBezTo>
                  <a:pt x="4087" y="5081"/>
                  <a:pt x="4099" y="4676"/>
                  <a:pt x="4110" y="4271"/>
                </a:cubicBezTo>
                <a:close/>
                <a:moveTo>
                  <a:pt x="11520" y="8404"/>
                </a:moveTo>
                <a:lnTo>
                  <a:pt x="11520" y="8404"/>
                </a:lnTo>
                <a:cubicBezTo>
                  <a:pt x="10490" y="9921"/>
                  <a:pt x="9158" y="11217"/>
                  <a:pt x="7618" y="12224"/>
                </a:cubicBezTo>
                <a:cubicBezTo>
                  <a:pt x="7259" y="12456"/>
                  <a:pt x="6877" y="12676"/>
                  <a:pt x="6484" y="12885"/>
                </a:cubicBezTo>
                <a:cubicBezTo>
                  <a:pt x="7375" y="11298"/>
                  <a:pt x="8707" y="10048"/>
                  <a:pt x="10258" y="9098"/>
                </a:cubicBezTo>
                <a:cubicBezTo>
                  <a:pt x="10663" y="8844"/>
                  <a:pt x="11092" y="8624"/>
                  <a:pt x="11520" y="8404"/>
                </a:cubicBezTo>
                <a:close/>
                <a:moveTo>
                  <a:pt x="2455" y="6471"/>
                </a:moveTo>
                <a:lnTo>
                  <a:pt x="2455" y="6471"/>
                </a:lnTo>
                <a:cubicBezTo>
                  <a:pt x="2663" y="6864"/>
                  <a:pt x="2883" y="7246"/>
                  <a:pt x="3126" y="7616"/>
                </a:cubicBezTo>
                <a:cubicBezTo>
                  <a:pt x="3415" y="8056"/>
                  <a:pt x="3740" y="8462"/>
                  <a:pt x="4029" y="8890"/>
                </a:cubicBezTo>
                <a:cubicBezTo>
                  <a:pt x="4608" y="9747"/>
                  <a:pt x="5118" y="10650"/>
                  <a:pt x="5558" y="11576"/>
                </a:cubicBezTo>
                <a:cubicBezTo>
                  <a:pt x="5789" y="12085"/>
                  <a:pt x="6032" y="12584"/>
                  <a:pt x="6217" y="13104"/>
                </a:cubicBezTo>
                <a:cubicBezTo>
                  <a:pt x="5430" y="12537"/>
                  <a:pt x="4874" y="11727"/>
                  <a:pt x="4354" y="10927"/>
                </a:cubicBezTo>
                <a:cubicBezTo>
                  <a:pt x="3752" y="10001"/>
                  <a:pt x="3150" y="9064"/>
                  <a:pt x="2790" y="8033"/>
                </a:cubicBezTo>
                <a:cubicBezTo>
                  <a:pt x="2617" y="7524"/>
                  <a:pt x="2501" y="7003"/>
                  <a:pt x="2455" y="6471"/>
                </a:cubicBezTo>
                <a:close/>
                <a:moveTo>
                  <a:pt x="428" y="9816"/>
                </a:moveTo>
                <a:lnTo>
                  <a:pt x="428" y="9816"/>
                </a:lnTo>
                <a:cubicBezTo>
                  <a:pt x="799" y="10094"/>
                  <a:pt x="1193" y="10349"/>
                  <a:pt x="1598" y="10580"/>
                </a:cubicBezTo>
                <a:cubicBezTo>
                  <a:pt x="2084" y="10847"/>
                  <a:pt x="2571" y="11102"/>
                  <a:pt x="3022" y="11414"/>
                </a:cubicBezTo>
                <a:cubicBezTo>
                  <a:pt x="3902" y="12028"/>
                  <a:pt x="4643" y="12815"/>
                  <a:pt x="5314" y="13660"/>
                </a:cubicBezTo>
                <a:cubicBezTo>
                  <a:pt x="5661" y="14077"/>
                  <a:pt x="5986" y="14516"/>
                  <a:pt x="6310" y="14968"/>
                </a:cubicBezTo>
                <a:cubicBezTo>
                  <a:pt x="4307" y="14251"/>
                  <a:pt x="2512" y="12965"/>
                  <a:pt x="1274" y="11229"/>
                </a:cubicBezTo>
                <a:cubicBezTo>
                  <a:pt x="950" y="10777"/>
                  <a:pt x="683" y="10302"/>
                  <a:pt x="428" y="9816"/>
                </a:cubicBezTo>
                <a:close/>
                <a:moveTo>
                  <a:pt x="11856" y="10140"/>
                </a:moveTo>
                <a:lnTo>
                  <a:pt x="11856" y="10140"/>
                </a:lnTo>
                <a:cubicBezTo>
                  <a:pt x="11231" y="11252"/>
                  <a:pt x="10616" y="12375"/>
                  <a:pt x="9980" y="13475"/>
                </a:cubicBezTo>
                <a:cubicBezTo>
                  <a:pt x="9644" y="14030"/>
                  <a:pt x="9297" y="14586"/>
                  <a:pt x="8903" y="15107"/>
                </a:cubicBezTo>
                <a:cubicBezTo>
                  <a:pt x="8533" y="15617"/>
                  <a:pt x="8139" y="16103"/>
                  <a:pt x="7838" y="16659"/>
                </a:cubicBezTo>
                <a:cubicBezTo>
                  <a:pt x="7642" y="17006"/>
                  <a:pt x="7491" y="17388"/>
                  <a:pt x="7421" y="17781"/>
                </a:cubicBezTo>
                <a:cubicBezTo>
                  <a:pt x="7421" y="16647"/>
                  <a:pt x="7653" y="15535"/>
                  <a:pt x="8116" y="14493"/>
                </a:cubicBezTo>
                <a:cubicBezTo>
                  <a:pt x="8625" y="13312"/>
                  <a:pt x="9401" y="12259"/>
                  <a:pt x="10328" y="11367"/>
                </a:cubicBezTo>
                <a:cubicBezTo>
                  <a:pt x="10791" y="10916"/>
                  <a:pt x="11311" y="10511"/>
                  <a:pt x="11856" y="10140"/>
                </a:cubicBezTo>
                <a:close/>
                <a:moveTo>
                  <a:pt x="649" y="14019"/>
                </a:moveTo>
                <a:cubicBezTo>
                  <a:pt x="984" y="14251"/>
                  <a:pt x="1320" y="14470"/>
                  <a:pt x="1691" y="14655"/>
                </a:cubicBezTo>
                <a:cubicBezTo>
                  <a:pt x="2188" y="14910"/>
                  <a:pt x="2721" y="15119"/>
                  <a:pt x="3230" y="15327"/>
                </a:cubicBezTo>
                <a:cubicBezTo>
                  <a:pt x="3752" y="15547"/>
                  <a:pt x="4261" y="15767"/>
                  <a:pt x="4735" y="16057"/>
                </a:cubicBezTo>
                <a:cubicBezTo>
                  <a:pt x="5233" y="16358"/>
                  <a:pt x="5697" y="16705"/>
                  <a:pt x="6113" y="17110"/>
                </a:cubicBezTo>
                <a:cubicBezTo>
                  <a:pt x="6518" y="17503"/>
                  <a:pt x="6889" y="17943"/>
                  <a:pt x="7202" y="18406"/>
                </a:cubicBezTo>
                <a:cubicBezTo>
                  <a:pt x="6368" y="17781"/>
                  <a:pt x="5303" y="17550"/>
                  <a:pt x="4377" y="17087"/>
                </a:cubicBezTo>
                <a:cubicBezTo>
                  <a:pt x="3369" y="16589"/>
                  <a:pt x="2466" y="15941"/>
                  <a:pt x="1656" y="15154"/>
                </a:cubicBezTo>
                <a:cubicBezTo>
                  <a:pt x="1285" y="14806"/>
                  <a:pt x="973" y="14413"/>
                  <a:pt x="649" y="14019"/>
                </a:cubicBezTo>
                <a:close/>
                <a:moveTo>
                  <a:pt x="13430" y="11553"/>
                </a:moveTo>
                <a:lnTo>
                  <a:pt x="13430" y="11553"/>
                </a:lnTo>
                <a:cubicBezTo>
                  <a:pt x="12932" y="12931"/>
                  <a:pt x="12411" y="14308"/>
                  <a:pt x="11786" y="15640"/>
                </a:cubicBezTo>
                <a:cubicBezTo>
                  <a:pt x="11462" y="16335"/>
                  <a:pt x="11115" y="17006"/>
                  <a:pt x="10732" y="17654"/>
                </a:cubicBezTo>
                <a:cubicBezTo>
                  <a:pt x="10351" y="18314"/>
                  <a:pt x="9911" y="18928"/>
                  <a:pt x="9471" y="19541"/>
                </a:cubicBezTo>
                <a:cubicBezTo>
                  <a:pt x="9250" y="19842"/>
                  <a:pt x="9019" y="20178"/>
                  <a:pt x="8869" y="20537"/>
                </a:cubicBezTo>
                <a:cubicBezTo>
                  <a:pt x="8892" y="20016"/>
                  <a:pt x="8915" y="19507"/>
                  <a:pt x="8961" y="18997"/>
                </a:cubicBezTo>
                <a:cubicBezTo>
                  <a:pt x="9031" y="18198"/>
                  <a:pt x="9135" y="17411"/>
                  <a:pt x="9332" y="16647"/>
                </a:cubicBezTo>
                <a:cubicBezTo>
                  <a:pt x="9702" y="15234"/>
                  <a:pt x="10362" y="13903"/>
                  <a:pt x="11462" y="12919"/>
                </a:cubicBezTo>
                <a:cubicBezTo>
                  <a:pt x="12064" y="12386"/>
                  <a:pt x="12747" y="11969"/>
                  <a:pt x="13430" y="11553"/>
                </a:cubicBezTo>
                <a:close/>
                <a:moveTo>
                  <a:pt x="1634" y="18077"/>
                </a:moveTo>
                <a:cubicBezTo>
                  <a:pt x="1799" y="18077"/>
                  <a:pt x="1964" y="18082"/>
                  <a:pt x="2131" y="18094"/>
                </a:cubicBezTo>
                <a:cubicBezTo>
                  <a:pt x="2733" y="18141"/>
                  <a:pt x="3335" y="18256"/>
                  <a:pt x="3914" y="18453"/>
                </a:cubicBezTo>
                <a:cubicBezTo>
                  <a:pt x="5059" y="18835"/>
                  <a:pt x="6113" y="19460"/>
                  <a:pt x="7051" y="20213"/>
                </a:cubicBezTo>
                <a:cubicBezTo>
                  <a:pt x="7421" y="20502"/>
                  <a:pt x="7757" y="20815"/>
                  <a:pt x="8093" y="21128"/>
                </a:cubicBezTo>
                <a:cubicBezTo>
                  <a:pt x="7317" y="20641"/>
                  <a:pt x="6345" y="20502"/>
                  <a:pt x="5442" y="20364"/>
                </a:cubicBezTo>
                <a:cubicBezTo>
                  <a:pt x="4192" y="20166"/>
                  <a:pt x="2987" y="19808"/>
                  <a:pt x="1864" y="19217"/>
                </a:cubicBezTo>
                <a:cubicBezTo>
                  <a:pt x="1297" y="18916"/>
                  <a:pt x="765" y="18569"/>
                  <a:pt x="278" y="18141"/>
                </a:cubicBezTo>
                <a:cubicBezTo>
                  <a:pt x="728" y="18115"/>
                  <a:pt x="1179" y="18077"/>
                  <a:pt x="1634" y="18077"/>
                </a:cubicBezTo>
                <a:close/>
                <a:moveTo>
                  <a:pt x="15919" y="13741"/>
                </a:moveTo>
                <a:lnTo>
                  <a:pt x="15919" y="13741"/>
                </a:lnTo>
                <a:cubicBezTo>
                  <a:pt x="15271" y="15038"/>
                  <a:pt x="14483" y="16288"/>
                  <a:pt x="13580" y="17434"/>
                </a:cubicBezTo>
                <a:cubicBezTo>
                  <a:pt x="13117" y="18036"/>
                  <a:pt x="12608" y="18627"/>
                  <a:pt x="12075" y="19171"/>
                </a:cubicBezTo>
                <a:cubicBezTo>
                  <a:pt x="11532" y="19749"/>
                  <a:pt x="10930" y="20259"/>
                  <a:pt x="10408" y="20850"/>
                </a:cubicBezTo>
                <a:cubicBezTo>
                  <a:pt x="10165" y="21128"/>
                  <a:pt x="9945" y="21429"/>
                  <a:pt x="9783" y="21753"/>
                </a:cubicBezTo>
                <a:cubicBezTo>
                  <a:pt x="10003" y="20665"/>
                  <a:pt x="10408" y="19611"/>
                  <a:pt x="10976" y="18638"/>
                </a:cubicBezTo>
                <a:cubicBezTo>
                  <a:pt x="11763" y="17295"/>
                  <a:pt x="12828" y="16137"/>
                  <a:pt x="14020" y="15142"/>
                </a:cubicBezTo>
                <a:cubicBezTo>
                  <a:pt x="14622" y="14632"/>
                  <a:pt x="15259" y="14169"/>
                  <a:pt x="15919" y="13741"/>
                </a:cubicBezTo>
                <a:close/>
                <a:moveTo>
                  <a:pt x="1494" y="21208"/>
                </a:moveTo>
                <a:lnTo>
                  <a:pt x="1494" y="21208"/>
                </a:lnTo>
                <a:cubicBezTo>
                  <a:pt x="3624" y="21231"/>
                  <a:pt x="5847" y="21429"/>
                  <a:pt x="7757" y="22412"/>
                </a:cubicBezTo>
                <a:cubicBezTo>
                  <a:pt x="8267" y="22679"/>
                  <a:pt x="8764" y="22968"/>
                  <a:pt x="9320" y="23061"/>
                </a:cubicBezTo>
                <a:cubicBezTo>
                  <a:pt x="8912" y="23210"/>
                  <a:pt x="8468" y="23249"/>
                  <a:pt x="8028" y="23249"/>
                </a:cubicBezTo>
                <a:cubicBezTo>
                  <a:pt x="7957" y="23249"/>
                  <a:pt x="7886" y="23248"/>
                  <a:pt x="7815" y="23246"/>
                </a:cubicBezTo>
                <a:cubicBezTo>
                  <a:pt x="7259" y="23235"/>
                  <a:pt x="6692" y="23165"/>
                  <a:pt x="6137" y="23049"/>
                </a:cubicBezTo>
                <a:cubicBezTo>
                  <a:pt x="5025" y="22818"/>
                  <a:pt x="3971" y="22412"/>
                  <a:pt x="2941" y="21938"/>
                </a:cubicBezTo>
                <a:cubicBezTo>
                  <a:pt x="2455" y="21707"/>
                  <a:pt x="1980" y="21452"/>
                  <a:pt x="1494" y="21208"/>
                </a:cubicBezTo>
                <a:close/>
                <a:moveTo>
                  <a:pt x="10875" y="1"/>
                </a:moveTo>
                <a:cubicBezTo>
                  <a:pt x="10857" y="1"/>
                  <a:pt x="10839" y="7"/>
                  <a:pt x="10825" y="22"/>
                </a:cubicBezTo>
                <a:cubicBezTo>
                  <a:pt x="9424" y="1307"/>
                  <a:pt x="8151" y="2823"/>
                  <a:pt x="7421" y="4595"/>
                </a:cubicBezTo>
                <a:cubicBezTo>
                  <a:pt x="7248" y="5000"/>
                  <a:pt x="7120" y="5429"/>
                  <a:pt x="7028" y="5869"/>
                </a:cubicBezTo>
                <a:cubicBezTo>
                  <a:pt x="6889" y="6343"/>
                  <a:pt x="6750" y="6829"/>
                  <a:pt x="6646" y="7327"/>
                </a:cubicBezTo>
                <a:cubicBezTo>
                  <a:pt x="6646" y="5660"/>
                  <a:pt x="6206" y="4027"/>
                  <a:pt x="5708" y="2453"/>
                </a:cubicBezTo>
                <a:cubicBezTo>
                  <a:pt x="5558" y="1955"/>
                  <a:pt x="5372" y="1480"/>
                  <a:pt x="5233" y="983"/>
                </a:cubicBezTo>
                <a:cubicBezTo>
                  <a:pt x="5228" y="955"/>
                  <a:pt x="5204" y="944"/>
                  <a:pt x="5180" y="944"/>
                </a:cubicBezTo>
                <a:cubicBezTo>
                  <a:pt x="5152" y="944"/>
                  <a:pt x="5124" y="958"/>
                  <a:pt x="5118" y="983"/>
                </a:cubicBezTo>
                <a:cubicBezTo>
                  <a:pt x="4956" y="1897"/>
                  <a:pt x="4956" y="2870"/>
                  <a:pt x="5106" y="3773"/>
                </a:cubicBezTo>
                <a:cubicBezTo>
                  <a:pt x="5245" y="4653"/>
                  <a:pt x="5546" y="5486"/>
                  <a:pt x="5893" y="6297"/>
                </a:cubicBezTo>
                <a:cubicBezTo>
                  <a:pt x="6090" y="6760"/>
                  <a:pt x="6299" y="7212"/>
                  <a:pt x="6518" y="7663"/>
                </a:cubicBezTo>
                <a:lnTo>
                  <a:pt x="6518" y="7686"/>
                </a:lnTo>
                <a:cubicBezTo>
                  <a:pt x="6518" y="7721"/>
                  <a:pt x="6541" y="7732"/>
                  <a:pt x="6553" y="7744"/>
                </a:cubicBezTo>
                <a:cubicBezTo>
                  <a:pt x="6484" y="8149"/>
                  <a:pt x="6414" y="8543"/>
                  <a:pt x="6356" y="8959"/>
                </a:cubicBezTo>
                <a:cubicBezTo>
                  <a:pt x="6310" y="9296"/>
                  <a:pt x="6275" y="9643"/>
                  <a:pt x="6252" y="9990"/>
                </a:cubicBezTo>
                <a:cubicBezTo>
                  <a:pt x="5870" y="9319"/>
                  <a:pt x="5720" y="8566"/>
                  <a:pt x="5522" y="7825"/>
                </a:cubicBezTo>
                <a:cubicBezTo>
                  <a:pt x="5314" y="6991"/>
                  <a:pt x="4967" y="6204"/>
                  <a:pt x="4631" y="5406"/>
                </a:cubicBezTo>
                <a:cubicBezTo>
                  <a:pt x="4446" y="4954"/>
                  <a:pt x="4249" y="4490"/>
                  <a:pt x="4122" y="4016"/>
                </a:cubicBezTo>
                <a:cubicBezTo>
                  <a:pt x="4116" y="3993"/>
                  <a:pt x="4093" y="3982"/>
                  <a:pt x="4071" y="3982"/>
                </a:cubicBezTo>
                <a:cubicBezTo>
                  <a:pt x="4050" y="3982"/>
                  <a:pt x="4029" y="3993"/>
                  <a:pt x="4029" y="4016"/>
                </a:cubicBezTo>
                <a:cubicBezTo>
                  <a:pt x="3902" y="4884"/>
                  <a:pt x="4006" y="5799"/>
                  <a:pt x="4215" y="6633"/>
                </a:cubicBezTo>
                <a:cubicBezTo>
                  <a:pt x="4434" y="7501"/>
                  <a:pt x="4781" y="8323"/>
                  <a:pt x="5268" y="9075"/>
                </a:cubicBezTo>
                <a:cubicBezTo>
                  <a:pt x="5546" y="9492"/>
                  <a:pt x="5870" y="9874"/>
                  <a:pt x="6217" y="10233"/>
                </a:cubicBezTo>
                <a:lnTo>
                  <a:pt x="6229" y="10233"/>
                </a:lnTo>
                <a:cubicBezTo>
                  <a:pt x="6171" y="11078"/>
                  <a:pt x="6160" y="11912"/>
                  <a:pt x="6206" y="12757"/>
                </a:cubicBezTo>
                <a:cubicBezTo>
                  <a:pt x="6067" y="12398"/>
                  <a:pt x="5928" y="12039"/>
                  <a:pt x="5766" y="11680"/>
                </a:cubicBezTo>
                <a:cubicBezTo>
                  <a:pt x="5546" y="11229"/>
                  <a:pt x="5314" y="10777"/>
                  <a:pt x="5059" y="10325"/>
                </a:cubicBezTo>
                <a:cubicBezTo>
                  <a:pt x="4817" y="9886"/>
                  <a:pt x="4539" y="9458"/>
                  <a:pt x="4261" y="9029"/>
                </a:cubicBezTo>
                <a:cubicBezTo>
                  <a:pt x="3960" y="8589"/>
                  <a:pt x="3636" y="8184"/>
                  <a:pt x="3335" y="7744"/>
                </a:cubicBezTo>
                <a:cubicBezTo>
                  <a:pt x="2975" y="7246"/>
                  <a:pt x="2710" y="6702"/>
                  <a:pt x="2432" y="6146"/>
                </a:cubicBezTo>
                <a:cubicBezTo>
                  <a:pt x="2424" y="6127"/>
                  <a:pt x="2409" y="6120"/>
                  <a:pt x="2393" y="6120"/>
                </a:cubicBezTo>
                <a:cubicBezTo>
                  <a:pt x="2358" y="6120"/>
                  <a:pt x="2316" y="6153"/>
                  <a:pt x="2316" y="6193"/>
                </a:cubicBezTo>
                <a:cubicBezTo>
                  <a:pt x="2327" y="7304"/>
                  <a:pt x="2744" y="8369"/>
                  <a:pt x="3265" y="9330"/>
                </a:cubicBezTo>
                <a:cubicBezTo>
                  <a:pt x="3543" y="9839"/>
                  <a:pt x="3855" y="10325"/>
                  <a:pt x="4156" y="10801"/>
                </a:cubicBezTo>
                <a:cubicBezTo>
                  <a:pt x="4434" y="11229"/>
                  <a:pt x="4712" y="11657"/>
                  <a:pt x="5036" y="12062"/>
                </a:cubicBezTo>
                <a:cubicBezTo>
                  <a:pt x="5372" y="12491"/>
                  <a:pt x="5766" y="12885"/>
                  <a:pt x="6229" y="13197"/>
                </a:cubicBezTo>
                <a:cubicBezTo>
                  <a:pt x="6263" y="13752"/>
                  <a:pt x="6333" y="14308"/>
                  <a:pt x="6414" y="14864"/>
                </a:cubicBezTo>
                <a:cubicBezTo>
                  <a:pt x="5812" y="14053"/>
                  <a:pt x="5210" y="13255"/>
                  <a:pt x="4504" y="12537"/>
                </a:cubicBezTo>
                <a:cubicBezTo>
                  <a:pt x="4133" y="12155"/>
                  <a:pt x="3728" y="11796"/>
                  <a:pt x="3288" y="11483"/>
                </a:cubicBezTo>
                <a:cubicBezTo>
                  <a:pt x="2849" y="11171"/>
                  <a:pt x="2373" y="10927"/>
                  <a:pt x="1910" y="10673"/>
                </a:cubicBezTo>
                <a:cubicBezTo>
                  <a:pt x="1343" y="10372"/>
                  <a:pt x="788" y="10083"/>
                  <a:pt x="325" y="9643"/>
                </a:cubicBezTo>
                <a:cubicBezTo>
                  <a:pt x="318" y="9633"/>
                  <a:pt x="309" y="9629"/>
                  <a:pt x="299" y="9629"/>
                </a:cubicBezTo>
                <a:cubicBezTo>
                  <a:pt x="274" y="9629"/>
                  <a:pt x="247" y="9656"/>
                  <a:pt x="255" y="9689"/>
                </a:cubicBezTo>
                <a:cubicBezTo>
                  <a:pt x="464" y="10199"/>
                  <a:pt x="753" y="10673"/>
                  <a:pt x="1066" y="11125"/>
                </a:cubicBezTo>
                <a:cubicBezTo>
                  <a:pt x="1378" y="11588"/>
                  <a:pt x="1725" y="12016"/>
                  <a:pt x="2108" y="12409"/>
                </a:cubicBezTo>
                <a:cubicBezTo>
                  <a:pt x="2883" y="13220"/>
                  <a:pt x="3786" y="13927"/>
                  <a:pt x="4770" y="14447"/>
                </a:cubicBezTo>
                <a:cubicBezTo>
                  <a:pt x="5291" y="14725"/>
                  <a:pt x="5847" y="14933"/>
                  <a:pt x="6414" y="15107"/>
                </a:cubicBezTo>
                <a:cubicBezTo>
                  <a:pt x="6414" y="15107"/>
                  <a:pt x="6414" y="15119"/>
                  <a:pt x="6425" y="15119"/>
                </a:cubicBezTo>
                <a:cubicBezTo>
                  <a:pt x="6425" y="15131"/>
                  <a:pt x="6449" y="15142"/>
                  <a:pt x="6461" y="15142"/>
                </a:cubicBezTo>
                <a:cubicBezTo>
                  <a:pt x="6623" y="16173"/>
                  <a:pt x="6865" y="17179"/>
                  <a:pt x="7190" y="18164"/>
                </a:cubicBezTo>
                <a:cubicBezTo>
                  <a:pt x="6623" y="17388"/>
                  <a:pt x="5916" y="16705"/>
                  <a:pt x="5106" y="16173"/>
                </a:cubicBezTo>
                <a:cubicBezTo>
                  <a:pt x="4156" y="15547"/>
                  <a:pt x="3080" y="15223"/>
                  <a:pt x="2038" y="14760"/>
                </a:cubicBezTo>
                <a:cubicBezTo>
                  <a:pt x="1470" y="14505"/>
                  <a:pt x="822" y="14192"/>
                  <a:pt x="405" y="13706"/>
                </a:cubicBezTo>
                <a:cubicBezTo>
                  <a:pt x="392" y="13693"/>
                  <a:pt x="376" y="13687"/>
                  <a:pt x="361" y="13687"/>
                </a:cubicBezTo>
                <a:cubicBezTo>
                  <a:pt x="322" y="13687"/>
                  <a:pt x="288" y="13723"/>
                  <a:pt x="313" y="13764"/>
                </a:cubicBezTo>
                <a:cubicBezTo>
                  <a:pt x="590" y="14251"/>
                  <a:pt x="984" y="14679"/>
                  <a:pt x="1355" y="15084"/>
                </a:cubicBezTo>
                <a:cubicBezTo>
                  <a:pt x="1748" y="15489"/>
                  <a:pt x="2177" y="15872"/>
                  <a:pt x="2628" y="16207"/>
                </a:cubicBezTo>
                <a:cubicBezTo>
                  <a:pt x="3068" y="16531"/>
                  <a:pt x="3520" y="16821"/>
                  <a:pt x="4006" y="17076"/>
                </a:cubicBezTo>
                <a:cubicBezTo>
                  <a:pt x="4516" y="17341"/>
                  <a:pt x="5059" y="17550"/>
                  <a:pt x="5592" y="17747"/>
                </a:cubicBezTo>
                <a:cubicBezTo>
                  <a:pt x="6183" y="17955"/>
                  <a:pt x="6785" y="18175"/>
                  <a:pt x="7294" y="18534"/>
                </a:cubicBezTo>
                <a:cubicBezTo>
                  <a:pt x="7305" y="18557"/>
                  <a:pt x="7317" y="18569"/>
                  <a:pt x="7329" y="18581"/>
                </a:cubicBezTo>
                <a:cubicBezTo>
                  <a:pt x="7606" y="19391"/>
                  <a:pt x="7931" y="20178"/>
                  <a:pt x="8301" y="20942"/>
                </a:cubicBezTo>
                <a:cubicBezTo>
                  <a:pt x="8370" y="21092"/>
                  <a:pt x="8440" y="21231"/>
                  <a:pt x="8521" y="21370"/>
                </a:cubicBezTo>
                <a:cubicBezTo>
                  <a:pt x="6877" y="19669"/>
                  <a:pt x="4758" y="18221"/>
                  <a:pt x="2362" y="17967"/>
                </a:cubicBezTo>
                <a:cubicBezTo>
                  <a:pt x="2070" y="17935"/>
                  <a:pt x="1777" y="17921"/>
                  <a:pt x="1483" y="17921"/>
                </a:cubicBezTo>
                <a:cubicBezTo>
                  <a:pt x="1018" y="17921"/>
                  <a:pt x="554" y="17956"/>
                  <a:pt x="93" y="18013"/>
                </a:cubicBezTo>
                <a:cubicBezTo>
                  <a:pt x="35" y="18013"/>
                  <a:pt x="1" y="18094"/>
                  <a:pt x="58" y="18129"/>
                </a:cubicBezTo>
                <a:cubicBezTo>
                  <a:pt x="1019" y="18846"/>
                  <a:pt x="2061" y="19472"/>
                  <a:pt x="3184" y="19900"/>
                </a:cubicBezTo>
                <a:cubicBezTo>
                  <a:pt x="3740" y="20109"/>
                  <a:pt x="4330" y="20271"/>
                  <a:pt x="4920" y="20387"/>
                </a:cubicBezTo>
                <a:cubicBezTo>
                  <a:pt x="5592" y="20514"/>
                  <a:pt x="6263" y="20572"/>
                  <a:pt x="6924" y="20757"/>
                </a:cubicBezTo>
                <a:cubicBezTo>
                  <a:pt x="7236" y="20838"/>
                  <a:pt x="7537" y="20966"/>
                  <a:pt x="7827" y="21128"/>
                </a:cubicBezTo>
                <a:cubicBezTo>
                  <a:pt x="8000" y="21220"/>
                  <a:pt x="8162" y="21336"/>
                  <a:pt x="8313" y="21463"/>
                </a:cubicBezTo>
                <a:cubicBezTo>
                  <a:pt x="8463" y="21591"/>
                  <a:pt x="8637" y="21707"/>
                  <a:pt x="8764" y="21857"/>
                </a:cubicBezTo>
                <a:cubicBezTo>
                  <a:pt x="8880" y="22008"/>
                  <a:pt x="8949" y="22193"/>
                  <a:pt x="9054" y="22355"/>
                </a:cubicBezTo>
                <a:cubicBezTo>
                  <a:pt x="9158" y="22540"/>
                  <a:pt x="9274" y="22713"/>
                  <a:pt x="9378" y="22887"/>
                </a:cubicBezTo>
                <a:cubicBezTo>
                  <a:pt x="9389" y="22899"/>
                  <a:pt x="9401" y="22911"/>
                  <a:pt x="9401" y="22922"/>
                </a:cubicBezTo>
                <a:cubicBezTo>
                  <a:pt x="8869" y="22852"/>
                  <a:pt x="8394" y="22598"/>
                  <a:pt x="7919" y="22355"/>
                </a:cubicBezTo>
                <a:cubicBezTo>
                  <a:pt x="7433" y="22111"/>
                  <a:pt x="6924" y="21903"/>
                  <a:pt x="6402" y="21741"/>
                </a:cubicBezTo>
                <a:cubicBezTo>
                  <a:pt x="5337" y="21417"/>
                  <a:pt x="4226" y="21278"/>
                  <a:pt x="3114" y="21197"/>
                </a:cubicBezTo>
                <a:cubicBezTo>
                  <a:pt x="2489" y="21151"/>
                  <a:pt x="1853" y="21116"/>
                  <a:pt x="1228" y="21069"/>
                </a:cubicBezTo>
                <a:cubicBezTo>
                  <a:pt x="1158" y="21069"/>
                  <a:pt x="1123" y="21162"/>
                  <a:pt x="1181" y="21197"/>
                </a:cubicBezTo>
                <a:cubicBezTo>
                  <a:pt x="2188" y="21787"/>
                  <a:pt x="3253" y="22285"/>
                  <a:pt x="4354" y="22679"/>
                </a:cubicBezTo>
                <a:cubicBezTo>
                  <a:pt x="5407" y="23073"/>
                  <a:pt x="6518" y="23338"/>
                  <a:pt x="7642" y="23385"/>
                </a:cubicBezTo>
                <a:cubicBezTo>
                  <a:pt x="7769" y="23389"/>
                  <a:pt x="7898" y="23393"/>
                  <a:pt x="8027" y="23393"/>
                </a:cubicBezTo>
                <a:cubicBezTo>
                  <a:pt x="8540" y="23393"/>
                  <a:pt x="9057" y="23341"/>
                  <a:pt x="9528" y="23119"/>
                </a:cubicBezTo>
                <a:cubicBezTo>
                  <a:pt x="9679" y="23351"/>
                  <a:pt x="9829" y="23582"/>
                  <a:pt x="9980" y="23802"/>
                </a:cubicBezTo>
                <a:cubicBezTo>
                  <a:pt x="10200" y="24115"/>
                  <a:pt x="10420" y="24416"/>
                  <a:pt x="10686" y="24681"/>
                </a:cubicBezTo>
                <a:cubicBezTo>
                  <a:pt x="10702" y="24698"/>
                  <a:pt x="10720" y="24704"/>
                  <a:pt x="10736" y="24704"/>
                </a:cubicBezTo>
                <a:cubicBezTo>
                  <a:pt x="10791" y="24704"/>
                  <a:pt x="10837" y="24631"/>
                  <a:pt x="10802" y="24578"/>
                </a:cubicBezTo>
                <a:cubicBezTo>
                  <a:pt x="10640" y="24288"/>
                  <a:pt x="10431" y="24022"/>
                  <a:pt x="10235" y="23744"/>
                </a:cubicBezTo>
                <a:cubicBezTo>
                  <a:pt x="10050" y="23489"/>
                  <a:pt x="9876" y="23223"/>
                  <a:pt x="9702" y="22957"/>
                </a:cubicBezTo>
                <a:lnTo>
                  <a:pt x="9633" y="22852"/>
                </a:lnTo>
                <a:cubicBezTo>
                  <a:pt x="9644" y="22679"/>
                  <a:pt x="9667" y="22505"/>
                  <a:pt x="9690" y="22332"/>
                </a:cubicBezTo>
                <a:cubicBezTo>
                  <a:pt x="9852" y="21822"/>
                  <a:pt x="10153" y="21370"/>
                  <a:pt x="10501" y="20966"/>
                </a:cubicBezTo>
                <a:cubicBezTo>
                  <a:pt x="11022" y="20375"/>
                  <a:pt x="11624" y="19865"/>
                  <a:pt x="12157" y="19310"/>
                </a:cubicBezTo>
                <a:cubicBezTo>
                  <a:pt x="13199" y="18221"/>
                  <a:pt x="14113" y="17040"/>
                  <a:pt x="14923" y="15790"/>
                </a:cubicBezTo>
                <a:cubicBezTo>
                  <a:pt x="15375" y="15072"/>
                  <a:pt x="15780" y="14331"/>
                  <a:pt x="16150" y="13579"/>
                </a:cubicBezTo>
                <a:cubicBezTo>
                  <a:pt x="16169" y="13533"/>
                  <a:pt x="16129" y="13487"/>
                  <a:pt x="16089" y="13487"/>
                </a:cubicBezTo>
                <a:cubicBezTo>
                  <a:pt x="16078" y="13487"/>
                  <a:pt x="16068" y="13491"/>
                  <a:pt x="16058" y="13498"/>
                </a:cubicBezTo>
                <a:cubicBezTo>
                  <a:pt x="14738" y="14343"/>
                  <a:pt x="13488" y="15316"/>
                  <a:pt x="12423" y="16474"/>
                </a:cubicBezTo>
                <a:cubicBezTo>
                  <a:pt x="11369" y="17631"/>
                  <a:pt x="10513" y="18962"/>
                  <a:pt x="10003" y="20444"/>
                </a:cubicBezTo>
                <a:cubicBezTo>
                  <a:pt x="9795" y="21035"/>
                  <a:pt x="9656" y="21648"/>
                  <a:pt x="9575" y="22262"/>
                </a:cubicBezTo>
                <a:cubicBezTo>
                  <a:pt x="9540" y="22378"/>
                  <a:pt x="9517" y="22494"/>
                  <a:pt x="9494" y="22621"/>
                </a:cubicBezTo>
                <a:cubicBezTo>
                  <a:pt x="9262" y="22250"/>
                  <a:pt x="9042" y="21869"/>
                  <a:pt x="8834" y="21475"/>
                </a:cubicBezTo>
                <a:cubicBezTo>
                  <a:pt x="8822" y="20815"/>
                  <a:pt x="9181" y="20213"/>
                  <a:pt x="9551" y="19680"/>
                </a:cubicBezTo>
                <a:cubicBezTo>
                  <a:pt x="9968" y="19090"/>
                  <a:pt x="10385" y="18499"/>
                  <a:pt x="10744" y="17874"/>
                </a:cubicBezTo>
                <a:cubicBezTo>
                  <a:pt x="11508" y="16577"/>
                  <a:pt x="12122" y="15200"/>
                  <a:pt x="12689" y="13811"/>
                </a:cubicBezTo>
                <a:cubicBezTo>
                  <a:pt x="13013" y="13011"/>
                  <a:pt x="13314" y="12213"/>
                  <a:pt x="13627" y="11426"/>
                </a:cubicBezTo>
                <a:cubicBezTo>
                  <a:pt x="13645" y="11371"/>
                  <a:pt x="13613" y="11323"/>
                  <a:pt x="13564" y="11323"/>
                </a:cubicBezTo>
                <a:cubicBezTo>
                  <a:pt x="13551" y="11323"/>
                  <a:pt x="13537" y="11326"/>
                  <a:pt x="13523" y="11333"/>
                </a:cubicBezTo>
                <a:cubicBezTo>
                  <a:pt x="12862" y="11738"/>
                  <a:pt x="12203" y="12155"/>
                  <a:pt x="11601" y="12653"/>
                </a:cubicBezTo>
                <a:cubicBezTo>
                  <a:pt x="11045" y="13127"/>
                  <a:pt x="10559" y="13672"/>
                  <a:pt x="10177" y="14297"/>
                </a:cubicBezTo>
                <a:cubicBezTo>
                  <a:pt x="9366" y="15605"/>
                  <a:pt x="8996" y="17145"/>
                  <a:pt x="8846" y="18661"/>
                </a:cubicBezTo>
                <a:cubicBezTo>
                  <a:pt x="8776" y="19414"/>
                  <a:pt x="8730" y="20178"/>
                  <a:pt x="8730" y="20942"/>
                </a:cubicBezTo>
                <a:cubicBezTo>
                  <a:pt x="8718" y="21023"/>
                  <a:pt x="8695" y="21116"/>
                  <a:pt x="8695" y="21197"/>
                </a:cubicBezTo>
                <a:cubicBezTo>
                  <a:pt x="8208" y="20271"/>
                  <a:pt x="7804" y="19298"/>
                  <a:pt x="7456" y="18314"/>
                </a:cubicBezTo>
                <a:cubicBezTo>
                  <a:pt x="7526" y="17122"/>
                  <a:pt x="8336" y="16160"/>
                  <a:pt x="9008" y="15234"/>
                </a:cubicBezTo>
                <a:cubicBezTo>
                  <a:pt x="9760" y="14215"/>
                  <a:pt x="10362" y="13116"/>
                  <a:pt x="10964" y="12016"/>
                </a:cubicBezTo>
                <a:cubicBezTo>
                  <a:pt x="11334" y="11344"/>
                  <a:pt x="11694" y="10673"/>
                  <a:pt x="12052" y="10001"/>
                </a:cubicBezTo>
                <a:cubicBezTo>
                  <a:pt x="12071" y="9973"/>
                  <a:pt x="12036" y="9938"/>
                  <a:pt x="12004" y="9938"/>
                </a:cubicBezTo>
                <a:cubicBezTo>
                  <a:pt x="11997" y="9938"/>
                  <a:pt x="11989" y="9940"/>
                  <a:pt x="11983" y="9944"/>
                </a:cubicBezTo>
                <a:cubicBezTo>
                  <a:pt x="10883" y="10639"/>
                  <a:pt x="9864" y="11518"/>
                  <a:pt x="9077" y="12548"/>
                </a:cubicBezTo>
                <a:cubicBezTo>
                  <a:pt x="8278" y="13613"/>
                  <a:pt x="7688" y="14853"/>
                  <a:pt x="7433" y="16160"/>
                </a:cubicBezTo>
                <a:cubicBezTo>
                  <a:pt x="7329" y="16705"/>
                  <a:pt x="7271" y="17249"/>
                  <a:pt x="7294" y="17793"/>
                </a:cubicBezTo>
                <a:cubicBezTo>
                  <a:pt x="7271" y="17735"/>
                  <a:pt x="7259" y="17678"/>
                  <a:pt x="7236" y="17631"/>
                </a:cubicBezTo>
                <a:cubicBezTo>
                  <a:pt x="6785" y="16137"/>
                  <a:pt x="6507" y="14609"/>
                  <a:pt x="6402" y="13070"/>
                </a:cubicBezTo>
                <a:cubicBezTo>
                  <a:pt x="8093" y="12224"/>
                  <a:pt x="9598" y="11032"/>
                  <a:pt x="10814" y="9573"/>
                </a:cubicBezTo>
                <a:cubicBezTo>
                  <a:pt x="11161" y="9157"/>
                  <a:pt x="11485" y="8717"/>
                  <a:pt x="11786" y="8265"/>
                </a:cubicBezTo>
                <a:cubicBezTo>
                  <a:pt x="11806" y="8226"/>
                  <a:pt x="11768" y="8164"/>
                  <a:pt x="11722" y="8164"/>
                </a:cubicBezTo>
                <a:cubicBezTo>
                  <a:pt x="11713" y="8164"/>
                  <a:pt x="11703" y="8166"/>
                  <a:pt x="11694" y="8172"/>
                </a:cubicBezTo>
                <a:cubicBezTo>
                  <a:pt x="9934" y="9006"/>
                  <a:pt x="8267" y="10129"/>
                  <a:pt x="7086" y="11727"/>
                </a:cubicBezTo>
                <a:cubicBezTo>
                  <a:pt x="6819" y="12085"/>
                  <a:pt x="6588" y="12468"/>
                  <a:pt x="6391" y="12861"/>
                </a:cubicBezTo>
                <a:cubicBezTo>
                  <a:pt x="6333" y="11946"/>
                  <a:pt x="6333" y="11032"/>
                  <a:pt x="6402" y="10117"/>
                </a:cubicBezTo>
                <a:cubicBezTo>
                  <a:pt x="7236" y="9770"/>
                  <a:pt x="8046" y="9388"/>
                  <a:pt x="8799" y="8890"/>
                </a:cubicBezTo>
                <a:cubicBezTo>
                  <a:pt x="9587" y="8357"/>
                  <a:pt x="10315" y="7744"/>
                  <a:pt x="10953" y="7037"/>
                </a:cubicBezTo>
                <a:cubicBezTo>
                  <a:pt x="11323" y="6644"/>
                  <a:pt x="11635" y="6216"/>
                  <a:pt x="11959" y="5787"/>
                </a:cubicBezTo>
                <a:cubicBezTo>
                  <a:pt x="11990" y="5737"/>
                  <a:pt x="11959" y="5679"/>
                  <a:pt x="11913" y="5679"/>
                </a:cubicBezTo>
                <a:cubicBezTo>
                  <a:pt x="11906" y="5679"/>
                  <a:pt x="11898" y="5680"/>
                  <a:pt x="11890" y="5683"/>
                </a:cubicBezTo>
                <a:cubicBezTo>
                  <a:pt x="11450" y="5833"/>
                  <a:pt x="11022" y="6042"/>
                  <a:pt x="10616" y="6250"/>
                </a:cubicBezTo>
                <a:cubicBezTo>
                  <a:pt x="10189" y="6482"/>
                  <a:pt x="9783" y="6725"/>
                  <a:pt x="9389" y="6991"/>
                </a:cubicBezTo>
                <a:cubicBezTo>
                  <a:pt x="8614" y="7524"/>
                  <a:pt x="7884" y="8138"/>
                  <a:pt x="7259" y="8844"/>
                </a:cubicBezTo>
                <a:cubicBezTo>
                  <a:pt x="6958" y="9180"/>
                  <a:pt x="6669" y="9538"/>
                  <a:pt x="6414" y="9921"/>
                </a:cubicBezTo>
                <a:cubicBezTo>
                  <a:pt x="6425" y="9770"/>
                  <a:pt x="6438" y="9620"/>
                  <a:pt x="6461" y="9469"/>
                </a:cubicBezTo>
                <a:cubicBezTo>
                  <a:pt x="6518" y="8844"/>
                  <a:pt x="6611" y="8218"/>
                  <a:pt x="6715" y="7605"/>
                </a:cubicBezTo>
                <a:cubicBezTo>
                  <a:pt x="7086" y="7351"/>
                  <a:pt x="7491" y="7176"/>
                  <a:pt x="7884" y="6968"/>
                </a:cubicBezTo>
                <a:cubicBezTo>
                  <a:pt x="8290" y="6749"/>
                  <a:pt x="8695" y="6517"/>
                  <a:pt x="9077" y="6262"/>
                </a:cubicBezTo>
                <a:cubicBezTo>
                  <a:pt x="9841" y="5753"/>
                  <a:pt x="10559" y="5185"/>
                  <a:pt x="11231" y="4560"/>
                </a:cubicBezTo>
                <a:cubicBezTo>
                  <a:pt x="11624" y="4189"/>
                  <a:pt x="12006" y="3819"/>
                  <a:pt x="12342" y="3402"/>
                </a:cubicBezTo>
                <a:cubicBezTo>
                  <a:pt x="12372" y="3362"/>
                  <a:pt x="12341" y="3305"/>
                  <a:pt x="12295" y="3305"/>
                </a:cubicBezTo>
                <a:cubicBezTo>
                  <a:pt x="12288" y="3305"/>
                  <a:pt x="12280" y="3306"/>
                  <a:pt x="12273" y="3310"/>
                </a:cubicBezTo>
                <a:cubicBezTo>
                  <a:pt x="11357" y="3576"/>
                  <a:pt x="10513" y="4074"/>
                  <a:pt x="9737" y="4606"/>
                </a:cubicBezTo>
                <a:cubicBezTo>
                  <a:pt x="8973" y="5128"/>
                  <a:pt x="8267" y="5718"/>
                  <a:pt x="7618" y="6366"/>
                </a:cubicBezTo>
                <a:cubicBezTo>
                  <a:pt x="7317" y="6679"/>
                  <a:pt x="7040" y="7003"/>
                  <a:pt x="6773" y="7338"/>
                </a:cubicBezTo>
                <a:lnTo>
                  <a:pt x="6808" y="7165"/>
                </a:lnTo>
                <a:cubicBezTo>
                  <a:pt x="6958" y="6725"/>
                  <a:pt x="7166" y="6320"/>
                  <a:pt x="7433" y="5938"/>
                </a:cubicBezTo>
                <a:cubicBezTo>
                  <a:pt x="7722" y="5486"/>
                  <a:pt x="8058" y="5069"/>
                  <a:pt x="8394" y="4653"/>
                </a:cubicBezTo>
                <a:cubicBezTo>
                  <a:pt x="9100" y="3762"/>
                  <a:pt x="9795" y="2823"/>
                  <a:pt x="10328" y="1817"/>
                </a:cubicBezTo>
                <a:cubicBezTo>
                  <a:pt x="10616" y="1272"/>
                  <a:pt x="10848" y="693"/>
                  <a:pt x="10941" y="80"/>
                </a:cubicBezTo>
                <a:cubicBezTo>
                  <a:pt x="10949" y="32"/>
                  <a:pt x="10913" y="1"/>
                  <a:pt x="10875" y="1"/>
                </a:cubicBez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51" name="Google Shape;551;p16"/>
          <p:cNvGrpSpPr/>
          <p:nvPr/>
        </p:nvGrpSpPr>
        <p:grpSpPr>
          <a:xfrm rot="1470548" flipH="1">
            <a:off x="-77296" y="1857141"/>
            <a:ext cx="823771" cy="2287123"/>
            <a:chOff x="3888625" y="3682675"/>
            <a:chExt cx="696085" cy="1932815"/>
          </a:xfrm>
        </p:grpSpPr>
        <p:sp>
          <p:nvSpPr>
            <p:cNvPr id="552" name="Google Shape;552;p16"/>
            <p:cNvSpPr/>
            <p:nvPr/>
          </p:nvSpPr>
          <p:spPr>
            <a:xfrm>
              <a:off x="3905237" y="4753310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1" y="1"/>
                  </a:moveTo>
                  <a:lnTo>
                    <a:pt x="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3" name="Google Shape;553;p16"/>
            <p:cNvSpPr/>
            <p:nvPr/>
          </p:nvSpPr>
          <p:spPr>
            <a:xfrm>
              <a:off x="4295340" y="5069986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" y="1"/>
                  </a:moveTo>
                  <a:lnTo>
                    <a:pt x="11" y="1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4" name="Google Shape;554;p16"/>
            <p:cNvSpPr/>
            <p:nvPr/>
          </p:nvSpPr>
          <p:spPr>
            <a:xfrm>
              <a:off x="4381581" y="4491833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1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5" name="Google Shape;555;p16"/>
            <p:cNvSpPr/>
            <p:nvPr/>
          </p:nvSpPr>
          <p:spPr>
            <a:xfrm>
              <a:off x="4395013" y="4474699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6" name="Google Shape;556;p16"/>
            <p:cNvSpPr/>
            <p:nvPr/>
          </p:nvSpPr>
          <p:spPr>
            <a:xfrm>
              <a:off x="4397671" y="4471993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7" name="Google Shape;557;p16"/>
            <p:cNvSpPr/>
            <p:nvPr/>
          </p:nvSpPr>
          <p:spPr>
            <a:xfrm>
              <a:off x="4398715" y="44703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8" name="Google Shape;558;p16"/>
            <p:cNvSpPr/>
            <p:nvPr/>
          </p:nvSpPr>
          <p:spPr>
            <a:xfrm>
              <a:off x="3888625" y="3682675"/>
              <a:ext cx="696085" cy="1932815"/>
            </a:xfrm>
            <a:custGeom>
              <a:avLst/>
              <a:gdLst/>
              <a:ahLst/>
              <a:cxnLst/>
              <a:rect l="l" t="t" r="r" b="b"/>
              <a:pathLst>
                <a:path w="14666" h="40723" extrusionOk="0">
                  <a:moveTo>
                    <a:pt x="6808" y="1852"/>
                  </a:moveTo>
                  <a:lnTo>
                    <a:pt x="6808" y="1852"/>
                  </a:lnTo>
                  <a:cubicBezTo>
                    <a:pt x="6807" y="1855"/>
                    <a:pt x="6807" y="1857"/>
                    <a:pt x="6806" y="1860"/>
                  </a:cubicBezTo>
                  <a:lnTo>
                    <a:pt x="6806" y="1860"/>
                  </a:lnTo>
                  <a:cubicBezTo>
                    <a:pt x="6807" y="1858"/>
                    <a:pt x="6808" y="1856"/>
                    <a:pt x="6808" y="1852"/>
                  </a:cubicBezTo>
                  <a:close/>
                  <a:moveTo>
                    <a:pt x="6051" y="294"/>
                  </a:moveTo>
                  <a:cubicBezTo>
                    <a:pt x="6074" y="294"/>
                    <a:pt x="6097" y="305"/>
                    <a:pt x="6108" y="305"/>
                  </a:cubicBezTo>
                  <a:cubicBezTo>
                    <a:pt x="6142" y="317"/>
                    <a:pt x="6176" y="317"/>
                    <a:pt x="6199" y="328"/>
                  </a:cubicBezTo>
                  <a:cubicBezTo>
                    <a:pt x="6221" y="340"/>
                    <a:pt x="6232" y="340"/>
                    <a:pt x="6244" y="350"/>
                  </a:cubicBezTo>
                  <a:cubicBezTo>
                    <a:pt x="6289" y="373"/>
                    <a:pt x="6334" y="396"/>
                    <a:pt x="6357" y="418"/>
                  </a:cubicBezTo>
                  <a:cubicBezTo>
                    <a:pt x="6379" y="430"/>
                    <a:pt x="6402" y="441"/>
                    <a:pt x="6424" y="463"/>
                  </a:cubicBezTo>
                  <a:lnTo>
                    <a:pt x="6435" y="475"/>
                  </a:lnTo>
                  <a:cubicBezTo>
                    <a:pt x="6458" y="498"/>
                    <a:pt x="6470" y="520"/>
                    <a:pt x="6492" y="543"/>
                  </a:cubicBezTo>
                  <a:cubicBezTo>
                    <a:pt x="6503" y="565"/>
                    <a:pt x="6503" y="576"/>
                    <a:pt x="6515" y="588"/>
                  </a:cubicBezTo>
                  <a:lnTo>
                    <a:pt x="6583" y="757"/>
                  </a:lnTo>
                  <a:cubicBezTo>
                    <a:pt x="6605" y="836"/>
                    <a:pt x="6628" y="915"/>
                    <a:pt x="6650" y="983"/>
                  </a:cubicBezTo>
                  <a:cubicBezTo>
                    <a:pt x="6661" y="1028"/>
                    <a:pt x="6661" y="1073"/>
                    <a:pt x="6661" y="1118"/>
                  </a:cubicBezTo>
                  <a:lnTo>
                    <a:pt x="6673" y="1130"/>
                  </a:lnTo>
                  <a:lnTo>
                    <a:pt x="6673" y="1231"/>
                  </a:lnTo>
                  <a:cubicBezTo>
                    <a:pt x="6661" y="1265"/>
                    <a:pt x="6661" y="1311"/>
                    <a:pt x="6650" y="1356"/>
                  </a:cubicBezTo>
                  <a:cubicBezTo>
                    <a:pt x="6639" y="1412"/>
                    <a:pt x="6616" y="1469"/>
                    <a:pt x="6605" y="1525"/>
                  </a:cubicBezTo>
                  <a:cubicBezTo>
                    <a:pt x="6605" y="1547"/>
                    <a:pt x="6593" y="1570"/>
                    <a:pt x="6583" y="1604"/>
                  </a:cubicBezTo>
                  <a:cubicBezTo>
                    <a:pt x="6583" y="1615"/>
                    <a:pt x="6583" y="1627"/>
                    <a:pt x="6571" y="1637"/>
                  </a:cubicBezTo>
                  <a:lnTo>
                    <a:pt x="6571" y="1660"/>
                  </a:lnTo>
                  <a:lnTo>
                    <a:pt x="6537" y="1762"/>
                  </a:lnTo>
                  <a:cubicBezTo>
                    <a:pt x="6515" y="1807"/>
                    <a:pt x="6503" y="1852"/>
                    <a:pt x="6492" y="1908"/>
                  </a:cubicBezTo>
                  <a:cubicBezTo>
                    <a:pt x="6458" y="1999"/>
                    <a:pt x="6424" y="2101"/>
                    <a:pt x="6402" y="2202"/>
                  </a:cubicBezTo>
                  <a:cubicBezTo>
                    <a:pt x="6379" y="2270"/>
                    <a:pt x="6368" y="2337"/>
                    <a:pt x="6357" y="2394"/>
                  </a:cubicBezTo>
                  <a:cubicBezTo>
                    <a:pt x="6345" y="2428"/>
                    <a:pt x="6334" y="2462"/>
                    <a:pt x="6334" y="2485"/>
                  </a:cubicBezTo>
                  <a:cubicBezTo>
                    <a:pt x="6322" y="2518"/>
                    <a:pt x="6312" y="2552"/>
                    <a:pt x="6312" y="2575"/>
                  </a:cubicBezTo>
                  <a:cubicBezTo>
                    <a:pt x="6289" y="2654"/>
                    <a:pt x="6266" y="2721"/>
                    <a:pt x="6255" y="2801"/>
                  </a:cubicBezTo>
                  <a:lnTo>
                    <a:pt x="6255" y="2812"/>
                  </a:lnTo>
                  <a:cubicBezTo>
                    <a:pt x="6244" y="2869"/>
                    <a:pt x="6221" y="2947"/>
                    <a:pt x="6221" y="3027"/>
                  </a:cubicBezTo>
                  <a:lnTo>
                    <a:pt x="6210" y="3037"/>
                  </a:lnTo>
                  <a:cubicBezTo>
                    <a:pt x="6199" y="3037"/>
                    <a:pt x="6187" y="3049"/>
                    <a:pt x="6187" y="3049"/>
                  </a:cubicBezTo>
                  <a:lnTo>
                    <a:pt x="6187" y="3060"/>
                  </a:lnTo>
                  <a:cubicBezTo>
                    <a:pt x="6119" y="2959"/>
                    <a:pt x="6074" y="2869"/>
                    <a:pt x="6029" y="2778"/>
                  </a:cubicBezTo>
                  <a:lnTo>
                    <a:pt x="6018" y="2766"/>
                  </a:lnTo>
                  <a:lnTo>
                    <a:pt x="6018" y="2756"/>
                  </a:lnTo>
                  <a:lnTo>
                    <a:pt x="5984" y="2688"/>
                  </a:lnTo>
                  <a:lnTo>
                    <a:pt x="5973" y="2688"/>
                  </a:lnTo>
                  <a:lnTo>
                    <a:pt x="5973" y="2676"/>
                  </a:lnTo>
                  <a:lnTo>
                    <a:pt x="5973" y="2665"/>
                  </a:lnTo>
                  <a:lnTo>
                    <a:pt x="5961" y="2654"/>
                  </a:lnTo>
                  <a:cubicBezTo>
                    <a:pt x="5905" y="2541"/>
                    <a:pt x="5848" y="2428"/>
                    <a:pt x="5792" y="2304"/>
                  </a:cubicBezTo>
                  <a:lnTo>
                    <a:pt x="5770" y="2247"/>
                  </a:lnTo>
                  <a:cubicBezTo>
                    <a:pt x="5713" y="2123"/>
                    <a:pt x="5668" y="1988"/>
                    <a:pt x="5622" y="1863"/>
                  </a:cubicBezTo>
                  <a:lnTo>
                    <a:pt x="5600" y="1830"/>
                  </a:lnTo>
                  <a:lnTo>
                    <a:pt x="5589" y="1796"/>
                  </a:lnTo>
                  <a:lnTo>
                    <a:pt x="5577" y="1750"/>
                  </a:lnTo>
                  <a:lnTo>
                    <a:pt x="5566" y="1728"/>
                  </a:lnTo>
                  <a:cubicBezTo>
                    <a:pt x="5566" y="1717"/>
                    <a:pt x="5555" y="1694"/>
                    <a:pt x="5555" y="1683"/>
                  </a:cubicBezTo>
                  <a:lnTo>
                    <a:pt x="5544" y="1637"/>
                  </a:lnTo>
                  <a:lnTo>
                    <a:pt x="5532" y="1581"/>
                  </a:lnTo>
                  <a:lnTo>
                    <a:pt x="5521" y="1559"/>
                  </a:lnTo>
                  <a:cubicBezTo>
                    <a:pt x="5521" y="1547"/>
                    <a:pt x="5521" y="1536"/>
                    <a:pt x="5510" y="1525"/>
                  </a:cubicBezTo>
                  <a:lnTo>
                    <a:pt x="5499" y="1446"/>
                  </a:lnTo>
                  <a:lnTo>
                    <a:pt x="5487" y="1367"/>
                  </a:lnTo>
                  <a:lnTo>
                    <a:pt x="5476" y="1288"/>
                  </a:lnTo>
                  <a:lnTo>
                    <a:pt x="5464" y="1220"/>
                  </a:lnTo>
                  <a:cubicBezTo>
                    <a:pt x="5464" y="1186"/>
                    <a:pt x="5454" y="1152"/>
                    <a:pt x="5454" y="1130"/>
                  </a:cubicBezTo>
                  <a:lnTo>
                    <a:pt x="5454" y="1085"/>
                  </a:lnTo>
                  <a:lnTo>
                    <a:pt x="5454" y="1073"/>
                  </a:lnTo>
                  <a:lnTo>
                    <a:pt x="5454" y="1040"/>
                  </a:lnTo>
                  <a:lnTo>
                    <a:pt x="5442" y="983"/>
                  </a:lnTo>
                  <a:lnTo>
                    <a:pt x="5442" y="882"/>
                  </a:lnTo>
                  <a:cubicBezTo>
                    <a:pt x="5442" y="859"/>
                    <a:pt x="5454" y="836"/>
                    <a:pt x="5454" y="814"/>
                  </a:cubicBezTo>
                  <a:cubicBezTo>
                    <a:pt x="5454" y="791"/>
                    <a:pt x="5464" y="769"/>
                    <a:pt x="5464" y="746"/>
                  </a:cubicBezTo>
                  <a:cubicBezTo>
                    <a:pt x="5476" y="723"/>
                    <a:pt x="5487" y="689"/>
                    <a:pt x="5510" y="667"/>
                  </a:cubicBezTo>
                  <a:cubicBezTo>
                    <a:pt x="5532" y="621"/>
                    <a:pt x="5555" y="576"/>
                    <a:pt x="5566" y="543"/>
                  </a:cubicBezTo>
                  <a:lnTo>
                    <a:pt x="5600" y="509"/>
                  </a:lnTo>
                  <a:lnTo>
                    <a:pt x="5657" y="453"/>
                  </a:lnTo>
                  <a:cubicBezTo>
                    <a:pt x="5690" y="418"/>
                    <a:pt x="5724" y="396"/>
                    <a:pt x="5747" y="373"/>
                  </a:cubicBezTo>
                  <a:cubicBezTo>
                    <a:pt x="5770" y="362"/>
                    <a:pt x="5792" y="350"/>
                    <a:pt x="5803" y="340"/>
                  </a:cubicBezTo>
                  <a:cubicBezTo>
                    <a:pt x="5815" y="340"/>
                    <a:pt x="5826" y="340"/>
                    <a:pt x="5837" y="328"/>
                  </a:cubicBezTo>
                  <a:cubicBezTo>
                    <a:pt x="5860" y="328"/>
                    <a:pt x="5883" y="317"/>
                    <a:pt x="5905" y="305"/>
                  </a:cubicBezTo>
                  <a:cubicBezTo>
                    <a:pt x="5950" y="305"/>
                    <a:pt x="5984" y="294"/>
                    <a:pt x="6006" y="294"/>
                  </a:cubicBezTo>
                  <a:close/>
                  <a:moveTo>
                    <a:pt x="4268" y="3568"/>
                  </a:moveTo>
                  <a:cubicBezTo>
                    <a:pt x="4279" y="3568"/>
                    <a:pt x="4302" y="3579"/>
                    <a:pt x="4313" y="3579"/>
                  </a:cubicBezTo>
                  <a:cubicBezTo>
                    <a:pt x="4325" y="3579"/>
                    <a:pt x="4335" y="3579"/>
                    <a:pt x="4347" y="3591"/>
                  </a:cubicBezTo>
                  <a:cubicBezTo>
                    <a:pt x="4358" y="3591"/>
                    <a:pt x="4370" y="3591"/>
                    <a:pt x="4381" y="3602"/>
                  </a:cubicBezTo>
                  <a:cubicBezTo>
                    <a:pt x="4392" y="3614"/>
                    <a:pt x="4415" y="3624"/>
                    <a:pt x="4437" y="3636"/>
                  </a:cubicBezTo>
                  <a:cubicBezTo>
                    <a:pt x="4448" y="3636"/>
                    <a:pt x="4460" y="3647"/>
                    <a:pt x="4471" y="3659"/>
                  </a:cubicBezTo>
                  <a:lnTo>
                    <a:pt x="4505" y="3692"/>
                  </a:lnTo>
                  <a:cubicBezTo>
                    <a:pt x="4516" y="3715"/>
                    <a:pt x="4528" y="3727"/>
                    <a:pt x="4539" y="3749"/>
                  </a:cubicBezTo>
                  <a:cubicBezTo>
                    <a:pt x="4561" y="3772"/>
                    <a:pt x="4573" y="3794"/>
                    <a:pt x="4584" y="3817"/>
                  </a:cubicBezTo>
                  <a:cubicBezTo>
                    <a:pt x="4606" y="3850"/>
                    <a:pt x="4618" y="3895"/>
                    <a:pt x="4629" y="3930"/>
                  </a:cubicBezTo>
                  <a:cubicBezTo>
                    <a:pt x="4652" y="3986"/>
                    <a:pt x="4663" y="4043"/>
                    <a:pt x="4674" y="4088"/>
                  </a:cubicBezTo>
                  <a:cubicBezTo>
                    <a:pt x="4686" y="4133"/>
                    <a:pt x="4697" y="4178"/>
                    <a:pt x="4697" y="4223"/>
                  </a:cubicBezTo>
                  <a:cubicBezTo>
                    <a:pt x="4697" y="4268"/>
                    <a:pt x="4708" y="4314"/>
                    <a:pt x="4708" y="4359"/>
                  </a:cubicBezTo>
                  <a:lnTo>
                    <a:pt x="4708" y="4460"/>
                  </a:lnTo>
                  <a:cubicBezTo>
                    <a:pt x="4719" y="4550"/>
                    <a:pt x="4719" y="4641"/>
                    <a:pt x="4731" y="4731"/>
                  </a:cubicBezTo>
                  <a:cubicBezTo>
                    <a:pt x="4742" y="4856"/>
                    <a:pt x="4764" y="4979"/>
                    <a:pt x="4787" y="5104"/>
                  </a:cubicBezTo>
                  <a:cubicBezTo>
                    <a:pt x="4810" y="5194"/>
                    <a:pt x="4832" y="5285"/>
                    <a:pt x="4866" y="5363"/>
                  </a:cubicBezTo>
                  <a:lnTo>
                    <a:pt x="4866" y="5375"/>
                  </a:lnTo>
                  <a:cubicBezTo>
                    <a:pt x="4821" y="5307"/>
                    <a:pt x="4764" y="5228"/>
                    <a:pt x="4719" y="5160"/>
                  </a:cubicBezTo>
                  <a:cubicBezTo>
                    <a:pt x="4674" y="5070"/>
                    <a:pt x="4618" y="4991"/>
                    <a:pt x="4561" y="4912"/>
                  </a:cubicBezTo>
                  <a:cubicBezTo>
                    <a:pt x="4505" y="4844"/>
                    <a:pt x="4448" y="4765"/>
                    <a:pt x="4392" y="4686"/>
                  </a:cubicBezTo>
                  <a:cubicBezTo>
                    <a:pt x="4325" y="4607"/>
                    <a:pt x="4268" y="4539"/>
                    <a:pt x="4212" y="4460"/>
                  </a:cubicBezTo>
                  <a:cubicBezTo>
                    <a:pt x="4155" y="4381"/>
                    <a:pt x="4110" y="4314"/>
                    <a:pt x="4054" y="4246"/>
                  </a:cubicBezTo>
                  <a:cubicBezTo>
                    <a:pt x="4042" y="4223"/>
                    <a:pt x="4019" y="4189"/>
                    <a:pt x="4008" y="4166"/>
                  </a:cubicBezTo>
                  <a:cubicBezTo>
                    <a:pt x="4008" y="4156"/>
                    <a:pt x="3997" y="4133"/>
                    <a:pt x="3986" y="4121"/>
                  </a:cubicBezTo>
                  <a:cubicBezTo>
                    <a:pt x="3986" y="4088"/>
                    <a:pt x="3974" y="4065"/>
                    <a:pt x="3963" y="4043"/>
                  </a:cubicBezTo>
                  <a:cubicBezTo>
                    <a:pt x="3963" y="3997"/>
                    <a:pt x="3952" y="3963"/>
                    <a:pt x="3952" y="3930"/>
                  </a:cubicBezTo>
                  <a:lnTo>
                    <a:pt x="3952" y="3862"/>
                  </a:lnTo>
                  <a:lnTo>
                    <a:pt x="3952" y="3828"/>
                  </a:lnTo>
                  <a:cubicBezTo>
                    <a:pt x="3963" y="3817"/>
                    <a:pt x="3963" y="3805"/>
                    <a:pt x="3963" y="3794"/>
                  </a:cubicBezTo>
                  <a:cubicBezTo>
                    <a:pt x="3974" y="3783"/>
                    <a:pt x="3974" y="3760"/>
                    <a:pt x="3986" y="3749"/>
                  </a:cubicBezTo>
                  <a:cubicBezTo>
                    <a:pt x="3986" y="3737"/>
                    <a:pt x="3997" y="3715"/>
                    <a:pt x="4008" y="3704"/>
                  </a:cubicBezTo>
                  <a:cubicBezTo>
                    <a:pt x="4019" y="3692"/>
                    <a:pt x="4019" y="3681"/>
                    <a:pt x="4031" y="3681"/>
                  </a:cubicBezTo>
                  <a:lnTo>
                    <a:pt x="4064" y="3647"/>
                  </a:lnTo>
                  <a:lnTo>
                    <a:pt x="4099" y="3614"/>
                  </a:lnTo>
                  <a:cubicBezTo>
                    <a:pt x="4110" y="3614"/>
                    <a:pt x="4121" y="3602"/>
                    <a:pt x="4132" y="3602"/>
                  </a:cubicBezTo>
                  <a:cubicBezTo>
                    <a:pt x="4144" y="3591"/>
                    <a:pt x="4155" y="3591"/>
                    <a:pt x="4155" y="3579"/>
                  </a:cubicBezTo>
                  <a:lnTo>
                    <a:pt x="4189" y="3579"/>
                  </a:lnTo>
                  <a:cubicBezTo>
                    <a:pt x="4200" y="3579"/>
                    <a:pt x="4212" y="3568"/>
                    <a:pt x="4223" y="3568"/>
                  </a:cubicBezTo>
                  <a:close/>
                  <a:moveTo>
                    <a:pt x="8513" y="5002"/>
                  </a:moveTo>
                  <a:lnTo>
                    <a:pt x="8513" y="5014"/>
                  </a:lnTo>
                  <a:cubicBezTo>
                    <a:pt x="8524" y="5014"/>
                    <a:pt x="8524" y="5024"/>
                    <a:pt x="8524" y="5024"/>
                  </a:cubicBezTo>
                  <a:lnTo>
                    <a:pt x="8535" y="5036"/>
                  </a:lnTo>
                  <a:cubicBezTo>
                    <a:pt x="8547" y="5047"/>
                    <a:pt x="8547" y="5059"/>
                    <a:pt x="8558" y="5070"/>
                  </a:cubicBezTo>
                  <a:cubicBezTo>
                    <a:pt x="8558" y="5081"/>
                    <a:pt x="8570" y="5092"/>
                    <a:pt x="8570" y="5115"/>
                  </a:cubicBezTo>
                  <a:cubicBezTo>
                    <a:pt x="8580" y="5126"/>
                    <a:pt x="8580" y="5137"/>
                    <a:pt x="8580" y="5149"/>
                  </a:cubicBezTo>
                  <a:cubicBezTo>
                    <a:pt x="8580" y="5160"/>
                    <a:pt x="8592" y="5182"/>
                    <a:pt x="8592" y="5194"/>
                  </a:cubicBezTo>
                  <a:lnTo>
                    <a:pt x="8592" y="5250"/>
                  </a:lnTo>
                  <a:cubicBezTo>
                    <a:pt x="8592" y="5273"/>
                    <a:pt x="8580" y="5295"/>
                    <a:pt x="8580" y="5307"/>
                  </a:cubicBezTo>
                  <a:cubicBezTo>
                    <a:pt x="8570" y="5352"/>
                    <a:pt x="8558" y="5386"/>
                    <a:pt x="8547" y="5431"/>
                  </a:cubicBezTo>
                  <a:cubicBezTo>
                    <a:pt x="8535" y="5476"/>
                    <a:pt x="8513" y="5510"/>
                    <a:pt x="8490" y="5555"/>
                  </a:cubicBezTo>
                  <a:cubicBezTo>
                    <a:pt x="8457" y="5623"/>
                    <a:pt x="8422" y="5679"/>
                    <a:pt x="8377" y="5736"/>
                  </a:cubicBezTo>
                  <a:lnTo>
                    <a:pt x="8332" y="5804"/>
                  </a:lnTo>
                  <a:lnTo>
                    <a:pt x="8287" y="5872"/>
                  </a:lnTo>
                  <a:cubicBezTo>
                    <a:pt x="8276" y="5872"/>
                    <a:pt x="8276" y="5860"/>
                    <a:pt x="8276" y="5860"/>
                  </a:cubicBezTo>
                  <a:cubicBezTo>
                    <a:pt x="8253" y="5837"/>
                    <a:pt x="8242" y="5815"/>
                    <a:pt x="8219" y="5792"/>
                  </a:cubicBezTo>
                  <a:lnTo>
                    <a:pt x="8208" y="5781"/>
                  </a:lnTo>
                  <a:cubicBezTo>
                    <a:pt x="8196" y="5770"/>
                    <a:pt x="8186" y="5759"/>
                    <a:pt x="8174" y="5736"/>
                  </a:cubicBezTo>
                  <a:cubicBezTo>
                    <a:pt x="8163" y="5724"/>
                    <a:pt x="8163" y="5714"/>
                    <a:pt x="8151" y="5702"/>
                  </a:cubicBezTo>
                  <a:cubicBezTo>
                    <a:pt x="8140" y="5691"/>
                    <a:pt x="8140" y="5668"/>
                    <a:pt x="8129" y="5657"/>
                  </a:cubicBezTo>
                  <a:cubicBezTo>
                    <a:pt x="8129" y="5646"/>
                    <a:pt x="8129" y="5623"/>
                    <a:pt x="8118" y="5611"/>
                  </a:cubicBezTo>
                  <a:lnTo>
                    <a:pt x="8118" y="5566"/>
                  </a:lnTo>
                  <a:lnTo>
                    <a:pt x="8118" y="5521"/>
                  </a:lnTo>
                  <a:lnTo>
                    <a:pt x="8118" y="5465"/>
                  </a:lnTo>
                  <a:cubicBezTo>
                    <a:pt x="8129" y="5443"/>
                    <a:pt x="8129" y="5431"/>
                    <a:pt x="8140" y="5408"/>
                  </a:cubicBezTo>
                  <a:cubicBezTo>
                    <a:pt x="8151" y="5386"/>
                    <a:pt x="8163" y="5363"/>
                    <a:pt x="8174" y="5330"/>
                  </a:cubicBezTo>
                  <a:cubicBezTo>
                    <a:pt x="8186" y="5295"/>
                    <a:pt x="8208" y="5273"/>
                    <a:pt x="8219" y="5239"/>
                  </a:cubicBezTo>
                  <a:cubicBezTo>
                    <a:pt x="8242" y="5217"/>
                    <a:pt x="8264" y="5194"/>
                    <a:pt x="8287" y="5160"/>
                  </a:cubicBezTo>
                  <a:cubicBezTo>
                    <a:pt x="8321" y="5126"/>
                    <a:pt x="8355" y="5092"/>
                    <a:pt x="8389" y="5070"/>
                  </a:cubicBezTo>
                  <a:lnTo>
                    <a:pt x="8400" y="5059"/>
                  </a:lnTo>
                  <a:cubicBezTo>
                    <a:pt x="8411" y="5036"/>
                    <a:pt x="8434" y="5024"/>
                    <a:pt x="8457" y="5014"/>
                  </a:cubicBezTo>
                  <a:cubicBezTo>
                    <a:pt x="8457" y="5002"/>
                    <a:pt x="8467" y="5002"/>
                    <a:pt x="8467" y="5002"/>
                  </a:cubicBezTo>
                  <a:close/>
                  <a:moveTo>
                    <a:pt x="9969" y="4799"/>
                  </a:moveTo>
                  <a:lnTo>
                    <a:pt x="9969" y="4810"/>
                  </a:lnTo>
                  <a:lnTo>
                    <a:pt x="9992" y="4821"/>
                  </a:lnTo>
                  <a:lnTo>
                    <a:pt x="10003" y="4833"/>
                  </a:lnTo>
                  <a:cubicBezTo>
                    <a:pt x="10015" y="4844"/>
                    <a:pt x="10015" y="4844"/>
                    <a:pt x="10015" y="4856"/>
                  </a:cubicBezTo>
                  <a:cubicBezTo>
                    <a:pt x="10025" y="4866"/>
                    <a:pt x="10037" y="4878"/>
                    <a:pt x="10037" y="4889"/>
                  </a:cubicBezTo>
                  <a:cubicBezTo>
                    <a:pt x="10048" y="4912"/>
                    <a:pt x="10060" y="4923"/>
                    <a:pt x="10060" y="4946"/>
                  </a:cubicBezTo>
                  <a:cubicBezTo>
                    <a:pt x="10071" y="4968"/>
                    <a:pt x="10082" y="5002"/>
                    <a:pt x="10093" y="5036"/>
                  </a:cubicBezTo>
                  <a:cubicBezTo>
                    <a:pt x="10105" y="5115"/>
                    <a:pt x="10116" y="5205"/>
                    <a:pt x="10116" y="5295"/>
                  </a:cubicBezTo>
                  <a:cubicBezTo>
                    <a:pt x="10127" y="5352"/>
                    <a:pt x="10127" y="5408"/>
                    <a:pt x="10127" y="5465"/>
                  </a:cubicBezTo>
                  <a:cubicBezTo>
                    <a:pt x="10116" y="5510"/>
                    <a:pt x="10105" y="5566"/>
                    <a:pt x="10105" y="5611"/>
                  </a:cubicBezTo>
                  <a:lnTo>
                    <a:pt x="10093" y="5634"/>
                  </a:lnTo>
                  <a:lnTo>
                    <a:pt x="10093" y="5646"/>
                  </a:lnTo>
                  <a:cubicBezTo>
                    <a:pt x="10082" y="5691"/>
                    <a:pt x="10071" y="5724"/>
                    <a:pt x="10060" y="5759"/>
                  </a:cubicBezTo>
                  <a:cubicBezTo>
                    <a:pt x="10048" y="5792"/>
                    <a:pt x="10037" y="5837"/>
                    <a:pt x="10025" y="5872"/>
                  </a:cubicBezTo>
                  <a:lnTo>
                    <a:pt x="10025" y="5882"/>
                  </a:lnTo>
                  <a:lnTo>
                    <a:pt x="10003" y="5962"/>
                  </a:lnTo>
                  <a:lnTo>
                    <a:pt x="9992" y="5962"/>
                  </a:lnTo>
                  <a:lnTo>
                    <a:pt x="9980" y="6007"/>
                  </a:lnTo>
                  <a:lnTo>
                    <a:pt x="9913" y="6176"/>
                  </a:lnTo>
                  <a:lnTo>
                    <a:pt x="9879" y="6278"/>
                  </a:lnTo>
                  <a:lnTo>
                    <a:pt x="9857" y="6334"/>
                  </a:lnTo>
                  <a:lnTo>
                    <a:pt x="9857" y="6311"/>
                  </a:lnTo>
                  <a:lnTo>
                    <a:pt x="9857" y="6301"/>
                  </a:lnTo>
                  <a:cubicBezTo>
                    <a:pt x="9834" y="6143"/>
                    <a:pt x="9822" y="5973"/>
                    <a:pt x="9800" y="5815"/>
                  </a:cubicBezTo>
                  <a:cubicBezTo>
                    <a:pt x="9789" y="5792"/>
                    <a:pt x="9789" y="5759"/>
                    <a:pt x="9777" y="5724"/>
                  </a:cubicBezTo>
                  <a:cubicBezTo>
                    <a:pt x="9766" y="5679"/>
                    <a:pt x="9766" y="5646"/>
                    <a:pt x="9754" y="5601"/>
                  </a:cubicBezTo>
                  <a:cubicBezTo>
                    <a:pt x="9744" y="5510"/>
                    <a:pt x="9732" y="5431"/>
                    <a:pt x="9732" y="5363"/>
                  </a:cubicBezTo>
                  <a:cubicBezTo>
                    <a:pt x="9732" y="5295"/>
                    <a:pt x="9721" y="5250"/>
                    <a:pt x="9732" y="5194"/>
                  </a:cubicBezTo>
                  <a:cubicBezTo>
                    <a:pt x="9732" y="5149"/>
                    <a:pt x="9732" y="5115"/>
                    <a:pt x="9744" y="5081"/>
                  </a:cubicBezTo>
                  <a:cubicBezTo>
                    <a:pt x="9744" y="5059"/>
                    <a:pt x="9754" y="5024"/>
                    <a:pt x="9766" y="5002"/>
                  </a:cubicBezTo>
                  <a:cubicBezTo>
                    <a:pt x="9777" y="4979"/>
                    <a:pt x="9777" y="4957"/>
                    <a:pt x="9789" y="4934"/>
                  </a:cubicBezTo>
                  <a:cubicBezTo>
                    <a:pt x="9800" y="4923"/>
                    <a:pt x="9811" y="4901"/>
                    <a:pt x="9822" y="4889"/>
                  </a:cubicBezTo>
                  <a:cubicBezTo>
                    <a:pt x="9834" y="4878"/>
                    <a:pt x="9845" y="4866"/>
                    <a:pt x="9845" y="4844"/>
                  </a:cubicBezTo>
                  <a:cubicBezTo>
                    <a:pt x="9857" y="4844"/>
                    <a:pt x="9867" y="4833"/>
                    <a:pt x="9879" y="4821"/>
                  </a:cubicBezTo>
                  <a:lnTo>
                    <a:pt x="9890" y="4810"/>
                  </a:lnTo>
                  <a:cubicBezTo>
                    <a:pt x="9902" y="4810"/>
                    <a:pt x="9902" y="4799"/>
                    <a:pt x="9902" y="4799"/>
                  </a:cubicBezTo>
                  <a:close/>
                  <a:moveTo>
                    <a:pt x="13266" y="4675"/>
                  </a:moveTo>
                  <a:cubicBezTo>
                    <a:pt x="13289" y="4675"/>
                    <a:pt x="13322" y="4686"/>
                    <a:pt x="13345" y="4686"/>
                  </a:cubicBezTo>
                  <a:cubicBezTo>
                    <a:pt x="13356" y="4686"/>
                    <a:pt x="13379" y="4697"/>
                    <a:pt x="13390" y="4697"/>
                  </a:cubicBezTo>
                  <a:cubicBezTo>
                    <a:pt x="13412" y="4708"/>
                    <a:pt x="13424" y="4708"/>
                    <a:pt x="13435" y="4720"/>
                  </a:cubicBezTo>
                  <a:cubicBezTo>
                    <a:pt x="13458" y="4731"/>
                    <a:pt x="13469" y="4731"/>
                    <a:pt x="13480" y="4743"/>
                  </a:cubicBezTo>
                  <a:cubicBezTo>
                    <a:pt x="13492" y="4753"/>
                    <a:pt x="13514" y="4765"/>
                    <a:pt x="13525" y="4776"/>
                  </a:cubicBezTo>
                  <a:lnTo>
                    <a:pt x="13570" y="4821"/>
                  </a:lnTo>
                  <a:cubicBezTo>
                    <a:pt x="13593" y="4844"/>
                    <a:pt x="13605" y="4856"/>
                    <a:pt x="13616" y="4878"/>
                  </a:cubicBezTo>
                  <a:cubicBezTo>
                    <a:pt x="13627" y="4901"/>
                    <a:pt x="13650" y="4923"/>
                    <a:pt x="13661" y="4957"/>
                  </a:cubicBezTo>
                  <a:cubicBezTo>
                    <a:pt x="13672" y="4979"/>
                    <a:pt x="13683" y="5014"/>
                    <a:pt x="13695" y="5047"/>
                  </a:cubicBezTo>
                  <a:cubicBezTo>
                    <a:pt x="13706" y="5092"/>
                    <a:pt x="13718" y="5126"/>
                    <a:pt x="13728" y="5172"/>
                  </a:cubicBezTo>
                  <a:cubicBezTo>
                    <a:pt x="13740" y="5205"/>
                    <a:pt x="13740" y="5239"/>
                    <a:pt x="13740" y="5273"/>
                  </a:cubicBezTo>
                  <a:lnTo>
                    <a:pt x="13740" y="5397"/>
                  </a:lnTo>
                  <a:cubicBezTo>
                    <a:pt x="13740" y="5420"/>
                    <a:pt x="13740" y="5443"/>
                    <a:pt x="13728" y="5476"/>
                  </a:cubicBezTo>
                  <a:cubicBezTo>
                    <a:pt x="13728" y="5510"/>
                    <a:pt x="13718" y="5544"/>
                    <a:pt x="13706" y="5589"/>
                  </a:cubicBezTo>
                  <a:cubicBezTo>
                    <a:pt x="13683" y="5623"/>
                    <a:pt x="13672" y="5646"/>
                    <a:pt x="13661" y="5679"/>
                  </a:cubicBezTo>
                  <a:cubicBezTo>
                    <a:pt x="13638" y="5714"/>
                    <a:pt x="13627" y="5747"/>
                    <a:pt x="13605" y="5781"/>
                  </a:cubicBezTo>
                  <a:cubicBezTo>
                    <a:pt x="13582" y="5815"/>
                    <a:pt x="13560" y="5849"/>
                    <a:pt x="13525" y="5872"/>
                  </a:cubicBezTo>
                  <a:cubicBezTo>
                    <a:pt x="13503" y="5905"/>
                    <a:pt x="13469" y="5939"/>
                    <a:pt x="13435" y="5962"/>
                  </a:cubicBezTo>
                  <a:cubicBezTo>
                    <a:pt x="13402" y="5995"/>
                    <a:pt x="13367" y="6030"/>
                    <a:pt x="13322" y="6052"/>
                  </a:cubicBezTo>
                  <a:cubicBezTo>
                    <a:pt x="13277" y="6075"/>
                    <a:pt x="13232" y="6108"/>
                    <a:pt x="13198" y="6131"/>
                  </a:cubicBezTo>
                  <a:cubicBezTo>
                    <a:pt x="13153" y="6143"/>
                    <a:pt x="13108" y="6165"/>
                    <a:pt x="13063" y="6188"/>
                  </a:cubicBezTo>
                  <a:cubicBezTo>
                    <a:pt x="13018" y="6210"/>
                    <a:pt x="12973" y="6221"/>
                    <a:pt x="12927" y="6244"/>
                  </a:cubicBezTo>
                  <a:cubicBezTo>
                    <a:pt x="12837" y="6266"/>
                    <a:pt x="12769" y="6289"/>
                    <a:pt x="12702" y="6301"/>
                  </a:cubicBezTo>
                  <a:cubicBezTo>
                    <a:pt x="12645" y="6311"/>
                    <a:pt x="12589" y="6323"/>
                    <a:pt x="12532" y="6323"/>
                  </a:cubicBezTo>
                  <a:lnTo>
                    <a:pt x="12453" y="6334"/>
                  </a:lnTo>
                  <a:cubicBezTo>
                    <a:pt x="12385" y="6346"/>
                    <a:pt x="12318" y="6357"/>
                    <a:pt x="12261" y="6368"/>
                  </a:cubicBezTo>
                  <a:lnTo>
                    <a:pt x="12160" y="6379"/>
                  </a:lnTo>
                  <a:cubicBezTo>
                    <a:pt x="12092" y="6391"/>
                    <a:pt x="12002" y="6402"/>
                    <a:pt x="11911" y="6414"/>
                  </a:cubicBezTo>
                  <a:lnTo>
                    <a:pt x="11877" y="6424"/>
                  </a:lnTo>
                  <a:cubicBezTo>
                    <a:pt x="11844" y="6424"/>
                    <a:pt x="11809" y="6436"/>
                    <a:pt x="11776" y="6436"/>
                  </a:cubicBezTo>
                  <a:cubicBezTo>
                    <a:pt x="11719" y="6447"/>
                    <a:pt x="11674" y="6459"/>
                    <a:pt x="11618" y="6470"/>
                  </a:cubicBezTo>
                  <a:lnTo>
                    <a:pt x="11595" y="6470"/>
                  </a:lnTo>
                  <a:cubicBezTo>
                    <a:pt x="11583" y="6470"/>
                    <a:pt x="11583" y="6470"/>
                    <a:pt x="11573" y="6481"/>
                  </a:cubicBezTo>
                  <a:cubicBezTo>
                    <a:pt x="11629" y="6379"/>
                    <a:pt x="11674" y="6278"/>
                    <a:pt x="11731" y="6176"/>
                  </a:cubicBezTo>
                  <a:lnTo>
                    <a:pt x="11809" y="6007"/>
                  </a:lnTo>
                  <a:cubicBezTo>
                    <a:pt x="11922" y="5804"/>
                    <a:pt x="12047" y="5566"/>
                    <a:pt x="12193" y="5363"/>
                  </a:cubicBezTo>
                  <a:cubicBezTo>
                    <a:pt x="12250" y="5262"/>
                    <a:pt x="12318" y="5194"/>
                    <a:pt x="12374" y="5115"/>
                  </a:cubicBezTo>
                  <a:cubicBezTo>
                    <a:pt x="12419" y="5059"/>
                    <a:pt x="12476" y="5014"/>
                    <a:pt x="12521" y="4979"/>
                  </a:cubicBezTo>
                  <a:cubicBezTo>
                    <a:pt x="12554" y="4934"/>
                    <a:pt x="12599" y="4901"/>
                    <a:pt x="12645" y="4878"/>
                  </a:cubicBezTo>
                  <a:cubicBezTo>
                    <a:pt x="12690" y="4844"/>
                    <a:pt x="12735" y="4810"/>
                    <a:pt x="12792" y="4788"/>
                  </a:cubicBezTo>
                  <a:cubicBezTo>
                    <a:pt x="12848" y="4765"/>
                    <a:pt x="12893" y="4743"/>
                    <a:pt x="12938" y="4731"/>
                  </a:cubicBezTo>
                  <a:cubicBezTo>
                    <a:pt x="12983" y="4708"/>
                    <a:pt x="13040" y="4697"/>
                    <a:pt x="13085" y="4686"/>
                  </a:cubicBezTo>
                  <a:cubicBezTo>
                    <a:pt x="13108" y="4686"/>
                    <a:pt x="13141" y="4675"/>
                    <a:pt x="13164" y="4675"/>
                  </a:cubicBezTo>
                  <a:close/>
                  <a:moveTo>
                    <a:pt x="12137" y="8795"/>
                  </a:moveTo>
                  <a:cubicBezTo>
                    <a:pt x="12160" y="8795"/>
                    <a:pt x="12170" y="8807"/>
                    <a:pt x="12193" y="8807"/>
                  </a:cubicBezTo>
                  <a:cubicBezTo>
                    <a:pt x="12216" y="8807"/>
                    <a:pt x="12238" y="8807"/>
                    <a:pt x="12273" y="8818"/>
                  </a:cubicBezTo>
                  <a:cubicBezTo>
                    <a:pt x="12295" y="8818"/>
                    <a:pt x="12318" y="8830"/>
                    <a:pt x="12351" y="8840"/>
                  </a:cubicBezTo>
                  <a:cubicBezTo>
                    <a:pt x="12374" y="8840"/>
                    <a:pt x="12396" y="8852"/>
                    <a:pt x="12419" y="8863"/>
                  </a:cubicBezTo>
                  <a:cubicBezTo>
                    <a:pt x="12441" y="8875"/>
                    <a:pt x="12453" y="8886"/>
                    <a:pt x="12476" y="8897"/>
                  </a:cubicBezTo>
                  <a:cubicBezTo>
                    <a:pt x="12498" y="8908"/>
                    <a:pt x="12509" y="8931"/>
                    <a:pt x="12532" y="8942"/>
                  </a:cubicBezTo>
                  <a:lnTo>
                    <a:pt x="12577" y="8988"/>
                  </a:lnTo>
                  <a:cubicBezTo>
                    <a:pt x="12589" y="8998"/>
                    <a:pt x="12599" y="9021"/>
                    <a:pt x="12611" y="9033"/>
                  </a:cubicBezTo>
                  <a:cubicBezTo>
                    <a:pt x="12634" y="9066"/>
                    <a:pt x="12645" y="9089"/>
                    <a:pt x="12667" y="9123"/>
                  </a:cubicBezTo>
                  <a:cubicBezTo>
                    <a:pt x="12679" y="9156"/>
                    <a:pt x="12702" y="9202"/>
                    <a:pt x="12712" y="9236"/>
                  </a:cubicBezTo>
                  <a:cubicBezTo>
                    <a:pt x="12724" y="9269"/>
                    <a:pt x="12735" y="9304"/>
                    <a:pt x="12735" y="9326"/>
                  </a:cubicBezTo>
                  <a:cubicBezTo>
                    <a:pt x="12747" y="9349"/>
                    <a:pt x="12747" y="9360"/>
                    <a:pt x="12747" y="9382"/>
                  </a:cubicBezTo>
                  <a:lnTo>
                    <a:pt x="12747" y="9439"/>
                  </a:lnTo>
                  <a:cubicBezTo>
                    <a:pt x="12747" y="9462"/>
                    <a:pt x="12735" y="9495"/>
                    <a:pt x="12735" y="9518"/>
                  </a:cubicBezTo>
                  <a:cubicBezTo>
                    <a:pt x="12724" y="9552"/>
                    <a:pt x="12724" y="9575"/>
                    <a:pt x="12712" y="9608"/>
                  </a:cubicBezTo>
                  <a:cubicBezTo>
                    <a:pt x="12702" y="9631"/>
                    <a:pt x="12690" y="9653"/>
                    <a:pt x="12679" y="9688"/>
                  </a:cubicBezTo>
                  <a:cubicBezTo>
                    <a:pt x="12667" y="9698"/>
                    <a:pt x="12656" y="9721"/>
                    <a:pt x="12645" y="9744"/>
                  </a:cubicBezTo>
                  <a:cubicBezTo>
                    <a:pt x="12634" y="9755"/>
                    <a:pt x="12634" y="9766"/>
                    <a:pt x="12622" y="9778"/>
                  </a:cubicBezTo>
                  <a:lnTo>
                    <a:pt x="12589" y="9811"/>
                  </a:lnTo>
                  <a:cubicBezTo>
                    <a:pt x="12577" y="9811"/>
                    <a:pt x="12566" y="9823"/>
                    <a:pt x="12554" y="9834"/>
                  </a:cubicBezTo>
                  <a:cubicBezTo>
                    <a:pt x="12544" y="9846"/>
                    <a:pt x="12521" y="9846"/>
                    <a:pt x="12509" y="9856"/>
                  </a:cubicBezTo>
                  <a:cubicBezTo>
                    <a:pt x="12487" y="9868"/>
                    <a:pt x="12464" y="9879"/>
                    <a:pt x="12441" y="9879"/>
                  </a:cubicBezTo>
                  <a:cubicBezTo>
                    <a:pt x="12408" y="9902"/>
                    <a:pt x="12363" y="9913"/>
                    <a:pt x="12318" y="9913"/>
                  </a:cubicBezTo>
                  <a:cubicBezTo>
                    <a:pt x="12283" y="9924"/>
                    <a:pt x="12238" y="9936"/>
                    <a:pt x="12193" y="9936"/>
                  </a:cubicBezTo>
                  <a:lnTo>
                    <a:pt x="12069" y="9936"/>
                  </a:lnTo>
                  <a:cubicBezTo>
                    <a:pt x="11990" y="9924"/>
                    <a:pt x="11922" y="9924"/>
                    <a:pt x="11854" y="9902"/>
                  </a:cubicBezTo>
                  <a:cubicBezTo>
                    <a:pt x="11764" y="9891"/>
                    <a:pt x="11674" y="9868"/>
                    <a:pt x="11583" y="9834"/>
                  </a:cubicBezTo>
                  <a:lnTo>
                    <a:pt x="11550" y="9823"/>
                  </a:lnTo>
                  <a:cubicBezTo>
                    <a:pt x="11516" y="9823"/>
                    <a:pt x="11493" y="9811"/>
                    <a:pt x="11471" y="9800"/>
                  </a:cubicBezTo>
                  <a:lnTo>
                    <a:pt x="11425" y="9789"/>
                  </a:lnTo>
                  <a:cubicBezTo>
                    <a:pt x="11392" y="9778"/>
                    <a:pt x="11369" y="9778"/>
                    <a:pt x="11347" y="9766"/>
                  </a:cubicBezTo>
                  <a:lnTo>
                    <a:pt x="11324" y="9755"/>
                  </a:lnTo>
                  <a:cubicBezTo>
                    <a:pt x="11302" y="9755"/>
                    <a:pt x="11279" y="9744"/>
                    <a:pt x="11256" y="9733"/>
                  </a:cubicBezTo>
                  <a:cubicBezTo>
                    <a:pt x="11200" y="9721"/>
                    <a:pt x="11154" y="9698"/>
                    <a:pt x="11098" y="9676"/>
                  </a:cubicBezTo>
                  <a:lnTo>
                    <a:pt x="11087" y="9676"/>
                  </a:lnTo>
                  <a:lnTo>
                    <a:pt x="11053" y="9665"/>
                  </a:lnTo>
                  <a:lnTo>
                    <a:pt x="11042" y="9665"/>
                  </a:lnTo>
                  <a:lnTo>
                    <a:pt x="11042" y="9653"/>
                  </a:lnTo>
                  <a:cubicBezTo>
                    <a:pt x="11019" y="9653"/>
                    <a:pt x="11008" y="9642"/>
                    <a:pt x="10996" y="9642"/>
                  </a:cubicBezTo>
                  <a:lnTo>
                    <a:pt x="10986" y="9642"/>
                  </a:lnTo>
                  <a:lnTo>
                    <a:pt x="10951" y="9631"/>
                  </a:lnTo>
                  <a:lnTo>
                    <a:pt x="10940" y="9620"/>
                  </a:lnTo>
                  <a:lnTo>
                    <a:pt x="10918" y="9620"/>
                  </a:lnTo>
                  <a:cubicBezTo>
                    <a:pt x="10850" y="9585"/>
                    <a:pt x="10771" y="9563"/>
                    <a:pt x="10715" y="9529"/>
                  </a:cubicBezTo>
                  <a:lnTo>
                    <a:pt x="10647" y="9495"/>
                  </a:lnTo>
                  <a:cubicBezTo>
                    <a:pt x="10613" y="9484"/>
                    <a:pt x="10590" y="9473"/>
                    <a:pt x="10567" y="9462"/>
                  </a:cubicBezTo>
                  <a:lnTo>
                    <a:pt x="10602" y="9462"/>
                  </a:lnTo>
                  <a:cubicBezTo>
                    <a:pt x="10658" y="9462"/>
                    <a:pt x="10703" y="9450"/>
                    <a:pt x="10760" y="9450"/>
                  </a:cubicBezTo>
                  <a:cubicBezTo>
                    <a:pt x="10805" y="9450"/>
                    <a:pt x="10873" y="9439"/>
                    <a:pt x="10929" y="9417"/>
                  </a:cubicBezTo>
                  <a:cubicBezTo>
                    <a:pt x="10974" y="9394"/>
                    <a:pt x="11031" y="9360"/>
                    <a:pt x="11076" y="9326"/>
                  </a:cubicBezTo>
                  <a:cubicBezTo>
                    <a:pt x="11109" y="9292"/>
                    <a:pt x="11144" y="9269"/>
                    <a:pt x="11177" y="9247"/>
                  </a:cubicBezTo>
                  <a:cubicBezTo>
                    <a:pt x="11200" y="9224"/>
                    <a:pt x="11222" y="9213"/>
                    <a:pt x="11245" y="9191"/>
                  </a:cubicBezTo>
                  <a:cubicBezTo>
                    <a:pt x="11312" y="9134"/>
                    <a:pt x="11392" y="9089"/>
                    <a:pt x="11460" y="9044"/>
                  </a:cubicBezTo>
                  <a:cubicBezTo>
                    <a:pt x="11527" y="8998"/>
                    <a:pt x="11595" y="8953"/>
                    <a:pt x="11651" y="8931"/>
                  </a:cubicBezTo>
                  <a:cubicBezTo>
                    <a:pt x="11708" y="8897"/>
                    <a:pt x="11764" y="8875"/>
                    <a:pt x="11821" y="8863"/>
                  </a:cubicBezTo>
                  <a:cubicBezTo>
                    <a:pt x="11866" y="8840"/>
                    <a:pt x="11911" y="8830"/>
                    <a:pt x="11956" y="8818"/>
                  </a:cubicBezTo>
                  <a:cubicBezTo>
                    <a:pt x="12002" y="8807"/>
                    <a:pt x="12047" y="8807"/>
                    <a:pt x="12092" y="8807"/>
                  </a:cubicBezTo>
                  <a:cubicBezTo>
                    <a:pt x="12103" y="8807"/>
                    <a:pt x="12125" y="8795"/>
                    <a:pt x="12137" y="8795"/>
                  </a:cubicBezTo>
                  <a:close/>
                  <a:moveTo>
                    <a:pt x="2913" y="11619"/>
                  </a:moveTo>
                  <a:cubicBezTo>
                    <a:pt x="2914" y="11629"/>
                    <a:pt x="2925" y="11629"/>
                    <a:pt x="2925" y="11629"/>
                  </a:cubicBezTo>
                  <a:cubicBezTo>
                    <a:pt x="2921" y="11626"/>
                    <a:pt x="2917" y="11623"/>
                    <a:pt x="2913" y="11619"/>
                  </a:cubicBezTo>
                  <a:close/>
                  <a:moveTo>
                    <a:pt x="5499" y="10410"/>
                  </a:moveTo>
                  <a:cubicBezTo>
                    <a:pt x="5510" y="10410"/>
                    <a:pt x="5521" y="10410"/>
                    <a:pt x="5532" y="10421"/>
                  </a:cubicBezTo>
                  <a:lnTo>
                    <a:pt x="5544" y="10421"/>
                  </a:lnTo>
                  <a:lnTo>
                    <a:pt x="5555" y="10433"/>
                  </a:lnTo>
                  <a:lnTo>
                    <a:pt x="5566" y="10433"/>
                  </a:lnTo>
                  <a:cubicBezTo>
                    <a:pt x="5566" y="10444"/>
                    <a:pt x="5577" y="10444"/>
                    <a:pt x="5577" y="10455"/>
                  </a:cubicBezTo>
                  <a:cubicBezTo>
                    <a:pt x="5589" y="10455"/>
                    <a:pt x="5589" y="10466"/>
                    <a:pt x="5600" y="10478"/>
                  </a:cubicBezTo>
                  <a:cubicBezTo>
                    <a:pt x="5600" y="10478"/>
                    <a:pt x="5600" y="10489"/>
                    <a:pt x="5612" y="10500"/>
                  </a:cubicBezTo>
                  <a:cubicBezTo>
                    <a:pt x="5622" y="10511"/>
                    <a:pt x="5622" y="10534"/>
                    <a:pt x="5634" y="10546"/>
                  </a:cubicBezTo>
                  <a:cubicBezTo>
                    <a:pt x="5645" y="10579"/>
                    <a:pt x="5645" y="10613"/>
                    <a:pt x="5657" y="10647"/>
                  </a:cubicBezTo>
                  <a:cubicBezTo>
                    <a:pt x="5668" y="10704"/>
                    <a:pt x="5679" y="10760"/>
                    <a:pt x="5679" y="10817"/>
                  </a:cubicBezTo>
                  <a:lnTo>
                    <a:pt x="5679" y="10827"/>
                  </a:lnTo>
                  <a:lnTo>
                    <a:pt x="5679" y="10850"/>
                  </a:lnTo>
                  <a:cubicBezTo>
                    <a:pt x="5690" y="10907"/>
                    <a:pt x="5690" y="10952"/>
                    <a:pt x="5690" y="10997"/>
                  </a:cubicBezTo>
                  <a:cubicBezTo>
                    <a:pt x="5690" y="11053"/>
                    <a:pt x="5679" y="11121"/>
                    <a:pt x="5679" y="11178"/>
                  </a:cubicBezTo>
                  <a:cubicBezTo>
                    <a:pt x="5679" y="11246"/>
                    <a:pt x="5668" y="11313"/>
                    <a:pt x="5657" y="11358"/>
                  </a:cubicBezTo>
                  <a:cubicBezTo>
                    <a:pt x="5657" y="11404"/>
                    <a:pt x="5645" y="11460"/>
                    <a:pt x="5634" y="11505"/>
                  </a:cubicBezTo>
                  <a:lnTo>
                    <a:pt x="5634" y="11539"/>
                  </a:lnTo>
                  <a:lnTo>
                    <a:pt x="5622" y="11584"/>
                  </a:lnTo>
                  <a:cubicBezTo>
                    <a:pt x="5622" y="11607"/>
                    <a:pt x="5612" y="11629"/>
                    <a:pt x="5612" y="11652"/>
                  </a:cubicBezTo>
                  <a:cubicBezTo>
                    <a:pt x="5589" y="11742"/>
                    <a:pt x="5555" y="11843"/>
                    <a:pt x="5532" y="11934"/>
                  </a:cubicBezTo>
                  <a:cubicBezTo>
                    <a:pt x="5510" y="12013"/>
                    <a:pt x="5487" y="12081"/>
                    <a:pt x="5464" y="12160"/>
                  </a:cubicBezTo>
                  <a:cubicBezTo>
                    <a:pt x="5454" y="12092"/>
                    <a:pt x="5431" y="12024"/>
                    <a:pt x="5408" y="11956"/>
                  </a:cubicBezTo>
                  <a:cubicBezTo>
                    <a:pt x="5408" y="11923"/>
                    <a:pt x="5397" y="11889"/>
                    <a:pt x="5386" y="11855"/>
                  </a:cubicBezTo>
                  <a:cubicBezTo>
                    <a:pt x="5363" y="11765"/>
                    <a:pt x="5341" y="11663"/>
                    <a:pt x="5318" y="11572"/>
                  </a:cubicBezTo>
                  <a:cubicBezTo>
                    <a:pt x="5284" y="11449"/>
                    <a:pt x="5261" y="11347"/>
                    <a:pt x="5228" y="11256"/>
                  </a:cubicBezTo>
                  <a:cubicBezTo>
                    <a:pt x="5205" y="11166"/>
                    <a:pt x="5171" y="11076"/>
                    <a:pt x="5137" y="10985"/>
                  </a:cubicBezTo>
                  <a:cubicBezTo>
                    <a:pt x="5115" y="10918"/>
                    <a:pt x="5092" y="10862"/>
                    <a:pt x="5081" y="10817"/>
                  </a:cubicBezTo>
                  <a:cubicBezTo>
                    <a:pt x="5081" y="10782"/>
                    <a:pt x="5070" y="10760"/>
                    <a:pt x="5070" y="10737"/>
                  </a:cubicBezTo>
                  <a:lnTo>
                    <a:pt x="5070" y="10681"/>
                  </a:lnTo>
                  <a:cubicBezTo>
                    <a:pt x="5070" y="10669"/>
                    <a:pt x="5070" y="10658"/>
                    <a:pt x="5081" y="10658"/>
                  </a:cubicBezTo>
                  <a:lnTo>
                    <a:pt x="5081" y="10624"/>
                  </a:lnTo>
                  <a:cubicBezTo>
                    <a:pt x="5092" y="10613"/>
                    <a:pt x="5092" y="10613"/>
                    <a:pt x="5092" y="10602"/>
                  </a:cubicBezTo>
                  <a:cubicBezTo>
                    <a:pt x="5103" y="10591"/>
                    <a:pt x="5103" y="10579"/>
                    <a:pt x="5115" y="10568"/>
                  </a:cubicBezTo>
                  <a:cubicBezTo>
                    <a:pt x="5126" y="10556"/>
                    <a:pt x="5126" y="10546"/>
                    <a:pt x="5137" y="10534"/>
                  </a:cubicBezTo>
                  <a:cubicBezTo>
                    <a:pt x="5148" y="10534"/>
                    <a:pt x="5148" y="10523"/>
                    <a:pt x="5160" y="10511"/>
                  </a:cubicBezTo>
                  <a:cubicBezTo>
                    <a:pt x="5171" y="10500"/>
                    <a:pt x="5183" y="10489"/>
                    <a:pt x="5205" y="10478"/>
                  </a:cubicBezTo>
                  <a:cubicBezTo>
                    <a:pt x="5216" y="10478"/>
                    <a:pt x="5228" y="10466"/>
                    <a:pt x="5250" y="10455"/>
                  </a:cubicBezTo>
                  <a:cubicBezTo>
                    <a:pt x="5261" y="10444"/>
                    <a:pt x="5284" y="10444"/>
                    <a:pt x="5295" y="10433"/>
                  </a:cubicBezTo>
                  <a:cubicBezTo>
                    <a:pt x="5318" y="10433"/>
                    <a:pt x="5341" y="10421"/>
                    <a:pt x="5363" y="10421"/>
                  </a:cubicBezTo>
                  <a:cubicBezTo>
                    <a:pt x="5386" y="10410"/>
                    <a:pt x="5408" y="10410"/>
                    <a:pt x="5431" y="10410"/>
                  </a:cubicBezTo>
                  <a:close/>
                  <a:moveTo>
                    <a:pt x="3116" y="10444"/>
                  </a:moveTo>
                  <a:cubicBezTo>
                    <a:pt x="3139" y="10444"/>
                    <a:pt x="3173" y="10455"/>
                    <a:pt x="3196" y="10455"/>
                  </a:cubicBezTo>
                  <a:cubicBezTo>
                    <a:pt x="3218" y="10466"/>
                    <a:pt x="3241" y="10466"/>
                    <a:pt x="3263" y="10478"/>
                  </a:cubicBezTo>
                  <a:cubicBezTo>
                    <a:pt x="3286" y="10489"/>
                    <a:pt x="3308" y="10489"/>
                    <a:pt x="3331" y="10500"/>
                  </a:cubicBezTo>
                  <a:cubicBezTo>
                    <a:pt x="3342" y="10511"/>
                    <a:pt x="3354" y="10523"/>
                    <a:pt x="3364" y="10523"/>
                  </a:cubicBezTo>
                  <a:lnTo>
                    <a:pt x="3399" y="10556"/>
                  </a:lnTo>
                  <a:cubicBezTo>
                    <a:pt x="3421" y="10568"/>
                    <a:pt x="3432" y="10579"/>
                    <a:pt x="3444" y="10591"/>
                  </a:cubicBezTo>
                  <a:cubicBezTo>
                    <a:pt x="3455" y="10613"/>
                    <a:pt x="3467" y="10624"/>
                    <a:pt x="3477" y="10647"/>
                  </a:cubicBezTo>
                  <a:cubicBezTo>
                    <a:pt x="3500" y="10669"/>
                    <a:pt x="3523" y="10704"/>
                    <a:pt x="3534" y="10737"/>
                  </a:cubicBezTo>
                  <a:cubicBezTo>
                    <a:pt x="3557" y="10782"/>
                    <a:pt x="3568" y="10817"/>
                    <a:pt x="3590" y="10862"/>
                  </a:cubicBezTo>
                  <a:cubicBezTo>
                    <a:pt x="3613" y="10929"/>
                    <a:pt x="3625" y="10997"/>
                    <a:pt x="3647" y="11065"/>
                  </a:cubicBezTo>
                  <a:lnTo>
                    <a:pt x="3647" y="11076"/>
                  </a:lnTo>
                  <a:cubicBezTo>
                    <a:pt x="3670" y="11166"/>
                    <a:pt x="3681" y="11268"/>
                    <a:pt x="3703" y="11369"/>
                  </a:cubicBezTo>
                  <a:lnTo>
                    <a:pt x="3715" y="11449"/>
                  </a:lnTo>
                  <a:lnTo>
                    <a:pt x="3816" y="11991"/>
                  </a:lnTo>
                  <a:cubicBezTo>
                    <a:pt x="3850" y="12092"/>
                    <a:pt x="3873" y="12194"/>
                    <a:pt x="3906" y="12307"/>
                  </a:cubicBezTo>
                  <a:cubicBezTo>
                    <a:pt x="3918" y="12352"/>
                    <a:pt x="3929" y="12408"/>
                    <a:pt x="3952" y="12476"/>
                  </a:cubicBezTo>
                  <a:lnTo>
                    <a:pt x="3896" y="12397"/>
                  </a:lnTo>
                  <a:cubicBezTo>
                    <a:pt x="3816" y="12307"/>
                    <a:pt x="3748" y="12216"/>
                    <a:pt x="3681" y="12126"/>
                  </a:cubicBezTo>
                  <a:cubicBezTo>
                    <a:pt x="3613" y="12058"/>
                    <a:pt x="3545" y="11979"/>
                    <a:pt x="3467" y="11878"/>
                  </a:cubicBezTo>
                  <a:cubicBezTo>
                    <a:pt x="3319" y="11720"/>
                    <a:pt x="3161" y="11572"/>
                    <a:pt x="3015" y="11437"/>
                  </a:cubicBezTo>
                  <a:cubicBezTo>
                    <a:pt x="2879" y="11302"/>
                    <a:pt x="2710" y="11155"/>
                    <a:pt x="2552" y="10997"/>
                  </a:cubicBezTo>
                  <a:cubicBezTo>
                    <a:pt x="2518" y="10952"/>
                    <a:pt x="2484" y="10918"/>
                    <a:pt x="2461" y="10873"/>
                  </a:cubicBezTo>
                  <a:cubicBezTo>
                    <a:pt x="2450" y="10862"/>
                    <a:pt x="2439" y="10850"/>
                    <a:pt x="2439" y="10839"/>
                  </a:cubicBezTo>
                  <a:cubicBezTo>
                    <a:pt x="2428" y="10827"/>
                    <a:pt x="2428" y="10817"/>
                    <a:pt x="2428" y="10805"/>
                  </a:cubicBezTo>
                  <a:cubicBezTo>
                    <a:pt x="2428" y="10794"/>
                    <a:pt x="2416" y="10794"/>
                    <a:pt x="2416" y="10782"/>
                  </a:cubicBezTo>
                  <a:lnTo>
                    <a:pt x="2416" y="10760"/>
                  </a:lnTo>
                  <a:lnTo>
                    <a:pt x="2416" y="10749"/>
                  </a:lnTo>
                  <a:lnTo>
                    <a:pt x="2416" y="10726"/>
                  </a:lnTo>
                  <a:cubicBezTo>
                    <a:pt x="2416" y="10726"/>
                    <a:pt x="2428" y="10714"/>
                    <a:pt x="2428" y="10704"/>
                  </a:cubicBezTo>
                  <a:cubicBezTo>
                    <a:pt x="2428" y="10692"/>
                    <a:pt x="2428" y="10692"/>
                    <a:pt x="2439" y="10681"/>
                  </a:cubicBezTo>
                  <a:cubicBezTo>
                    <a:pt x="2439" y="10669"/>
                    <a:pt x="2450" y="10658"/>
                    <a:pt x="2450" y="10658"/>
                  </a:cubicBezTo>
                  <a:cubicBezTo>
                    <a:pt x="2461" y="10647"/>
                    <a:pt x="2473" y="10636"/>
                    <a:pt x="2484" y="10636"/>
                  </a:cubicBezTo>
                  <a:lnTo>
                    <a:pt x="2518" y="10602"/>
                  </a:lnTo>
                  <a:cubicBezTo>
                    <a:pt x="2552" y="10579"/>
                    <a:pt x="2574" y="10568"/>
                    <a:pt x="2597" y="10556"/>
                  </a:cubicBezTo>
                  <a:cubicBezTo>
                    <a:pt x="2642" y="10534"/>
                    <a:pt x="2676" y="10523"/>
                    <a:pt x="2721" y="10500"/>
                  </a:cubicBezTo>
                  <a:lnTo>
                    <a:pt x="2857" y="10466"/>
                  </a:lnTo>
                  <a:cubicBezTo>
                    <a:pt x="2902" y="10455"/>
                    <a:pt x="2958" y="10455"/>
                    <a:pt x="3003" y="10444"/>
                  </a:cubicBezTo>
                  <a:close/>
                  <a:moveTo>
                    <a:pt x="9642" y="14892"/>
                  </a:moveTo>
                  <a:cubicBezTo>
                    <a:pt x="9640" y="14896"/>
                    <a:pt x="9639" y="14899"/>
                    <a:pt x="9637" y="14903"/>
                  </a:cubicBezTo>
                  <a:lnTo>
                    <a:pt x="9637" y="14903"/>
                  </a:lnTo>
                  <a:cubicBezTo>
                    <a:pt x="9642" y="14903"/>
                    <a:pt x="9642" y="14900"/>
                    <a:pt x="9642" y="14892"/>
                  </a:cubicBezTo>
                  <a:close/>
                  <a:moveTo>
                    <a:pt x="9438" y="13492"/>
                  </a:moveTo>
                  <a:cubicBezTo>
                    <a:pt x="9461" y="13492"/>
                    <a:pt x="9473" y="13503"/>
                    <a:pt x="9495" y="13503"/>
                  </a:cubicBezTo>
                  <a:cubicBezTo>
                    <a:pt x="9506" y="13503"/>
                    <a:pt x="9518" y="13503"/>
                    <a:pt x="9518" y="13514"/>
                  </a:cubicBezTo>
                  <a:cubicBezTo>
                    <a:pt x="9529" y="13514"/>
                    <a:pt x="9540" y="13514"/>
                    <a:pt x="9551" y="13526"/>
                  </a:cubicBezTo>
                  <a:cubicBezTo>
                    <a:pt x="9563" y="13526"/>
                    <a:pt x="9574" y="13537"/>
                    <a:pt x="9574" y="13537"/>
                  </a:cubicBezTo>
                  <a:cubicBezTo>
                    <a:pt x="9586" y="13549"/>
                    <a:pt x="9596" y="13549"/>
                    <a:pt x="9608" y="13559"/>
                  </a:cubicBezTo>
                  <a:lnTo>
                    <a:pt x="9631" y="13582"/>
                  </a:lnTo>
                  <a:lnTo>
                    <a:pt x="9664" y="13616"/>
                  </a:lnTo>
                  <a:cubicBezTo>
                    <a:pt x="9664" y="13627"/>
                    <a:pt x="9676" y="13650"/>
                    <a:pt x="9687" y="13662"/>
                  </a:cubicBezTo>
                  <a:cubicBezTo>
                    <a:pt x="9687" y="13672"/>
                    <a:pt x="9698" y="13684"/>
                    <a:pt x="9698" y="13707"/>
                  </a:cubicBezTo>
                  <a:cubicBezTo>
                    <a:pt x="9709" y="13718"/>
                    <a:pt x="9709" y="13740"/>
                    <a:pt x="9721" y="13763"/>
                  </a:cubicBezTo>
                  <a:cubicBezTo>
                    <a:pt x="9721" y="13785"/>
                    <a:pt x="9721" y="13808"/>
                    <a:pt x="9732" y="13830"/>
                  </a:cubicBezTo>
                  <a:lnTo>
                    <a:pt x="9732" y="13921"/>
                  </a:lnTo>
                  <a:cubicBezTo>
                    <a:pt x="9721" y="13978"/>
                    <a:pt x="9721" y="14023"/>
                    <a:pt x="9709" y="14068"/>
                  </a:cubicBezTo>
                  <a:lnTo>
                    <a:pt x="9709" y="14091"/>
                  </a:lnTo>
                  <a:cubicBezTo>
                    <a:pt x="9698" y="14101"/>
                    <a:pt x="9698" y="14124"/>
                    <a:pt x="9687" y="14147"/>
                  </a:cubicBezTo>
                  <a:lnTo>
                    <a:pt x="9676" y="14181"/>
                  </a:lnTo>
                  <a:lnTo>
                    <a:pt x="9664" y="14214"/>
                  </a:lnTo>
                  <a:cubicBezTo>
                    <a:pt x="9642" y="14282"/>
                    <a:pt x="9619" y="14339"/>
                    <a:pt x="9596" y="14407"/>
                  </a:cubicBezTo>
                  <a:cubicBezTo>
                    <a:pt x="9586" y="14440"/>
                    <a:pt x="9563" y="14474"/>
                    <a:pt x="9551" y="14520"/>
                  </a:cubicBezTo>
                  <a:cubicBezTo>
                    <a:pt x="9518" y="14610"/>
                    <a:pt x="9473" y="14723"/>
                    <a:pt x="9438" y="14836"/>
                  </a:cubicBezTo>
                  <a:cubicBezTo>
                    <a:pt x="9416" y="14903"/>
                    <a:pt x="9382" y="14982"/>
                    <a:pt x="9360" y="15061"/>
                  </a:cubicBezTo>
                  <a:cubicBezTo>
                    <a:pt x="9348" y="15050"/>
                    <a:pt x="9348" y="15027"/>
                    <a:pt x="9348" y="15016"/>
                  </a:cubicBezTo>
                  <a:cubicBezTo>
                    <a:pt x="9337" y="15005"/>
                    <a:pt x="9337" y="14994"/>
                    <a:pt x="9337" y="14982"/>
                  </a:cubicBezTo>
                  <a:cubicBezTo>
                    <a:pt x="9325" y="14959"/>
                    <a:pt x="9325" y="14926"/>
                    <a:pt x="9315" y="14903"/>
                  </a:cubicBezTo>
                  <a:lnTo>
                    <a:pt x="9303" y="14881"/>
                  </a:lnTo>
                  <a:cubicBezTo>
                    <a:pt x="9303" y="14847"/>
                    <a:pt x="9292" y="14824"/>
                    <a:pt x="9280" y="14801"/>
                  </a:cubicBezTo>
                  <a:lnTo>
                    <a:pt x="9269" y="14768"/>
                  </a:lnTo>
                  <a:cubicBezTo>
                    <a:pt x="9258" y="14745"/>
                    <a:pt x="9258" y="14711"/>
                    <a:pt x="9247" y="14688"/>
                  </a:cubicBezTo>
                  <a:lnTo>
                    <a:pt x="9235" y="14678"/>
                  </a:lnTo>
                  <a:cubicBezTo>
                    <a:pt x="9224" y="14643"/>
                    <a:pt x="9213" y="14621"/>
                    <a:pt x="9202" y="14587"/>
                  </a:cubicBezTo>
                  <a:cubicBezTo>
                    <a:pt x="9134" y="14452"/>
                    <a:pt x="9077" y="14316"/>
                    <a:pt x="9032" y="14181"/>
                  </a:cubicBezTo>
                  <a:lnTo>
                    <a:pt x="9021" y="14158"/>
                  </a:lnTo>
                  <a:cubicBezTo>
                    <a:pt x="9021" y="14147"/>
                    <a:pt x="9009" y="14124"/>
                    <a:pt x="9009" y="14113"/>
                  </a:cubicBezTo>
                  <a:lnTo>
                    <a:pt x="8999" y="14079"/>
                  </a:lnTo>
                  <a:lnTo>
                    <a:pt x="8999" y="14045"/>
                  </a:lnTo>
                  <a:lnTo>
                    <a:pt x="8987" y="14034"/>
                  </a:lnTo>
                  <a:cubicBezTo>
                    <a:pt x="8987" y="14011"/>
                    <a:pt x="8976" y="13978"/>
                    <a:pt x="8976" y="13943"/>
                  </a:cubicBezTo>
                  <a:lnTo>
                    <a:pt x="8976" y="13887"/>
                  </a:lnTo>
                  <a:cubicBezTo>
                    <a:pt x="8976" y="13876"/>
                    <a:pt x="8976" y="13853"/>
                    <a:pt x="8987" y="13842"/>
                  </a:cubicBezTo>
                  <a:lnTo>
                    <a:pt x="8987" y="13808"/>
                  </a:lnTo>
                  <a:cubicBezTo>
                    <a:pt x="8999" y="13797"/>
                    <a:pt x="8999" y="13785"/>
                    <a:pt x="9009" y="13774"/>
                  </a:cubicBezTo>
                  <a:cubicBezTo>
                    <a:pt x="9009" y="13763"/>
                    <a:pt x="9021" y="13740"/>
                    <a:pt x="9032" y="13729"/>
                  </a:cubicBezTo>
                  <a:cubicBezTo>
                    <a:pt x="9044" y="13707"/>
                    <a:pt x="9066" y="13684"/>
                    <a:pt x="9077" y="13672"/>
                  </a:cubicBezTo>
                  <a:lnTo>
                    <a:pt x="9145" y="13605"/>
                  </a:lnTo>
                  <a:cubicBezTo>
                    <a:pt x="9167" y="13594"/>
                    <a:pt x="9179" y="13571"/>
                    <a:pt x="9202" y="13559"/>
                  </a:cubicBezTo>
                  <a:cubicBezTo>
                    <a:pt x="9213" y="13549"/>
                    <a:pt x="9235" y="13537"/>
                    <a:pt x="9247" y="13526"/>
                  </a:cubicBezTo>
                  <a:cubicBezTo>
                    <a:pt x="9269" y="13526"/>
                    <a:pt x="9280" y="13514"/>
                    <a:pt x="9292" y="13514"/>
                  </a:cubicBezTo>
                  <a:cubicBezTo>
                    <a:pt x="9303" y="13514"/>
                    <a:pt x="9315" y="13503"/>
                    <a:pt x="9337" y="13503"/>
                  </a:cubicBezTo>
                  <a:cubicBezTo>
                    <a:pt x="9348" y="13503"/>
                    <a:pt x="9371" y="13492"/>
                    <a:pt x="9382" y="13492"/>
                  </a:cubicBezTo>
                  <a:close/>
                  <a:moveTo>
                    <a:pt x="12656" y="13830"/>
                  </a:moveTo>
                  <a:lnTo>
                    <a:pt x="12656" y="13842"/>
                  </a:lnTo>
                  <a:lnTo>
                    <a:pt x="12679" y="13842"/>
                  </a:lnTo>
                  <a:lnTo>
                    <a:pt x="12690" y="13853"/>
                  </a:lnTo>
                  <a:cubicBezTo>
                    <a:pt x="12690" y="13853"/>
                    <a:pt x="12690" y="13865"/>
                    <a:pt x="12702" y="13865"/>
                  </a:cubicBezTo>
                  <a:cubicBezTo>
                    <a:pt x="12702" y="13865"/>
                    <a:pt x="12702" y="13876"/>
                    <a:pt x="12712" y="13887"/>
                  </a:cubicBezTo>
                  <a:cubicBezTo>
                    <a:pt x="12712" y="13887"/>
                    <a:pt x="12724" y="13898"/>
                    <a:pt x="12724" y="13910"/>
                  </a:cubicBezTo>
                  <a:cubicBezTo>
                    <a:pt x="12724" y="13921"/>
                    <a:pt x="12735" y="13921"/>
                    <a:pt x="12735" y="13933"/>
                  </a:cubicBezTo>
                  <a:lnTo>
                    <a:pt x="12735" y="13943"/>
                  </a:lnTo>
                  <a:cubicBezTo>
                    <a:pt x="12735" y="13943"/>
                    <a:pt x="12747" y="13943"/>
                    <a:pt x="12747" y="13955"/>
                  </a:cubicBezTo>
                  <a:cubicBezTo>
                    <a:pt x="12747" y="13966"/>
                    <a:pt x="12758" y="13988"/>
                    <a:pt x="12758" y="14011"/>
                  </a:cubicBezTo>
                  <a:cubicBezTo>
                    <a:pt x="12769" y="14034"/>
                    <a:pt x="12769" y="14068"/>
                    <a:pt x="12769" y="14101"/>
                  </a:cubicBezTo>
                  <a:lnTo>
                    <a:pt x="12769" y="14237"/>
                  </a:lnTo>
                  <a:cubicBezTo>
                    <a:pt x="12769" y="14271"/>
                    <a:pt x="12758" y="14316"/>
                    <a:pt x="12758" y="14350"/>
                  </a:cubicBezTo>
                  <a:lnTo>
                    <a:pt x="12758" y="14372"/>
                  </a:lnTo>
                  <a:cubicBezTo>
                    <a:pt x="12747" y="14395"/>
                    <a:pt x="12747" y="14418"/>
                    <a:pt x="12747" y="14440"/>
                  </a:cubicBezTo>
                  <a:lnTo>
                    <a:pt x="12735" y="14463"/>
                  </a:lnTo>
                  <a:lnTo>
                    <a:pt x="12735" y="14497"/>
                  </a:lnTo>
                  <a:cubicBezTo>
                    <a:pt x="12712" y="14542"/>
                    <a:pt x="12702" y="14598"/>
                    <a:pt x="12690" y="14655"/>
                  </a:cubicBezTo>
                  <a:cubicBezTo>
                    <a:pt x="12679" y="14655"/>
                    <a:pt x="12679" y="14666"/>
                    <a:pt x="12679" y="14666"/>
                  </a:cubicBezTo>
                  <a:cubicBezTo>
                    <a:pt x="12667" y="14688"/>
                    <a:pt x="12667" y="14711"/>
                    <a:pt x="12656" y="14734"/>
                  </a:cubicBezTo>
                  <a:cubicBezTo>
                    <a:pt x="12634" y="14779"/>
                    <a:pt x="12622" y="14824"/>
                    <a:pt x="12599" y="14869"/>
                  </a:cubicBezTo>
                  <a:cubicBezTo>
                    <a:pt x="12589" y="14903"/>
                    <a:pt x="12566" y="14949"/>
                    <a:pt x="12554" y="14982"/>
                  </a:cubicBezTo>
                  <a:lnTo>
                    <a:pt x="12544" y="14994"/>
                  </a:lnTo>
                  <a:cubicBezTo>
                    <a:pt x="12521" y="15027"/>
                    <a:pt x="12509" y="15061"/>
                    <a:pt x="12487" y="15107"/>
                  </a:cubicBezTo>
                  <a:cubicBezTo>
                    <a:pt x="12464" y="15140"/>
                    <a:pt x="12441" y="15174"/>
                    <a:pt x="12431" y="15208"/>
                  </a:cubicBezTo>
                  <a:cubicBezTo>
                    <a:pt x="12396" y="15242"/>
                    <a:pt x="12374" y="15276"/>
                    <a:pt x="12340" y="15310"/>
                  </a:cubicBezTo>
                  <a:lnTo>
                    <a:pt x="12238" y="15411"/>
                  </a:lnTo>
                  <a:cubicBezTo>
                    <a:pt x="12205" y="15445"/>
                    <a:pt x="12170" y="15468"/>
                    <a:pt x="12125" y="15501"/>
                  </a:cubicBezTo>
                  <a:lnTo>
                    <a:pt x="12103" y="15513"/>
                  </a:lnTo>
                  <a:cubicBezTo>
                    <a:pt x="12080" y="15536"/>
                    <a:pt x="12047" y="15558"/>
                    <a:pt x="12012" y="15581"/>
                  </a:cubicBezTo>
                  <a:lnTo>
                    <a:pt x="12002" y="15592"/>
                  </a:lnTo>
                  <a:lnTo>
                    <a:pt x="11956" y="15626"/>
                  </a:lnTo>
                  <a:lnTo>
                    <a:pt x="11866" y="15682"/>
                  </a:lnTo>
                  <a:lnTo>
                    <a:pt x="11809" y="15727"/>
                  </a:lnTo>
                  <a:cubicBezTo>
                    <a:pt x="11753" y="15761"/>
                    <a:pt x="11685" y="15807"/>
                    <a:pt x="11640" y="15840"/>
                  </a:cubicBezTo>
                  <a:lnTo>
                    <a:pt x="11618" y="15863"/>
                  </a:lnTo>
                  <a:cubicBezTo>
                    <a:pt x="11606" y="15874"/>
                    <a:pt x="11583" y="15885"/>
                    <a:pt x="11573" y="15897"/>
                  </a:cubicBezTo>
                  <a:lnTo>
                    <a:pt x="11505" y="15942"/>
                  </a:lnTo>
                  <a:lnTo>
                    <a:pt x="11403" y="16043"/>
                  </a:lnTo>
                  <a:cubicBezTo>
                    <a:pt x="11392" y="16066"/>
                    <a:pt x="11369" y="16078"/>
                    <a:pt x="11358" y="16088"/>
                  </a:cubicBezTo>
                  <a:cubicBezTo>
                    <a:pt x="11347" y="16111"/>
                    <a:pt x="11324" y="16134"/>
                    <a:pt x="11302" y="16145"/>
                  </a:cubicBezTo>
                  <a:lnTo>
                    <a:pt x="11290" y="16156"/>
                  </a:lnTo>
                  <a:lnTo>
                    <a:pt x="11290" y="16156"/>
                  </a:lnTo>
                  <a:lnTo>
                    <a:pt x="11312" y="16123"/>
                  </a:lnTo>
                  <a:cubicBezTo>
                    <a:pt x="11358" y="16043"/>
                    <a:pt x="11392" y="15953"/>
                    <a:pt x="11425" y="15852"/>
                  </a:cubicBezTo>
                  <a:cubicBezTo>
                    <a:pt x="11437" y="15807"/>
                    <a:pt x="11448" y="15750"/>
                    <a:pt x="11460" y="15705"/>
                  </a:cubicBezTo>
                  <a:lnTo>
                    <a:pt x="11493" y="15569"/>
                  </a:lnTo>
                  <a:cubicBezTo>
                    <a:pt x="11493" y="15558"/>
                    <a:pt x="11505" y="15536"/>
                    <a:pt x="11505" y="15524"/>
                  </a:cubicBezTo>
                  <a:lnTo>
                    <a:pt x="11538" y="15423"/>
                  </a:lnTo>
                  <a:lnTo>
                    <a:pt x="11561" y="15355"/>
                  </a:lnTo>
                  <a:lnTo>
                    <a:pt x="11583" y="15287"/>
                  </a:lnTo>
                  <a:lnTo>
                    <a:pt x="11606" y="15230"/>
                  </a:lnTo>
                  <a:lnTo>
                    <a:pt x="11618" y="15185"/>
                  </a:lnTo>
                  <a:lnTo>
                    <a:pt x="11685" y="15050"/>
                  </a:lnTo>
                  <a:cubicBezTo>
                    <a:pt x="11719" y="14982"/>
                    <a:pt x="11753" y="14914"/>
                    <a:pt x="11787" y="14858"/>
                  </a:cubicBezTo>
                  <a:cubicBezTo>
                    <a:pt x="11854" y="14768"/>
                    <a:pt x="11934" y="14666"/>
                    <a:pt x="12002" y="14587"/>
                  </a:cubicBezTo>
                  <a:lnTo>
                    <a:pt x="12012" y="14576"/>
                  </a:lnTo>
                  <a:cubicBezTo>
                    <a:pt x="12069" y="14497"/>
                    <a:pt x="12125" y="14418"/>
                    <a:pt x="12193" y="14350"/>
                  </a:cubicBezTo>
                  <a:lnTo>
                    <a:pt x="12295" y="14214"/>
                  </a:lnTo>
                  <a:cubicBezTo>
                    <a:pt x="12374" y="14113"/>
                    <a:pt x="12453" y="14000"/>
                    <a:pt x="12544" y="13910"/>
                  </a:cubicBezTo>
                  <a:cubicBezTo>
                    <a:pt x="12554" y="13887"/>
                    <a:pt x="12566" y="13876"/>
                    <a:pt x="12589" y="13865"/>
                  </a:cubicBezTo>
                  <a:cubicBezTo>
                    <a:pt x="12589" y="13853"/>
                    <a:pt x="12599" y="13853"/>
                    <a:pt x="12599" y="13842"/>
                  </a:cubicBezTo>
                  <a:lnTo>
                    <a:pt x="12622" y="13842"/>
                  </a:lnTo>
                  <a:cubicBezTo>
                    <a:pt x="12622" y="13830"/>
                    <a:pt x="12622" y="13830"/>
                    <a:pt x="12634" y="13830"/>
                  </a:cubicBezTo>
                  <a:close/>
                  <a:moveTo>
                    <a:pt x="1231" y="16755"/>
                  </a:moveTo>
                  <a:cubicBezTo>
                    <a:pt x="1242" y="16766"/>
                    <a:pt x="1254" y="16766"/>
                    <a:pt x="1265" y="16766"/>
                  </a:cubicBezTo>
                  <a:cubicBezTo>
                    <a:pt x="1276" y="16778"/>
                    <a:pt x="1287" y="16778"/>
                    <a:pt x="1299" y="16788"/>
                  </a:cubicBezTo>
                  <a:cubicBezTo>
                    <a:pt x="1310" y="16788"/>
                    <a:pt x="1321" y="16800"/>
                    <a:pt x="1332" y="16800"/>
                  </a:cubicBezTo>
                  <a:cubicBezTo>
                    <a:pt x="1344" y="16811"/>
                    <a:pt x="1367" y="16823"/>
                    <a:pt x="1377" y="16834"/>
                  </a:cubicBezTo>
                  <a:lnTo>
                    <a:pt x="1412" y="16868"/>
                  </a:lnTo>
                  <a:cubicBezTo>
                    <a:pt x="1423" y="16890"/>
                    <a:pt x="1434" y="16901"/>
                    <a:pt x="1457" y="16924"/>
                  </a:cubicBezTo>
                  <a:lnTo>
                    <a:pt x="1490" y="16992"/>
                  </a:lnTo>
                  <a:cubicBezTo>
                    <a:pt x="1513" y="17048"/>
                    <a:pt x="1547" y="17104"/>
                    <a:pt x="1570" y="17161"/>
                  </a:cubicBezTo>
                  <a:lnTo>
                    <a:pt x="1581" y="17207"/>
                  </a:lnTo>
                  <a:cubicBezTo>
                    <a:pt x="1603" y="17263"/>
                    <a:pt x="1615" y="17319"/>
                    <a:pt x="1626" y="17365"/>
                  </a:cubicBezTo>
                  <a:cubicBezTo>
                    <a:pt x="1638" y="17387"/>
                    <a:pt x="1638" y="17398"/>
                    <a:pt x="1638" y="17410"/>
                  </a:cubicBezTo>
                  <a:cubicBezTo>
                    <a:pt x="1648" y="17432"/>
                    <a:pt x="1648" y="17455"/>
                    <a:pt x="1660" y="17477"/>
                  </a:cubicBezTo>
                  <a:cubicBezTo>
                    <a:pt x="1660" y="17511"/>
                    <a:pt x="1671" y="17545"/>
                    <a:pt x="1683" y="17579"/>
                  </a:cubicBezTo>
                  <a:cubicBezTo>
                    <a:pt x="1694" y="17681"/>
                    <a:pt x="1716" y="17804"/>
                    <a:pt x="1728" y="17917"/>
                  </a:cubicBezTo>
                  <a:cubicBezTo>
                    <a:pt x="1739" y="18030"/>
                    <a:pt x="1751" y="18132"/>
                    <a:pt x="1773" y="18245"/>
                  </a:cubicBezTo>
                  <a:lnTo>
                    <a:pt x="1773" y="18313"/>
                  </a:lnTo>
                  <a:cubicBezTo>
                    <a:pt x="1784" y="18403"/>
                    <a:pt x="1796" y="18494"/>
                    <a:pt x="1818" y="18584"/>
                  </a:cubicBezTo>
                  <a:cubicBezTo>
                    <a:pt x="1829" y="18662"/>
                    <a:pt x="1841" y="18730"/>
                    <a:pt x="1863" y="18810"/>
                  </a:cubicBezTo>
                  <a:lnTo>
                    <a:pt x="1874" y="18855"/>
                  </a:lnTo>
                  <a:lnTo>
                    <a:pt x="1863" y="18855"/>
                  </a:lnTo>
                  <a:lnTo>
                    <a:pt x="1852" y="18843"/>
                  </a:lnTo>
                  <a:lnTo>
                    <a:pt x="1829" y="18821"/>
                  </a:lnTo>
                  <a:lnTo>
                    <a:pt x="1818" y="18810"/>
                  </a:lnTo>
                  <a:cubicBezTo>
                    <a:pt x="1784" y="18787"/>
                    <a:pt x="1751" y="18753"/>
                    <a:pt x="1728" y="18719"/>
                  </a:cubicBezTo>
                  <a:lnTo>
                    <a:pt x="1728" y="18730"/>
                  </a:lnTo>
                  <a:lnTo>
                    <a:pt x="1660" y="18640"/>
                  </a:lnTo>
                  <a:lnTo>
                    <a:pt x="1660" y="18652"/>
                  </a:lnTo>
                  <a:cubicBezTo>
                    <a:pt x="1660" y="18640"/>
                    <a:pt x="1648" y="18640"/>
                    <a:pt x="1648" y="18629"/>
                  </a:cubicBezTo>
                  <a:cubicBezTo>
                    <a:pt x="1626" y="18606"/>
                    <a:pt x="1603" y="18572"/>
                    <a:pt x="1581" y="18550"/>
                  </a:cubicBezTo>
                  <a:lnTo>
                    <a:pt x="1558" y="18516"/>
                  </a:lnTo>
                  <a:cubicBezTo>
                    <a:pt x="1547" y="18494"/>
                    <a:pt x="1525" y="18471"/>
                    <a:pt x="1513" y="18448"/>
                  </a:cubicBezTo>
                  <a:cubicBezTo>
                    <a:pt x="1457" y="18392"/>
                    <a:pt x="1412" y="18324"/>
                    <a:pt x="1367" y="18256"/>
                  </a:cubicBezTo>
                  <a:lnTo>
                    <a:pt x="1367" y="18245"/>
                  </a:lnTo>
                  <a:lnTo>
                    <a:pt x="1344" y="18223"/>
                  </a:lnTo>
                  <a:cubicBezTo>
                    <a:pt x="1287" y="18143"/>
                    <a:pt x="1231" y="18053"/>
                    <a:pt x="1174" y="17974"/>
                  </a:cubicBezTo>
                  <a:cubicBezTo>
                    <a:pt x="1141" y="17929"/>
                    <a:pt x="1118" y="17895"/>
                    <a:pt x="1084" y="17861"/>
                  </a:cubicBezTo>
                  <a:lnTo>
                    <a:pt x="1061" y="17839"/>
                  </a:lnTo>
                  <a:cubicBezTo>
                    <a:pt x="1016" y="17782"/>
                    <a:pt x="983" y="17737"/>
                    <a:pt x="948" y="17681"/>
                  </a:cubicBezTo>
                  <a:cubicBezTo>
                    <a:pt x="938" y="17669"/>
                    <a:pt x="926" y="17646"/>
                    <a:pt x="915" y="17636"/>
                  </a:cubicBezTo>
                  <a:lnTo>
                    <a:pt x="881" y="17568"/>
                  </a:lnTo>
                  <a:cubicBezTo>
                    <a:pt x="870" y="17533"/>
                    <a:pt x="870" y="17500"/>
                    <a:pt x="858" y="17466"/>
                  </a:cubicBezTo>
                  <a:cubicBezTo>
                    <a:pt x="847" y="17421"/>
                    <a:pt x="847" y="17387"/>
                    <a:pt x="847" y="17353"/>
                  </a:cubicBezTo>
                  <a:cubicBezTo>
                    <a:pt x="836" y="17319"/>
                    <a:pt x="836" y="17274"/>
                    <a:pt x="847" y="17229"/>
                  </a:cubicBezTo>
                  <a:cubicBezTo>
                    <a:pt x="847" y="17195"/>
                    <a:pt x="847" y="17150"/>
                    <a:pt x="858" y="17104"/>
                  </a:cubicBezTo>
                  <a:cubicBezTo>
                    <a:pt x="870" y="17071"/>
                    <a:pt x="881" y="17037"/>
                    <a:pt x="892" y="16992"/>
                  </a:cubicBezTo>
                  <a:cubicBezTo>
                    <a:pt x="903" y="16969"/>
                    <a:pt x="915" y="16936"/>
                    <a:pt x="926" y="16913"/>
                  </a:cubicBezTo>
                  <a:cubicBezTo>
                    <a:pt x="938" y="16890"/>
                    <a:pt x="948" y="16868"/>
                    <a:pt x="960" y="16856"/>
                  </a:cubicBezTo>
                  <a:cubicBezTo>
                    <a:pt x="960" y="16845"/>
                    <a:pt x="971" y="16834"/>
                    <a:pt x="971" y="16834"/>
                  </a:cubicBezTo>
                  <a:lnTo>
                    <a:pt x="994" y="16811"/>
                  </a:lnTo>
                  <a:cubicBezTo>
                    <a:pt x="1005" y="16811"/>
                    <a:pt x="1005" y="16800"/>
                    <a:pt x="1016" y="16788"/>
                  </a:cubicBezTo>
                  <a:cubicBezTo>
                    <a:pt x="1028" y="16788"/>
                    <a:pt x="1039" y="16788"/>
                    <a:pt x="1039" y="16778"/>
                  </a:cubicBezTo>
                  <a:cubicBezTo>
                    <a:pt x="1051" y="16778"/>
                    <a:pt x="1061" y="16766"/>
                    <a:pt x="1073" y="16766"/>
                  </a:cubicBezTo>
                  <a:cubicBezTo>
                    <a:pt x="1084" y="16766"/>
                    <a:pt x="1096" y="16766"/>
                    <a:pt x="1107" y="16755"/>
                  </a:cubicBezTo>
                  <a:close/>
                  <a:moveTo>
                    <a:pt x="14101" y="18685"/>
                  </a:moveTo>
                  <a:cubicBezTo>
                    <a:pt x="14147" y="18697"/>
                    <a:pt x="14192" y="18697"/>
                    <a:pt x="14225" y="18708"/>
                  </a:cubicBezTo>
                  <a:cubicBezTo>
                    <a:pt x="14260" y="18708"/>
                    <a:pt x="14293" y="18719"/>
                    <a:pt x="14327" y="18730"/>
                  </a:cubicBezTo>
                  <a:cubicBezTo>
                    <a:pt x="14350" y="18742"/>
                    <a:pt x="14372" y="18753"/>
                    <a:pt x="14383" y="18753"/>
                  </a:cubicBezTo>
                  <a:cubicBezTo>
                    <a:pt x="14395" y="18765"/>
                    <a:pt x="14406" y="18765"/>
                    <a:pt x="14406" y="18775"/>
                  </a:cubicBezTo>
                  <a:cubicBezTo>
                    <a:pt x="14418" y="18775"/>
                    <a:pt x="14428" y="18787"/>
                    <a:pt x="14428" y="18787"/>
                  </a:cubicBezTo>
                  <a:lnTo>
                    <a:pt x="14440" y="18798"/>
                  </a:lnTo>
                  <a:lnTo>
                    <a:pt x="14451" y="18810"/>
                  </a:lnTo>
                  <a:lnTo>
                    <a:pt x="14451" y="18821"/>
                  </a:lnTo>
                  <a:cubicBezTo>
                    <a:pt x="14463" y="18832"/>
                    <a:pt x="14463" y="18832"/>
                    <a:pt x="14463" y="18843"/>
                  </a:cubicBezTo>
                  <a:lnTo>
                    <a:pt x="14463" y="18855"/>
                  </a:lnTo>
                  <a:lnTo>
                    <a:pt x="14474" y="18866"/>
                  </a:lnTo>
                  <a:lnTo>
                    <a:pt x="14474" y="18911"/>
                  </a:lnTo>
                  <a:lnTo>
                    <a:pt x="14463" y="18911"/>
                  </a:lnTo>
                  <a:lnTo>
                    <a:pt x="14463" y="18933"/>
                  </a:lnTo>
                  <a:cubicBezTo>
                    <a:pt x="14463" y="18945"/>
                    <a:pt x="14451" y="18968"/>
                    <a:pt x="14451" y="18979"/>
                  </a:cubicBezTo>
                  <a:cubicBezTo>
                    <a:pt x="14440" y="18990"/>
                    <a:pt x="14440" y="19013"/>
                    <a:pt x="14428" y="19024"/>
                  </a:cubicBezTo>
                  <a:cubicBezTo>
                    <a:pt x="14428" y="19035"/>
                    <a:pt x="14418" y="19035"/>
                    <a:pt x="14418" y="19046"/>
                  </a:cubicBezTo>
                  <a:lnTo>
                    <a:pt x="14395" y="19069"/>
                  </a:lnTo>
                  <a:cubicBezTo>
                    <a:pt x="14383" y="19081"/>
                    <a:pt x="14372" y="19091"/>
                    <a:pt x="14361" y="19114"/>
                  </a:cubicBezTo>
                  <a:cubicBezTo>
                    <a:pt x="14350" y="19114"/>
                    <a:pt x="14350" y="19126"/>
                    <a:pt x="14338" y="19126"/>
                  </a:cubicBezTo>
                  <a:cubicBezTo>
                    <a:pt x="14316" y="19137"/>
                    <a:pt x="14305" y="19148"/>
                    <a:pt x="14293" y="19159"/>
                  </a:cubicBezTo>
                  <a:cubicBezTo>
                    <a:pt x="14270" y="19159"/>
                    <a:pt x="14248" y="19171"/>
                    <a:pt x="14225" y="19182"/>
                  </a:cubicBezTo>
                  <a:cubicBezTo>
                    <a:pt x="14214" y="19182"/>
                    <a:pt x="14192" y="19194"/>
                    <a:pt x="14169" y="19194"/>
                  </a:cubicBezTo>
                  <a:cubicBezTo>
                    <a:pt x="14124" y="19204"/>
                    <a:pt x="14079" y="19204"/>
                    <a:pt x="14034" y="19216"/>
                  </a:cubicBezTo>
                  <a:lnTo>
                    <a:pt x="13898" y="19216"/>
                  </a:lnTo>
                  <a:cubicBezTo>
                    <a:pt x="13853" y="19204"/>
                    <a:pt x="13819" y="19204"/>
                    <a:pt x="13774" y="19194"/>
                  </a:cubicBezTo>
                  <a:cubicBezTo>
                    <a:pt x="13728" y="19194"/>
                    <a:pt x="13695" y="19182"/>
                    <a:pt x="13650" y="19171"/>
                  </a:cubicBezTo>
                  <a:lnTo>
                    <a:pt x="13638" y="19171"/>
                  </a:lnTo>
                  <a:cubicBezTo>
                    <a:pt x="13582" y="19159"/>
                    <a:pt x="13525" y="19148"/>
                    <a:pt x="13469" y="19148"/>
                  </a:cubicBezTo>
                  <a:lnTo>
                    <a:pt x="13345" y="19126"/>
                  </a:lnTo>
                  <a:lnTo>
                    <a:pt x="13334" y="19114"/>
                  </a:lnTo>
                  <a:lnTo>
                    <a:pt x="13299" y="19114"/>
                  </a:lnTo>
                  <a:cubicBezTo>
                    <a:pt x="13266" y="19103"/>
                    <a:pt x="13221" y="19091"/>
                    <a:pt x="13187" y="19069"/>
                  </a:cubicBezTo>
                  <a:cubicBezTo>
                    <a:pt x="13153" y="19058"/>
                    <a:pt x="13131" y="19058"/>
                    <a:pt x="13096" y="19046"/>
                  </a:cubicBezTo>
                  <a:lnTo>
                    <a:pt x="13029" y="19013"/>
                  </a:lnTo>
                  <a:lnTo>
                    <a:pt x="13040" y="19001"/>
                  </a:lnTo>
                  <a:lnTo>
                    <a:pt x="13085" y="18968"/>
                  </a:lnTo>
                  <a:cubicBezTo>
                    <a:pt x="13164" y="18923"/>
                    <a:pt x="13243" y="18877"/>
                    <a:pt x="13334" y="18832"/>
                  </a:cubicBezTo>
                  <a:cubicBezTo>
                    <a:pt x="13402" y="18798"/>
                    <a:pt x="13458" y="18765"/>
                    <a:pt x="13525" y="18742"/>
                  </a:cubicBezTo>
                  <a:lnTo>
                    <a:pt x="13661" y="18708"/>
                  </a:lnTo>
                  <a:cubicBezTo>
                    <a:pt x="13718" y="18697"/>
                    <a:pt x="13763" y="18697"/>
                    <a:pt x="13819" y="18685"/>
                  </a:cubicBezTo>
                  <a:close/>
                  <a:moveTo>
                    <a:pt x="8445" y="19442"/>
                  </a:moveTo>
                  <a:lnTo>
                    <a:pt x="8434" y="19453"/>
                  </a:lnTo>
                  <a:cubicBezTo>
                    <a:pt x="8434" y="19453"/>
                    <a:pt x="8445" y="19453"/>
                    <a:pt x="8445" y="19442"/>
                  </a:cubicBezTo>
                  <a:close/>
                  <a:moveTo>
                    <a:pt x="4471" y="17963"/>
                  </a:moveTo>
                  <a:cubicBezTo>
                    <a:pt x="4493" y="17974"/>
                    <a:pt x="4505" y="17974"/>
                    <a:pt x="4528" y="17985"/>
                  </a:cubicBezTo>
                  <a:cubicBezTo>
                    <a:pt x="4539" y="17985"/>
                    <a:pt x="4550" y="17985"/>
                    <a:pt x="4561" y="17997"/>
                  </a:cubicBezTo>
                  <a:cubicBezTo>
                    <a:pt x="4573" y="17997"/>
                    <a:pt x="4573" y="18008"/>
                    <a:pt x="4584" y="18008"/>
                  </a:cubicBezTo>
                  <a:cubicBezTo>
                    <a:pt x="4584" y="18008"/>
                    <a:pt x="4596" y="18019"/>
                    <a:pt x="4606" y="18019"/>
                  </a:cubicBezTo>
                  <a:cubicBezTo>
                    <a:pt x="4606" y="18030"/>
                    <a:pt x="4618" y="18042"/>
                    <a:pt x="4629" y="18053"/>
                  </a:cubicBezTo>
                  <a:cubicBezTo>
                    <a:pt x="4652" y="18075"/>
                    <a:pt x="4663" y="18087"/>
                    <a:pt x="4674" y="18110"/>
                  </a:cubicBezTo>
                  <a:cubicBezTo>
                    <a:pt x="4686" y="18132"/>
                    <a:pt x="4708" y="18166"/>
                    <a:pt x="4719" y="18188"/>
                  </a:cubicBezTo>
                  <a:cubicBezTo>
                    <a:pt x="4742" y="18223"/>
                    <a:pt x="4754" y="18256"/>
                    <a:pt x="4764" y="18290"/>
                  </a:cubicBezTo>
                  <a:cubicBezTo>
                    <a:pt x="4764" y="18301"/>
                    <a:pt x="4776" y="18313"/>
                    <a:pt x="4776" y="18324"/>
                  </a:cubicBezTo>
                  <a:cubicBezTo>
                    <a:pt x="4776" y="18336"/>
                    <a:pt x="4787" y="18346"/>
                    <a:pt x="4787" y="18369"/>
                  </a:cubicBezTo>
                  <a:cubicBezTo>
                    <a:pt x="4787" y="18392"/>
                    <a:pt x="4799" y="18403"/>
                    <a:pt x="4799" y="18426"/>
                  </a:cubicBezTo>
                  <a:lnTo>
                    <a:pt x="4810" y="18448"/>
                  </a:lnTo>
                  <a:cubicBezTo>
                    <a:pt x="4810" y="18494"/>
                    <a:pt x="4821" y="18527"/>
                    <a:pt x="4821" y="18572"/>
                  </a:cubicBezTo>
                  <a:lnTo>
                    <a:pt x="4821" y="18708"/>
                  </a:lnTo>
                  <a:cubicBezTo>
                    <a:pt x="4821" y="18765"/>
                    <a:pt x="4810" y="18810"/>
                    <a:pt x="4799" y="18855"/>
                  </a:cubicBezTo>
                  <a:cubicBezTo>
                    <a:pt x="4787" y="18911"/>
                    <a:pt x="4776" y="18956"/>
                    <a:pt x="4764" y="19001"/>
                  </a:cubicBezTo>
                  <a:lnTo>
                    <a:pt x="4731" y="19081"/>
                  </a:lnTo>
                  <a:lnTo>
                    <a:pt x="4731" y="19091"/>
                  </a:lnTo>
                  <a:cubicBezTo>
                    <a:pt x="4697" y="19194"/>
                    <a:pt x="4663" y="19272"/>
                    <a:pt x="4629" y="19352"/>
                  </a:cubicBezTo>
                  <a:cubicBezTo>
                    <a:pt x="4596" y="19430"/>
                    <a:pt x="4550" y="19510"/>
                    <a:pt x="4516" y="19600"/>
                  </a:cubicBezTo>
                  <a:cubicBezTo>
                    <a:pt x="4505" y="19633"/>
                    <a:pt x="4483" y="19668"/>
                    <a:pt x="4471" y="19701"/>
                  </a:cubicBezTo>
                  <a:cubicBezTo>
                    <a:pt x="4426" y="19791"/>
                    <a:pt x="4381" y="19904"/>
                    <a:pt x="4335" y="20006"/>
                  </a:cubicBezTo>
                  <a:cubicBezTo>
                    <a:pt x="4335" y="19950"/>
                    <a:pt x="4335" y="19894"/>
                    <a:pt x="4325" y="19837"/>
                  </a:cubicBezTo>
                  <a:lnTo>
                    <a:pt x="4290" y="19633"/>
                  </a:lnTo>
                  <a:lnTo>
                    <a:pt x="4290" y="19510"/>
                  </a:lnTo>
                  <a:cubicBezTo>
                    <a:pt x="4279" y="19475"/>
                    <a:pt x="4279" y="19430"/>
                    <a:pt x="4268" y="19397"/>
                  </a:cubicBezTo>
                  <a:lnTo>
                    <a:pt x="4268" y="19385"/>
                  </a:lnTo>
                  <a:cubicBezTo>
                    <a:pt x="4257" y="19340"/>
                    <a:pt x="4257" y="19295"/>
                    <a:pt x="4245" y="19261"/>
                  </a:cubicBezTo>
                  <a:cubicBezTo>
                    <a:pt x="4234" y="19216"/>
                    <a:pt x="4223" y="19171"/>
                    <a:pt x="4223" y="19126"/>
                  </a:cubicBezTo>
                  <a:cubicBezTo>
                    <a:pt x="4200" y="19035"/>
                    <a:pt x="4189" y="18945"/>
                    <a:pt x="4177" y="18855"/>
                  </a:cubicBezTo>
                  <a:cubicBezTo>
                    <a:pt x="4167" y="18787"/>
                    <a:pt x="4167" y="18730"/>
                    <a:pt x="4167" y="18674"/>
                  </a:cubicBezTo>
                  <a:lnTo>
                    <a:pt x="4155" y="18606"/>
                  </a:lnTo>
                  <a:lnTo>
                    <a:pt x="4155" y="18561"/>
                  </a:lnTo>
                  <a:lnTo>
                    <a:pt x="4155" y="18448"/>
                  </a:lnTo>
                  <a:lnTo>
                    <a:pt x="4155" y="18324"/>
                  </a:lnTo>
                  <a:lnTo>
                    <a:pt x="4155" y="18290"/>
                  </a:lnTo>
                  <a:cubicBezTo>
                    <a:pt x="4167" y="18211"/>
                    <a:pt x="4177" y="18143"/>
                    <a:pt x="4189" y="18087"/>
                  </a:cubicBezTo>
                  <a:cubicBezTo>
                    <a:pt x="4189" y="18075"/>
                    <a:pt x="4189" y="18053"/>
                    <a:pt x="4200" y="18042"/>
                  </a:cubicBezTo>
                  <a:lnTo>
                    <a:pt x="4200" y="18030"/>
                  </a:lnTo>
                  <a:lnTo>
                    <a:pt x="4212" y="18019"/>
                  </a:lnTo>
                  <a:lnTo>
                    <a:pt x="4234" y="17997"/>
                  </a:lnTo>
                  <a:cubicBezTo>
                    <a:pt x="4245" y="17997"/>
                    <a:pt x="4245" y="17997"/>
                    <a:pt x="4257" y="17985"/>
                  </a:cubicBezTo>
                  <a:cubicBezTo>
                    <a:pt x="4268" y="17985"/>
                    <a:pt x="4279" y="17974"/>
                    <a:pt x="4290" y="17974"/>
                  </a:cubicBezTo>
                  <a:cubicBezTo>
                    <a:pt x="4302" y="17974"/>
                    <a:pt x="4313" y="17963"/>
                    <a:pt x="4325" y="17963"/>
                  </a:cubicBezTo>
                  <a:close/>
                  <a:moveTo>
                    <a:pt x="3974" y="22953"/>
                  </a:moveTo>
                  <a:lnTo>
                    <a:pt x="3974" y="22953"/>
                  </a:lnTo>
                  <a:cubicBezTo>
                    <a:pt x="3974" y="22955"/>
                    <a:pt x="3973" y="22957"/>
                    <a:pt x="3973" y="22959"/>
                  </a:cubicBezTo>
                  <a:lnTo>
                    <a:pt x="3973" y="22959"/>
                  </a:lnTo>
                  <a:cubicBezTo>
                    <a:pt x="3974" y="22956"/>
                    <a:pt x="3974" y="22953"/>
                    <a:pt x="3974" y="22953"/>
                  </a:cubicBezTo>
                  <a:close/>
                  <a:moveTo>
                    <a:pt x="768" y="21417"/>
                  </a:moveTo>
                  <a:cubicBezTo>
                    <a:pt x="790" y="21429"/>
                    <a:pt x="813" y="21429"/>
                    <a:pt x="836" y="21429"/>
                  </a:cubicBezTo>
                  <a:cubicBezTo>
                    <a:pt x="858" y="21440"/>
                    <a:pt x="881" y="21440"/>
                    <a:pt x="915" y="21451"/>
                  </a:cubicBezTo>
                  <a:cubicBezTo>
                    <a:pt x="948" y="21462"/>
                    <a:pt x="994" y="21485"/>
                    <a:pt x="1039" y="21507"/>
                  </a:cubicBezTo>
                  <a:cubicBezTo>
                    <a:pt x="1084" y="21530"/>
                    <a:pt x="1141" y="21564"/>
                    <a:pt x="1174" y="21587"/>
                  </a:cubicBezTo>
                  <a:lnTo>
                    <a:pt x="1209" y="21610"/>
                  </a:lnTo>
                  <a:cubicBezTo>
                    <a:pt x="1287" y="21655"/>
                    <a:pt x="1367" y="21711"/>
                    <a:pt x="1434" y="21778"/>
                  </a:cubicBezTo>
                  <a:cubicBezTo>
                    <a:pt x="1468" y="21801"/>
                    <a:pt x="1490" y="21824"/>
                    <a:pt x="1513" y="21858"/>
                  </a:cubicBezTo>
                  <a:cubicBezTo>
                    <a:pt x="1536" y="21869"/>
                    <a:pt x="1547" y="21903"/>
                    <a:pt x="1570" y="21926"/>
                  </a:cubicBezTo>
                  <a:cubicBezTo>
                    <a:pt x="1592" y="21959"/>
                    <a:pt x="1603" y="21993"/>
                    <a:pt x="1626" y="22027"/>
                  </a:cubicBezTo>
                  <a:cubicBezTo>
                    <a:pt x="1660" y="22095"/>
                    <a:pt x="1683" y="22162"/>
                    <a:pt x="1716" y="22230"/>
                  </a:cubicBezTo>
                  <a:lnTo>
                    <a:pt x="1728" y="22275"/>
                  </a:lnTo>
                  <a:lnTo>
                    <a:pt x="1739" y="22320"/>
                  </a:lnTo>
                  <a:cubicBezTo>
                    <a:pt x="1751" y="22355"/>
                    <a:pt x="1761" y="22400"/>
                    <a:pt x="1784" y="22433"/>
                  </a:cubicBezTo>
                  <a:lnTo>
                    <a:pt x="1818" y="22569"/>
                  </a:lnTo>
                  <a:lnTo>
                    <a:pt x="1829" y="22569"/>
                  </a:lnTo>
                  <a:lnTo>
                    <a:pt x="1829" y="22580"/>
                  </a:lnTo>
                  <a:lnTo>
                    <a:pt x="1829" y="22591"/>
                  </a:lnTo>
                  <a:lnTo>
                    <a:pt x="1829" y="22603"/>
                  </a:lnTo>
                  <a:lnTo>
                    <a:pt x="1841" y="22603"/>
                  </a:lnTo>
                  <a:cubicBezTo>
                    <a:pt x="1841" y="22626"/>
                    <a:pt x="1852" y="22648"/>
                    <a:pt x="1863" y="22671"/>
                  </a:cubicBezTo>
                  <a:cubicBezTo>
                    <a:pt x="1886" y="22749"/>
                    <a:pt x="1919" y="22806"/>
                    <a:pt x="1954" y="22862"/>
                  </a:cubicBezTo>
                  <a:cubicBezTo>
                    <a:pt x="1976" y="22897"/>
                    <a:pt x="1999" y="22942"/>
                    <a:pt x="2021" y="22975"/>
                  </a:cubicBezTo>
                  <a:cubicBezTo>
                    <a:pt x="2044" y="23009"/>
                    <a:pt x="2067" y="23043"/>
                    <a:pt x="2077" y="23077"/>
                  </a:cubicBezTo>
                  <a:cubicBezTo>
                    <a:pt x="2032" y="23043"/>
                    <a:pt x="1987" y="23009"/>
                    <a:pt x="1942" y="22987"/>
                  </a:cubicBezTo>
                  <a:cubicBezTo>
                    <a:pt x="1897" y="22964"/>
                    <a:pt x="1852" y="22942"/>
                    <a:pt x="1796" y="22930"/>
                  </a:cubicBezTo>
                  <a:cubicBezTo>
                    <a:pt x="1716" y="22897"/>
                    <a:pt x="1638" y="22874"/>
                    <a:pt x="1570" y="22851"/>
                  </a:cubicBezTo>
                  <a:lnTo>
                    <a:pt x="1558" y="22851"/>
                  </a:lnTo>
                  <a:cubicBezTo>
                    <a:pt x="1480" y="22829"/>
                    <a:pt x="1412" y="22795"/>
                    <a:pt x="1332" y="22772"/>
                  </a:cubicBezTo>
                  <a:lnTo>
                    <a:pt x="1321" y="22772"/>
                  </a:lnTo>
                  <a:cubicBezTo>
                    <a:pt x="1310" y="22761"/>
                    <a:pt x="1287" y="22761"/>
                    <a:pt x="1276" y="22761"/>
                  </a:cubicBezTo>
                  <a:lnTo>
                    <a:pt x="1219" y="22739"/>
                  </a:lnTo>
                  <a:cubicBezTo>
                    <a:pt x="1209" y="22727"/>
                    <a:pt x="1197" y="22727"/>
                    <a:pt x="1186" y="22727"/>
                  </a:cubicBezTo>
                  <a:cubicBezTo>
                    <a:pt x="1118" y="22693"/>
                    <a:pt x="1039" y="22671"/>
                    <a:pt x="971" y="22636"/>
                  </a:cubicBezTo>
                  <a:cubicBezTo>
                    <a:pt x="915" y="22614"/>
                    <a:pt x="847" y="22591"/>
                    <a:pt x="790" y="22569"/>
                  </a:cubicBezTo>
                  <a:lnTo>
                    <a:pt x="768" y="22558"/>
                  </a:lnTo>
                  <a:cubicBezTo>
                    <a:pt x="700" y="22535"/>
                    <a:pt x="644" y="22501"/>
                    <a:pt x="576" y="22478"/>
                  </a:cubicBezTo>
                  <a:cubicBezTo>
                    <a:pt x="542" y="22468"/>
                    <a:pt x="497" y="22456"/>
                    <a:pt x="463" y="22433"/>
                  </a:cubicBezTo>
                  <a:cubicBezTo>
                    <a:pt x="429" y="22422"/>
                    <a:pt x="396" y="22411"/>
                    <a:pt x="361" y="22388"/>
                  </a:cubicBezTo>
                  <a:lnTo>
                    <a:pt x="351" y="22388"/>
                  </a:lnTo>
                  <a:cubicBezTo>
                    <a:pt x="316" y="22366"/>
                    <a:pt x="283" y="22355"/>
                    <a:pt x="249" y="22332"/>
                  </a:cubicBezTo>
                  <a:lnTo>
                    <a:pt x="249" y="22320"/>
                  </a:lnTo>
                  <a:cubicBezTo>
                    <a:pt x="238" y="22320"/>
                    <a:pt x="238" y="22320"/>
                    <a:pt x="238" y="22310"/>
                  </a:cubicBezTo>
                  <a:cubicBezTo>
                    <a:pt x="226" y="22310"/>
                    <a:pt x="215" y="22298"/>
                    <a:pt x="215" y="22287"/>
                  </a:cubicBezTo>
                  <a:cubicBezTo>
                    <a:pt x="203" y="22275"/>
                    <a:pt x="193" y="22264"/>
                    <a:pt x="193" y="22242"/>
                  </a:cubicBezTo>
                  <a:cubicBezTo>
                    <a:pt x="181" y="22230"/>
                    <a:pt x="181" y="22219"/>
                    <a:pt x="170" y="22207"/>
                  </a:cubicBezTo>
                  <a:cubicBezTo>
                    <a:pt x="158" y="22185"/>
                    <a:pt x="158" y="22162"/>
                    <a:pt x="147" y="22140"/>
                  </a:cubicBezTo>
                  <a:lnTo>
                    <a:pt x="147" y="22084"/>
                  </a:lnTo>
                  <a:lnTo>
                    <a:pt x="147" y="22016"/>
                  </a:lnTo>
                  <a:cubicBezTo>
                    <a:pt x="147" y="21993"/>
                    <a:pt x="147" y="21971"/>
                    <a:pt x="158" y="21948"/>
                  </a:cubicBezTo>
                  <a:cubicBezTo>
                    <a:pt x="158" y="21914"/>
                    <a:pt x="170" y="21881"/>
                    <a:pt x="181" y="21858"/>
                  </a:cubicBezTo>
                  <a:cubicBezTo>
                    <a:pt x="193" y="21824"/>
                    <a:pt x="203" y="21801"/>
                    <a:pt x="215" y="21768"/>
                  </a:cubicBezTo>
                  <a:lnTo>
                    <a:pt x="249" y="21700"/>
                  </a:lnTo>
                  <a:lnTo>
                    <a:pt x="305" y="21643"/>
                  </a:lnTo>
                  <a:cubicBezTo>
                    <a:pt x="328" y="21620"/>
                    <a:pt x="339" y="21598"/>
                    <a:pt x="361" y="21575"/>
                  </a:cubicBezTo>
                  <a:cubicBezTo>
                    <a:pt x="384" y="21553"/>
                    <a:pt x="407" y="21542"/>
                    <a:pt x="441" y="21519"/>
                  </a:cubicBezTo>
                  <a:lnTo>
                    <a:pt x="509" y="21485"/>
                  </a:lnTo>
                  <a:lnTo>
                    <a:pt x="576" y="21451"/>
                  </a:lnTo>
                  <a:cubicBezTo>
                    <a:pt x="599" y="21440"/>
                    <a:pt x="622" y="21440"/>
                    <a:pt x="655" y="21429"/>
                  </a:cubicBezTo>
                  <a:cubicBezTo>
                    <a:pt x="667" y="21429"/>
                    <a:pt x="689" y="21429"/>
                    <a:pt x="712" y="21417"/>
                  </a:cubicBezTo>
                  <a:close/>
                  <a:moveTo>
                    <a:pt x="4265" y="24097"/>
                  </a:moveTo>
                  <a:lnTo>
                    <a:pt x="4265" y="24097"/>
                  </a:lnTo>
                  <a:cubicBezTo>
                    <a:pt x="4266" y="24099"/>
                    <a:pt x="4267" y="24102"/>
                    <a:pt x="4268" y="24104"/>
                  </a:cubicBezTo>
                  <a:cubicBezTo>
                    <a:pt x="4268" y="24104"/>
                    <a:pt x="4268" y="24100"/>
                    <a:pt x="4265" y="24097"/>
                  </a:cubicBezTo>
                  <a:close/>
                  <a:moveTo>
                    <a:pt x="8038" y="23494"/>
                  </a:moveTo>
                  <a:cubicBezTo>
                    <a:pt x="8050" y="23506"/>
                    <a:pt x="8061" y="23506"/>
                    <a:pt x="8073" y="23506"/>
                  </a:cubicBezTo>
                  <a:cubicBezTo>
                    <a:pt x="8084" y="23517"/>
                    <a:pt x="8095" y="23517"/>
                    <a:pt x="8106" y="23529"/>
                  </a:cubicBezTo>
                  <a:cubicBezTo>
                    <a:pt x="8118" y="23529"/>
                    <a:pt x="8129" y="23540"/>
                    <a:pt x="8140" y="23540"/>
                  </a:cubicBezTo>
                  <a:lnTo>
                    <a:pt x="8174" y="23574"/>
                  </a:lnTo>
                  <a:cubicBezTo>
                    <a:pt x="8196" y="23585"/>
                    <a:pt x="8208" y="23597"/>
                    <a:pt x="8219" y="23619"/>
                  </a:cubicBezTo>
                  <a:cubicBezTo>
                    <a:pt x="8242" y="23630"/>
                    <a:pt x="8253" y="23653"/>
                    <a:pt x="8264" y="23664"/>
                  </a:cubicBezTo>
                  <a:cubicBezTo>
                    <a:pt x="8276" y="23687"/>
                    <a:pt x="8287" y="23709"/>
                    <a:pt x="8299" y="23720"/>
                  </a:cubicBezTo>
                  <a:cubicBezTo>
                    <a:pt x="8309" y="23743"/>
                    <a:pt x="8309" y="23765"/>
                    <a:pt x="8321" y="23788"/>
                  </a:cubicBezTo>
                  <a:cubicBezTo>
                    <a:pt x="8332" y="23822"/>
                    <a:pt x="8344" y="23868"/>
                    <a:pt x="8355" y="23901"/>
                  </a:cubicBezTo>
                  <a:cubicBezTo>
                    <a:pt x="8366" y="23969"/>
                    <a:pt x="8366" y="24026"/>
                    <a:pt x="8377" y="24093"/>
                  </a:cubicBezTo>
                  <a:lnTo>
                    <a:pt x="8377" y="24285"/>
                  </a:lnTo>
                  <a:lnTo>
                    <a:pt x="8377" y="24330"/>
                  </a:lnTo>
                  <a:lnTo>
                    <a:pt x="8377" y="24398"/>
                  </a:lnTo>
                  <a:lnTo>
                    <a:pt x="8366" y="24420"/>
                  </a:lnTo>
                  <a:cubicBezTo>
                    <a:pt x="8366" y="24465"/>
                    <a:pt x="8366" y="24522"/>
                    <a:pt x="8355" y="24578"/>
                  </a:cubicBezTo>
                  <a:cubicBezTo>
                    <a:pt x="8344" y="24646"/>
                    <a:pt x="8332" y="24714"/>
                    <a:pt x="8321" y="24804"/>
                  </a:cubicBezTo>
                  <a:cubicBezTo>
                    <a:pt x="8309" y="24884"/>
                    <a:pt x="8299" y="24951"/>
                    <a:pt x="8276" y="25019"/>
                  </a:cubicBezTo>
                  <a:cubicBezTo>
                    <a:pt x="8264" y="25075"/>
                    <a:pt x="8253" y="25132"/>
                    <a:pt x="8253" y="25177"/>
                  </a:cubicBezTo>
                  <a:lnTo>
                    <a:pt x="8219" y="25346"/>
                  </a:lnTo>
                  <a:lnTo>
                    <a:pt x="8219" y="25323"/>
                  </a:lnTo>
                  <a:lnTo>
                    <a:pt x="8208" y="25301"/>
                  </a:lnTo>
                  <a:lnTo>
                    <a:pt x="8208" y="25278"/>
                  </a:lnTo>
                  <a:lnTo>
                    <a:pt x="8208" y="25267"/>
                  </a:lnTo>
                  <a:lnTo>
                    <a:pt x="8140" y="24962"/>
                  </a:lnTo>
                  <a:cubicBezTo>
                    <a:pt x="8118" y="24827"/>
                    <a:pt x="8095" y="24680"/>
                    <a:pt x="8061" y="24545"/>
                  </a:cubicBezTo>
                  <a:cubicBezTo>
                    <a:pt x="8038" y="24420"/>
                    <a:pt x="8005" y="24297"/>
                    <a:pt x="7971" y="24194"/>
                  </a:cubicBezTo>
                  <a:cubicBezTo>
                    <a:pt x="7971" y="24172"/>
                    <a:pt x="7960" y="24138"/>
                    <a:pt x="7948" y="24116"/>
                  </a:cubicBezTo>
                  <a:cubicBezTo>
                    <a:pt x="7948" y="24093"/>
                    <a:pt x="7937" y="24059"/>
                    <a:pt x="7926" y="24026"/>
                  </a:cubicBezTo>
                  <a:cubicBezTo>
                    <a:pt x="7915" y="23969"/>
                    <a:pt x="7903" y="23924"/>
                    <a:pt x="7892" y="23868"/>
                  </a:cubicBezTo>
                  <a:lnTo>
                    <a:pt x="7880" y="23856"/>
                  </a:lnTo>
                  <a:cubicBezTo>
                    <a:pt x="7880" y="23811"/>
                    <a:pt x="7870" y="23765"/>
                    <a:pt x="7870" y="23720"/>
                  </a:cubicBezTo>
                  <a:lnTo>
                    <a:pt x="7870" y="23630"/>
                  </a:lnTo>
                  <a:cubicBezTo>
                    <a:pt x="7870" y="23597"/>
                    <a:pt x="7870" y="23574"/>
                    <a:pt x="7880" y="23551"/>
                  </a:cubicBezTo>
                  <a:lnTo>
                    <a:pt x="7880" y="23529"/>
                  </a:lnTo>
                  <a:lnTo>
                    <a:pt x="7892" y="23517"/>
                  </a:lnTo>
                  <a:lnTo>
                    <a:pt x="7892" y="23506"/>
                  </a:lnTo>
                  <a:lnTo>
                    <a:pt x="7915" y="23506"/>
                  </a:lnTo>
                  <a:cubicBezTo>
                    <a:pt x="7937" y="23494"/>
                    <a:pt x="7948" y="23494"/>
                    <a:pt x="7960" y="23494"/>
                  </a:cubicBezTo>
                  <a:close/>
                  <a:moveTo>
                    <a:pt x="12747" y="23336"/>
                  </a:moveTo>
                  <a:cubicBezTo>
                    <a:pt x="12758" y="23348"/>
                    <a:pt x="12769" y="23348"/>
                    <a:pt x="12780" y="23359"/>
                  </a:cubicBezTo>
                  <a:cubicBezTo>
                    <a:pt x="12803" y="23359"/>
                    <a:pt x="12814" y="23371"/>
                    <a:pt x="12825" y="23371"/>
                  </a:cubicBezTo>
                  <a:cubicBezTo>
                    <a:pt x="12837" y="23371"/>
                    <a:pt x="12837" y="23382"/>
                    <a:pt x="12848" y="23382"/>
                  </a:cubicBezTo>
                  <a:lnTo>
                    <a:pt x="12882" y="23416"/>
                  </a:lnTo>
                  <a:lnTo>
                    <a:pt x="12916" y="23449"/>
                  </a:lnTo>
                  <a:cubicBezTo>
                    <a:pt x="12927" y="23461"/>
                    <a:pt x="12938" y="23472"/>
                    <a:pt x="12950" y="23494"/>
                  </a:cubicBezTo>
                  <a:cubicBezTo>
                    <a:pt x="12973" y="23517"/>
                    <a:pt x="12983" y="23540"/>
                    <a:pt x="12995" y="23562"/>
                  </a:cubicBezTo>
                  <a:cubicBezTo>
                    <a:pt x="13006" y="23597"/>
                    <a:pt x="13029" y="23630"/>
                    <a:pt x="13040" y="23664"/>
                  </a:cubicBezTo>
                  <a:lnTo>
                    <a:pt x="13074" y="23800"/>
                  </a:lnTo>
                  <a:cubicBezTo>
                    <a:pt x="13085" y="23845"/>
                    <a:pt x="13085" y="23901"/>
                    <a:pt x="13096" y="23946"/>
                  </a:cubicBezTo>
                  <a:lnTo>
                    <a:pt x="13096" y="24116"/>
                  </a:lnTo>
                  <a:cubicBezTo>
                    <a:pt x="13085" y="24172"/>
                    <a:pt x="13085" y="24229"/>
                    <a:pt x="13074" y="24285"/>
                  </a:cubicBezTo>
                  <a:cubicBezTo>
                    <a:pt x="13051" y="24342"/>
                    <a:pt x="13040" y="24409"/>
                    <a:pt x="13018" y="24465"/>
                  </a:cubicBezTo>
                  <a:cubicBezTo>
                    <a:pt x="12995" y="24533"/>
                    <a:pt x="12973" y="24590"/>
                    <a:pt x="12938" y="24658"/>
                  </a:cubicBezTo>
                  <a:cubicBezTo>
                    <a:pt x="12905" y="24736"/>
                    <a:pt x="12860" y="24804"/>
                    <a:pt x="12803" y="24884"/>
                  </a:cubicBezTo>
                  <a:cubicBezTo>
                    <a:pt x="12747" y="24974"/>
                    <a:pt x="12690" y="25042"/>
                    <a:pt x="12634" y="25120"/>
                  </a:cubicBezTo>
                  <a:cubicBezTo>
                    <a:pt x="12566" y="25177"/>
                    <a:pt x="12521" y="25233"/>
                    <a:pt x="12464" y="25278"/>
                  </a:cubicBezTo>
                  <a:lnTo>
                    <a:pt x="12453" y="25290"/>
                  </a:lnTo>
                  <a:lnTo>
                    <a:pt x="12363" y="25369"/>
                  </a:lnTo>
                  <a:cubicBezTo>
                    <a:pt x="12329" y="25391"/>
                    <a:pt x="12306" y="25425"/>
                    <a:pt x="12273" y="25448"/>
                  </a:cubicBezTo>
                  <a:cubicBezTo>
                    <a:pt x="12250" y="25459"/>
                    <a:pt x="12238" y="25471"/>
                    <a:pt x="12216" y="25481"/>
                  </a:cubicBezTo>
                  <a:cubicBezTo>
                    <a:pt x="12193" y="25504"/>
                    <a:pt x="12160" y="25527"/>
                    <a:pt x="12125" y="25549"/>
                  </a:cubicBezTo>
                  <a:lnTo>
                    <a:pt x="12080" y="25584"/>
                  </a:lnTo>
                  <a:lnTo>
                    <a:pt x="12058" y="25594"/>
                  </a:lnTo>
                  <a:cubicBezTo>
                    <a:pt x="11979" y="25651"/>
                    <a:pt x="11889" y="25707"/>
                    <a:pt x="11809" y="25752"/>
                  </a:cubicBezTo>
                  <a:cubicBezTo>
                    <a:pt x="11708" y="25809"/>
                    <a:pt x="11618" y="25855"/>
                    <a:pt x="11527" y="25900"/>
                  </a:cubicBezTo>
                  <a:cubicBezTo>
                    <a:pt x="11460" y="25933"/>
                    <a:pt x="11403" y="25967"/>
                    <a:pt x="11335" y="25990"/>
                  </a:cubicBezTo>
                  <a:cubicBezTo>
                    <a:pt x="11132" y="26091"/>
                    <a:pt x="10918" y="26193"/>
                    <a:pt x="10715" y="26306"/>
                  </a:cubicBezTo>
                  <a:cubicBezTo>
                    <a:pt x="10669" y="26329"/>
                    <a:pt x="10635" y="26362"/>
                    <a:pt x="10590" y="26385"/>
                  </a:cubicBezTo>
                  <a:cubicBezTo>
                    <a:pt x="10635" y="26261"/>
                    <a:pt x="10647" y="26125"/>
                    <a:pt x="10669" y="26001"/>
                  </a:cubicBezTo>
                  <a:cubicBezTo>
                    <a:pt x="10680" y="25933"/>
                    <a:pt x="10692" y="25855"/>
                    <a:pt x="10692" y="25775"/>
                  </a:cubicBezTo>
                  <a:lnTo>
                    <a:pt x="10703" y="25707"/>
                  </a:lnTo>
                  <a:cubicBezTo>
                    <a:pt x="10715" y="25651"/>
                    <a:pt x="10715" y="25594"/>
                    <a:pt x="10725" y="25549"/>
                  </a:cubicBezTo>
                  <a:lnTo>
                    <a:pt x="10748" y="25448"/>
                  </a:lnTo>
                  <a:cubicBezTo>
                    <a:pt x="10748" y="25391"/>
                    <a:pt x="10760" y="25346"/>
                    <a:pt x="10771" y="25290"/>
                  </a:cubicBezTo>
                  <a:lnTo>
                    <a:pt x="10793" y="25200"/>
                  </a:lnTo>
                  <a:lnTo>
                    <a:pt x="10805" y="25109"/>
                  </a:lnTo>
                  <a:cubicBezTo>
                    <a:pt x="10827" y="25007"/>
                    <a:pt x="10861" y="24917"/>
                    <a:pt x="10895" y="24816"/>
                  </a:cubicBezTo>
                  <a:cubicBezTo>
                    <a:pt x="10929" y="24714"/>
                    <a:pt x="10974" y="24601"/>
                    <a:pt x="11019" y="24500"/>
                  </a:cubicBezTo>
                  <a:cubicBezTo>
                    <a:pt x="11064" y="24409"/>
                    <a:pt x="11121" y="24330"/>
                    <a:pt x="11177" y="24240"/>
                  </a:cubicBezTo>
                  <a:cubicBezTo>
                    <a:pt x="11222" y="24172"/>
                    <a:pt x="11279" y="24104"/>
                    <a:pt x="11335" y="24036"/>
                  </a:cubicBezTo>
                  <a:cubicBezTo>
                    <a:pt x="11392" y="23969"/>
                    <a:pt x="11460" y="23913"/>
                    <a:pt x="11527" y="23845"/>
                  </a:cubicBezTo>
                  <a:cubicBezTo>
                    <a:pt x="11583" y="23800"/>
                    <a:pt x="11651" y="23743"/>
                    <a:pt x="11731" y="23698"/>
                  </a:cubicBezTo>
                  <a:cubicBezTo>
                    <a:pt x="11821" y="23630"/>
                    <a:pt x="11922" y="23585"/>
                    <a:pt x="12024" y="23529"/>
                  </a:cubicBezTo>
                  <a:lnTo>
                    <a:pt x="12092" y="23494"/>
                  </a:lnTo>
                  <a:cubicBezTo>
                    <a:pt x="12114" y="23484"/>
                    <a:pt x="12148" y="23472"/>
                    <a:pt x="12182" y="23449"/>
                  </a:cubicBezTo>
                  <a:cubicBezTo>
                    <a:pt x="12205" y="23438"/>
                    <a:pt x="12250" y="23427"/>
                    <a:pt x="12273" y="23416"/>
                  </a:cubicBezTo>
                  <a:cubicBezTo>
                    <a:pt x="12295" y="23404"/>
                    <a:pt x="12306" y="23404"/>
                    <a:pt x="12329" y="23393"/>
                  </a:cubicBezTo>
                  <a:cubicBezTo>
                    <a:pt x="12385" y="23382"/>
                    <a:pt x="12441" y="23359"/>
                    <a:pt x="12498" y="23348"/>
                  </a:cubicBezTo>
                  <a:cubicBezTo>
                    <a:pt x="12532" y="23336"/>
                    <a:pt x="12566" y="23336"/>
                    <a:pt x="12599" y="23336"/>
                  </a:cubicBezTo>
                  <a:close/>
                  <a:moveTo>
                    <a:pt x="5447" y="27188"/>
                  </a:moveTo>
                  <a:lnTo>
                    <a:pt x="5454" y="27198"/>
                  </a:lnTo>
                  <a:cubicBezTo>
                    <a:pt x="5454" y="27198"/>
                    <a:pt x="5454" y="27190"/>
                    <a:pt x="5447" y="27188"/>
                  </a:cubicBezTo>
                  <a:close/>
                  <a:moveTo>
                    <a:pt x="12566" y="27514"/>
                  </a:moveTo>
                  <a:cubicBezTo>
                    <a:pt x="12599" y="27514"/>
                    <a:pt x="12634" y="27514"/>
                    <a:pt x="12656" y="27525"/>
                  </a:cubicBezTo>
                  <a:cubicBezTo>
                    <a:pt x="12690" y="27525"/>
                    <a:pt x="12712" y="27536"/>
                    <a:pt x="12735" y="27548"/>
                  </a:cubicBezTo>
                  <a:cubicBezTo>
                    <a:pt x="12769" y="27559"/>
                    <a:pt x="12792" y="27571"/>
                    <a:pt x="12814" y="27581"/>
                  </a:cubicBezTo>
                  <a:lnTo>
                    <a:pt x="12882" y="27616"/>
                  </a:lnTo>
                  <a:cubicBezTo>
                    <a:pt x="12893" y="27627"/>
                    <a:pt x="12916" y="27638"/>
                    <a:pt x="12938" y="27661"/>
                  </a:cubicBezTo>
                  <a:lnTo>
                    <a:pt x="12983" y="27706"/>
                  </a:lnTo>
                  <a:cubicBezTo>
                    <a:pt x="13006" y="27729"/>
                    <a:pt x="13018" y="27739"/>
                    <a:pt x="13029" y="27762"/>
                  </a:cubicBezTo>
                  <a:lnTo>
                    <a:pt x="13029" y="27774"/>
                  </a:lnTo>
                  <a:cubicBezTo>
                    <a:pt x="13040" y="27785"/>
                    <a:pt x="13040" y="27785"/>
                    <a:pt x="13040" y="27796"/>
                  </a:cubicBezTo>
                  <a:lnTo>
                    <a:pt x="13040" y="27807"/>
                  </a:lnTo>
                  <a:lnTo>
                    <a:pt x="13040" y="27819"/>
                  </a:lnTo>
                  <a:lnTo>
                    <a:pt x="13040" y="27830"/>
                  </a:lnTo>
                  <a:lnTo>
                    <a:pt x="13040" y="27852"/>
                  </a:lnTo>
                  <a:cubicBezTo>
                    <a:pt x="13029" y="27864"/>
                    <a:pt x="13029" y="27887"/>
                    <a:pt x="13018" y="27898"/>
                  </a:cubicBezTo>
                  <a:cubicBezTo>
                    <a:pt x="13018" y="27909"/>
                    <a:pt x="13006" y="27920"/>
                    <a:pt x="12995" y="27932"/>
                  </a:cubicBezTo>
                  <a:cubicBezTo>
                    <a:pt x="12983" y="27954"/>
                    <a:pt x="12973" y="27965"/>
                    <a:pt x="12961" y="27988"/>
                  </a:cubicBezTo>
                  <a:cubicBezTo>
                    <a:pt x="12938" y="28000"/>
                    <a:pt x="12916" y="28022"/>
                    <a:pt x="12905" y="28045"/>
                  </a:cubicBezTo>
                  <a:cubicBezTo>
                    <a:pt x="12870" y="28067"/>
                    <a:pt x="12848" y="28090"/>
                    <a:pt x="12814" y="28112"/>
                  </a:cubicBezTo>
                  <a:cubicBezTo>
                    <a:pt x="12769" y="28146"/>
                    <a:pt x="12724" y="28168"/>
                    <a:pt x="12667" y="28203"/>
                  </a:cubicBezTo>
                  <a:cubicBezTo>
                    <a:pt x="12645" y="28214"/>
                    <a:pt x="12611" y="28225"/>
                    <a:pt x="12589" y="28225"/>
                  </a:cubicBezTo>
                  <a:cubicBezTo>
                    <a:pt x="12566" y="28236"/>
                    <a:pt x="12544" y="28248"/>
                    <a:pt x="12509" y="28259"/>
                  </a:cubicBezTo>
                  <a:lnTo>
                    <a:pt x="12476" y="28259"/>
                  </a:lnTo>
                  <a:cubicBezTo>
                    <a:pt x="12431" y="28271"/>
                    <a:pt x="12396" y="28271"/>
                    <a:pt x="12363" y="28281"/>
                  </a:cubicBezTo>
                  <a:cubicBezTo>
                    <a:pt x="12318" y="28281"/>
                    <a:pt x="12283" y="28293"/>
                    <a:pt x="12238" y="28293"/>
                  </a:cubicBezTo>
                  <a:lnTo>
                    <a:pt x="12205" y="28293"/>
                  </a:lnTo>
                  <a:cubicBezTo>
                    <a:pt x="12137" y="28304"/>
                    <a:pt x="12069" y="28304"/>
                    <a:pt x="12012" y="28304"/>
                  </a:cubicBezTo>
                  <a:lnTo>
                    <a:pt x="11934" y="28304"/>
                  </a:lnTo>
                  <a:cubicBezTo>
                    <a:pt x="11900" y="28304"/>
                    <a:pt x="11877" y="28293"/>
                    <a:pt x="11844" y="28293"/>
                  </a:cubicBezTo>
                  <a:cubicBezTo>
                    <a:pt x="11798" y="28281"/>
                    <a:pt x="11764" y="28271"/>
                    <a:pt x="11731" y="28259"/>
                  </a:cubicBezTo>
                  <a:cubicBezTo>
                    <a:pt x="11674" y="28236"/>
                    <a:pt x="11629" y="28214"/>
                    <a:pt x="11573" y="28191"/>
                  </a:cubicBezTo>
                  <a:cubicBezTo>
                    <a:pt x="11550" y="28180"/>
                    <a:pt x="11516" y="28168"/>
                    <a:pt x="11493" y="28146"/>
                  </a:cubicBezTo>
                  <a:cubicBezTo>
                    <a:pt x="11425" y="28123"/>
                    <a:pt x="11369" y="28101"/>
                    <a:pt x="11312" y="28090"/>
                  </a:cubicBezTo>
                  <a:lnTo>
                    <a:pt x="11312" y="28078"/>
                  </a:lnTo>
                  <a:lnTo>
                    <a:pt x="11335" y="28067"/>
                  </a:lnTo>
                  <a:cubicBezTo>
                    <a:pt x="11369" y="28033"/>
                    <a:pt x="11392" y="28000"/>
                    <a:pt x="11425" y="27977"/>
                  </a:cubicBezTo>
                  <a:cubicBezTo>
                    <a:pt x="11448" y="27943"/>
                    <a:pt x="11482" y="27920"/>
                    <a:pt x="11505" y="27898"/>
                  </a:cubicBezTo>
                  <a:lnTo>
                    <a:pt x="11640" y="27796"/>
                  </a:lnTo>
                  <a:cubicBezTo>
                    <a:pt x="11685" y="27762"/>
                    <a:pt x="11741" y="27729"/>
                    <a:pt x="11798" y="27706"/>
                  </a:cubicBezTo>
                  <a:cubicBezTo>
                    <a:pt x="11854" y="27672"/>
                    <a:pt x="11911" y="27649"/>
                    <a:pt x="11979" y="27616"/>
                  </a:cubicBezTo>
                  <a:lnTo>
                    <a:pt x="12148" y="27548"/>
                  </a:lnTo>
                  <a:cubicBezTo>
                    <a:pt x="12170" y="27536"/>
                    <a:pt x="12205" y="27536"/>
                    <a:pt x="12227" y="27525"/>
                  </a:cubicBezTo>
                  <a:cubicBezTo>
                    <a:pt x="12261" y="27525"/>
                    <a:pt x="12295" y="27514"/>
                    <a:pt x="12340" y="27514"/>
                  </a:cubicBezTo>
                  <a:close/>
                  <a:moveTo>
                    <a:pt x="5363" y="29964"/>
                  </a:moveTo>
                  <a:lnTo>
                    <a:pt x="5363" y="29964"/>
                  </a:lnTo>
                  <a:cubicBezTo>
                    <a:pt x="5363" y="29967"/>
                    <a:pt x="5362" y="29971"/>
                    <a:pt x="5361" y="29974"/>
                  </a:cubicBezTo>
                  <a:lnTo>
                    <a:pt x="5361" y="29974"/>
                  </a:lnTo>
                  <a:cubicBezTo>
                    <a:pt x="5363" y="29973"/>
                    <a:pt x="5363" y="29971"/>
                    <a:pt x="5363" y="29964"/>
                  </a:cubicBezTo>
                  <a:close/>
                  <a:moveTo>
                    <a:pt x="4979" y="28349"/>
                  </a:moveTo>
                  <a:cubicBezTo>
                    <a:pt x="4990" y="28361"/>
                    <a:pt x="5002" y="28361"/>
                    <a:pt x="5013" y="28361"/>
                  </a:cubicBezTo>
                  <a:cubicBezTo>
                    <a:pt x="5025" y="28372"/>
                    <a:pt x="5035" y="28372"/>
                    <a:pt x="5047" y="28383"/>
                  </a:cubicBezTo>
                  <a:cubicBezTo>
                    <a:pt x="5058" y="28383"/>
                    <a:pt x="5070" y="28394"/>
                    <a:pt x="5081" y="28394"/>
                  </a:cubicBezTo>
                  <a:lnTo>
                    <a:pt x="5103" y="28417"/>
                  </a:lnTo>
                  <a:cubicBezTo>
                    <a:pt x="5115" y="28417"/>
                    <a:pt x="5115" y="28429"/>
                    <a:pt x="5126" y="28429"/>
                  </a:cubicBezTo>
                  <a:cubicBezTo>
                    <a:pt x="5126" y="28439"/>
                    <a:pt x="5137" y="28451"/>
                    <a:pt x="5148" y="28462"/>
                  </a:cubicBezTo>
                  <a:cubicBezTo>
                    <a:pt x="5148" y="28474"/>
                    <a:pt x="5160" y="28485"/>
                    <a:pt x="5160" y="28496"/>
                  </a:cubicBezTo>
                  <a:cubicBezTo>
                    <a:pt x="5171" y="28507"/>
                    <a:pt x="5183" y="28530"/>
                    <a:pt x="5193" y="28564"/>
                  </a:cubicBezTo>
                  <a:cubicBezTo>
                    <a:pt x="5205" y="28597"/>
                    <a:pt x="5216" y="28643"/>
                    <a:pt x="5228" y="28688"/>
                  </a:cubicBezTo>
                  <a:cubicBezTo>
                    <a:pt x="5239" y="28756"/>
                    <a:pt x="5250" y="28823"/>
                    <a:pt x="5250" y="28891"/>
                  </a:cubicBezTo>
                  <a:lnTo>
                    <a:pt x="5250" y="28959"/>
                  </a:lnTo>
                  <a:lnTo>
                    <a:pt x="5250" y="28970"/>
                  </a:lnTo>
                  <a:lnTo>
                    <a:pt x="5261" y="28993"/>
                  </a:lnTo>
                  <a:lnTo>
                    <a:pt x="5261" y="29038"/>
                  </a:lnTo>
                  <a:lnTo>
                    <a:pt x="5250" y="29083"/>
                  </a:lnTo>
                  <a:lnTo>
                    <a:pt x="5250" y="29196"/>
                  </a:lnTo>
                  <a:lnTo>
                    <a:pt x="5250" y="29252"/>
                  </a:lnTo>
                  <a:lnTo>
                    <a:pt x="5239" y="29320"/>
                  </a:lnTo>
                  <a:cubicBezTo>
                    <a:pt x="5239" y="29410"/>
                    <a:pt x="5228" y="29501"/>
                    <a:pt x="5216" y="29580"/>
                  </a:cubicBezTo>
                  <a:cubicBezTo>
                    <a:pt x="5205" y="29659"/>
                    <a:pt x="5193" y="29726"/>
                    <a:pt x="5183" y="29794"/>
                  </a:cubicBezTo>
                  <a:lnTo>
                    <a:pt x="5171" y="29839"/>
                  </a:lnTo>
                  <a:cubicBezTo>
                    <a:pt x="5160" y="29919"/>
                    <a:pt x="5137" y="29987"/>
                    <a:pt x="5126" y="30054"/>
                  </a:cubicBezTo>
                  <a:cubicBezTo>
                    <a:pt x="5103" y="30122"/>
                    <a:pt x="5092" y="30178"/>
                    <a:pt x="5070" y="30246"/>
                  </a:cubicBezTo>
                  <a:cubicBezTo>
                    <a:pt x="5070" y="30223"/>
                    <a:pt x="5058" y="30212"/>
                    <a:pt x="5058" y="30201"/>
                  </a:cubicBezTo>
                  <a:cubicBezTo>
                    <a:pt x="5035" y="30145"/>
                    <a:pt x="5002" y="30088"/>
                    <a:pt x="4979" y="30032"/>
                  </a:cubicBezTo>
                  <a:lnTo>
                    <a:pt x="4968" y="30009"/>
                  </a:lnTo>
                  <a:cubicBezTo>
                    <a:pt x="4934" y="29952"/>
                    <a:pt x="4900" y="29896"/>
                    <a:pt x="4866" y="29851"/>
                  </a:cubicBezTo>
                  <a:lnTo>
                    <a:pt x="4844" y="29794"/>
                  </a:lnTo>
                  <a:lnTo>
                    <a:pt x="4776" y="29693"/>
                  </a:lnTo>
                  <a:cubicBezTo>
                    <a:pt x="4754" y="29659"/>
                    <a:pt x="4742" y="29625"/>
                    <a:pt x="4719" y="29591"/>
                  </a:cubicBezTo>
                  <a:cubicBezTo>
                    <a:pt x="4697" y="29558"/>
                    <a:pt x="4686" y="29535"/>
                    <a:pt x="4663" y="29501"/>
                  </a:cubicBezTo>
                  <a:lnTo>
                    <a:pt x="4618" y="29410"/>
                  </a:lnTo>
                  <a:lnTo>
                    <a:pt x="4606" y="29388"/>
                  </a:lnTo>
                  <a:lnTo>
                    <a:pt x="4584" y="29332"/>
                  </a:lnTo>
                  <a:lnTo>
                    <a:pt x="4539" y="29241"/>
                  </a:lnTo>
                  <a:cubicBezTo>
                    <a:pt x="4539" y="29230"/>
                    <a:pt x="4528" y="29207"/>
                    <a:pt x="4528" y="29196"/>
                  </a:cubicBezTo>
                  <a:lnTo>
                    <a:pt x="4516" y="29174"/>
                  </a:lnTo>
                  <a:lnTo>
                    <a:pt x="4516" y="29162"/>
                  </a:lnTo>
                  <a:cubicBezTo>
                    <a:pt x="4505" y="29139"/>
                    <a:pt x="4493" y="29129"/>
                    <a:pt x="4493" y="29106"/>
                  </a:cubicBezTo>
                  <a:cubicBezTo>
                    <a:pt x="4471" y="29038"/>
                    <a:pt x="4448" y="28981"/>
                    <a:pt x="4437" y="28925"/>
                  </a:cubicBezTo>
                  <a:cubicBezTo>
                    <a:pt x="4437" y="28903"/>
                    <a:pt x="4437" y="28880"/>
                    <a:pt x="4426" y="28846"/>
                  </a:cubicBezTo>
                  <a:lnTo>
                    <a:pt x="4426" y="28801"/>
                  </a:lnTo>
                  <a:cubicBezTo>
                    <a:pt x="4437" y="28778"/>
                    <a:pt x="4437" y="28756"/>
                    <a:pt x="4437" y="28733"/>
                  </a:cubicBezTo>
                  <a:cubicBezTo>
                    <a:pt x="4448" y="28710"/>
                    <a:pt x="4448" y="28700"/>
                    <a:pt x="4460" y="28677"/>
                  </a:cubicBezTo>
                  <a:cubicBezTo>
                    <a:pt x="4460" y="28654"/>
                    <a:pt x="4471" y="28643"/>
                    <a:pt x="4483" y="28620"/>
                  </a:cubicBezTo>
                  <a:cubicBezTo>
                    <a:pt x="4493" y="28597"/>
                    <a:pt x="4505" y="28587"/>
                    <a:pt x="4516" y="28564"/>
                  </a:cubicBezTo>
                  <a:cubicBezTo>
                    <a:pt x="4528" y="28541"/>
                    <a:pt x="4539" y="28519"/>
                    <a:pt x="4561" y="28507"/>
                  </a:cubicBezTo>
                  <a:cubicBezTo>
                    <a:pt x="4573" y="28485"/>
                    <a:pt x="4596" y="28474"/>
                    <a:pt x="4606" y="28451"/>
                  </a:cubicBezTo>
                  <a:cubicBezTo>
                    <a:pt x="4618" y="28439"/>
                    <a:pt x="4641" y="28429"/>
                    <a:pt x="4652" y="28417"/>
                  </a:cubicBezTo>
                  <a:cubicBezTo>
                    <a:pt x="4674" y="28406"/>
                    <a:pt x="4697" y="28394"/>
                    <a:pt x="4708" y="28383"/>
                  </a:cubicBezTo>
                  <a:cubicBezTo>
                    <a:pt x="4719" y="28383"/>
                    <a:pt x="4742" y="28372"/>
                    <a:pt x="4754" y="28372"/>
                  </a:cubicBezTo>
                  <a:cubicBezTo>
                    <a:pt x="4776" y="28361"/>
                    <a:pt x="4787" y="28361"/>
                    <a:pt x="4810" y="28349"/>
                  </a:cubicBezTo>
                  <a:close/>
                  <a:moveTo>
                    <a:pt x="1874" y="28891"/>
                  </a:moveTo>
                  <a:cubicBezTo>
                    <a:pt x="1909" y="28891"/>
                    <a:pt x="1931" y="28891"/>
                    <a:pt x="1954" y="28903"/>
                  </a:cubicBezTo>
                  <a:cubicBezTo>
                    <a:pt x="1976" y="28903"/>
                    <a:pt x="1987" y="28914"/>
                    <a:pt x="2010" y="28914"/>
                  </a:cubicBezTo>
                  <a:lnTo>
                    <a:pt x="2077" y="28948"/>
                  </a:lnTo>
                  <a:cubicBezTo>
                    <a:pt x="2089" y="28948"/>
                    <a:pt x="2112" y="28959"/>
                    <a:pt x="2123" y="28970"/>
                  </a:cubicBezTo>
                  <a:cubicBezTo>
                    <a:pt x="2157" y="28993"/>
                    <a:pt x="2180" y="29016"/>
                    <a:pt x="2213" y="29038"/>
                  </a:cubicBezTo>
                  <a:lnTo>
                    <a:pt x="2371" y="29196"/>
                  </a:lnTo>
                  <a:cubicBezTo>
                    <a:pt x="2439" y="29287"/>
                    <a:pt x="2496" y="29354"/>
                    <a:pt x="2541" y="29422"/>
                  </a:cubicBezTo>
                  <a:cubicBezTo>
                    <a:pt x="2563" y="29455"/>
                    <a:pt x="2586" y="29490"/>
                    <a:pt x="2597" y="29512"/>
                  </a:cubicBezTo>
                  <a:cubicBezTo>
                    <a:pt x="2619" y="29546"/>
                    <a:pt x="2631" y="29580"/>
                    <a:pt x="2654" y="29614"/>
                  </a:cubicBezTo>
                  <a:lnTo>
                    <a:pt x="2665" y="29636"/>
                  </a:lnTo>
                  <a:cubicBezTo>
                    <a:pt x="2699" y="29704"/>
                    <a:pt x="2732" y="29783"/>
                    <a:pt x="2767" y="29862"/>
                  </a:cubicBezTo>
                  <a:cubicBezTo>
                    <a:pt x="2800" y="29941"/>
                    <a:pt x="2834" y="30020"/>
                    <a:pt x="2868" y="30122"/>
                  </a:cubicBezTo>
                  <a:lnTo>
                    <a:pt x="2879" y="30133"/>
                  </a:lnTo>
                  <a:lnTo>
                    <a:pt x="2879" y="30145"/>
                  </a:lnTo>
                  <a:lnTo>
                    <a:pt x="2879" y="30155"/>
                  </a:lnTo>
                  <a:lnTo>
                    <a:pt x="2890" y="30167"/>
                  </a:lnTo>
                  <a:cubicBezTo>
                    <a:pt x="2902" y="30212"/>
                    <a:pt x="2925" y="30268"/>
                    <a:pt x="2935" y="30314"/>
                  </a:cubicBezTo>
                  <a:cubicBezTo>
                    <a:pt x="2970" y="30416"/>
                    <a:pt x="2992" y="30528"/>
                    <a:pt x="3015" y="30619"/>
                  </a:cubicBezTo>
                  <a:cubicBezTo>
                    <a:pt x="3026" y="30709"/>
                    <a:pt x="3048" y="30799"/>
                    <a:pt x="3071" y="30878"/>
                  </a:cubicBezTo>
                  <a:cubicBezTo>
                    <a:pt x="3105" y="30980"/>
                    <a:pt x="3128" y="31070"/>
                    <a:pt x="3150" y="31149"/>
                  </a:cubicBezTo>
                  <a:cubicBezTo>
                    <a:pt x="3196" y="31251"/>
                    <a:pt x="3229" y="31352"/>
                    <a:pt x="3274" y="31442"/>
                  </a:cubicBezTo>
                  <a:cubicBezTo>
                    <a:pt x="3286" y="31454"/>
                    <a:pt x="3286" y="31454"/>
                    <a:pt x="3286" y="31465"/>
                  </a:cubicBezTo>
                  <a:cubicBezTo>
                    <a:pt x="3308" y="31488"/>
                    <a:pt x="3319" y="31522"/>
                    <a:pt x="3331" y="31545"/>
                  </a:cubicBezTo>
                  <a:lnTo>
                    <a:pt x="3229" y="31477"/>
                  </a:lnTo>
                  <a:cubicBezTo>
                    <a:pt x="3173" y="31442"/>
                    <a:pt x="3128" y="31409"/>
                    <a:pt x="3094" y="31375"/>
                  </a:cubicBezTo>
                  <a:cubicBezTo>
                    <a:pt x="3060" y="31341"/>
                    <a:pt x="3026" y="31319"/>
                    <a:pt x="3003" y="31284"/>
                  </a:cubicBezTo>
                  <a:cubicBezTo>
                    <a:pt x="2935" y="31206"/>
                    <a:pt x="2868" y="31116"/>
                    <a:pt x="2800" y="31003"/>
                  </a:cubicBezTo>
                  <a:lnTo>
                    <a:pt x="2777" y="30980"/>
                  </a:lnTo>
                  <a:cubicBezTo>
                    <a:pt x="2744" y="30935"/>
                    <a:pt x="2721" y="30901"/>
                    <a:pt x="2699" y="30855"/>
                  </a:cubicBezTo>
                  <a:cubicBezTo>
                    <a:pt x="2676" y="30833"/>
                    <a:pt x="2654" y="30799"/>
                    <a:pt x="2642" y="30765"/>
                  </a:cubicBezTo>
                  <a:cubicBezTo>
                    <a:pt x="2586" y="30687"/>
                    <a:pt x="2529" y="30607"/>
                    <a:pt x="2473" y="30539"/>
                  </a:cubicBezTo>
                  <a:cubicBezTo>
                    <a:pt x="2461" y="30539"/>
                    <a:pt x="2461" y="30528"/>
                    <a:pt x="2450" y="30528"/>
                  </a:cubicBezTo>
                  <a:cubicBezTo>
                    <a:pt x="2326" y="30381"/>
                    <a:pt x="2168" y="30258"/>
                    <a:pt x="1976" y="30133"/>
                  </a:cubicBezTo>
                  <a:cubicBezTo>
                    <a:pt x="1909" y="30099"/>
                    <a:pt x="1841" y="30054"/>
                    <a:pt x="1773" y="30009"/>
                  </a:cubicBezTo>
                  <a:cubicBezTo>
                    <a:pt x="1683" y="29964"/>
                    <a:pt x="1581" y="29907"/>
                    <a:pt x="1490" y="29839"/>
                  </a:cubicBezTo>
                  <a:cubicBezTo>
                    <a:pt x="1445" y="29806"/>
                    <a:pt x="1400" y="29772"/>
                    <a:pt x="1367" y="29749"/>
                  </a:cubicBezTo>
                  <a:lnTo>
                    <a:pt x="1299" y="29681"/>
                  </a:lnTo>
                  <a:cubicBezTo>
                    <a:pt x="1254" y="29625"/>
                    <a:pt x="1219" y="29580"/>
                    <a:pt x="1186" y="29535"/>
                  </a:cubicBezTo>
                  <a:cubicBezTo>
                    <a:pt x="1163" y="29501"/>
                    <a:pt x="1152" y="29478"/>
                    <a:pt x="1141" y="29455"/>
                  </a:cubicBezTo>
                  <a:cubicBezTo>
                    <a:pt x="1129" y="29445"/>
                    <a:pt x="1129" y="29433"/>
                    <a:pt x="1118" y="29422"/>
                  </a:cubicBezTo>
                  <a:lnTo>
                    <a:pt x="1118" y="29388"/>
                  </a:lnTo>
                  <a:lnTo>
                    <a:pt x="1118" y="29297"/>
                  </a:lnTo>
                  <a:lnTo>
                    <a:pt x="1118" y="29275"/>
                  </a:lnTo>
                  <a:cubicBezTo>
                    <a:pt x="1129" y="29252"/>
                    <a:pt x="1129" y="29241"/>
                    <a:pt x="1141" y="29230"/>
                  </a:cubicBezTo>
                  <a:lnTo>
                    <a:pt x="1174" y="29162"/>
                  </a:lnTo>
                  <a:cubicBezTo>
                    <a:pt x="1186" y="29162"/>
                    <a:pt x="1186" y="29151"/>
                    <a:pt x="1197" y="29139"/>
                  </a:cubicBezTo>
                  <a:cubicBezTo>
                    <a:pt x="1209" y="29139"/>
                    <a:pt x="1209" y="29129"/>
                    <a:pt x="1219" y="29117"/>
                  </a:cubicBezTo>
                  <a:cubicBezTo>
                    <a:pt x="1242" y="29094"/>
                    <a:pt x="1276" y="29083"/>
                    <a:pt x="1310" y="29061"/>
                  </a:cubicBezTo>
                  <a:lnTo>
                    <a:pt x="1412" y="28993"/>
                  </a:lnTo>
                  <a:cubicBezTo>
                    <a:pt x="1445" y="28970"/>
                    <a:pt x="1490" y="28959"/>
                    <a:pt x="1525" y="28948"/>
                  </a:cubicBezTo>
                  <a:cubicBezTo>
                    <a:pt x="1570" y="28925"/>
                    <a:pt x="1615" y="28914"/>
                    <a:pt x="1648" y="28914"/>
                  </a:cubicBezTo>
                  <a:cubicBezTo>
                    <a:pt x="1705" y="28903"/>
                    <a:pt x="1761" y="28891"/>
                    <a:pt x="1806" y="28891"/>
                  </a:cubicBezTo>
                  <a:close/>
                  <a:moveTo>
                    <a:pt x="1084" y="33080"/>
                  </a:moveTo>
                  <a:cubicBezTo>
                    <a:pt x="1107" y="33080"/>
                    <a:pt x="1141" y="33080"/>
                    <a:pt x="1174" y="33091"/>
                  </a:cubicBezTo>
                  <a:cubicBezTo>
                    <a:pt x="1219" y="33103"/>
                    <a:pt x="1254" y="33113"/>
                    <a:pt x="1299" y="33125"/>
                  </a:cubicBezTo>
                  <a:lnTo>
                    <a:pt x="1321" y="33136"/>
                  </a:lnTo>
                  <a:cubicBezTo>
                    <a:pt x="1332" y="33136"/>
                    <a:pt x="1344" y="33136"/>
                    <a:pt x="1344" y="33148"/>
                  </a:cubicBezTo>
                  <a:lnTo>
                    <a:pt x="1389" y="33159"/>
                  </a:lnTo>
                  <a:cubicBezTo>
                    <a:pt x="1400" y="33159"/>
                    <a:pt x="1412" y="33159"/>
                    <a:pt x="1423" y="33170"/>
                  </a:cubicBezTo>
                  <a:cubicBezTo>
                    <a:pt x="1445" y="33181"/>
                    <a:pt x="1480" y="33193"/>
                    <a:pt x="1513" y="33204"/>
                  </a:cubicBezTo>
                  <a:lnTo>
                    <a:pt x="1558" y="33215"/>
                  </a:lnTo>
                  <a:cubicBezTo>
                    <a:pt x="1626" y="33249"/>
                    <a:pt x="1705" y="33283"/>
                    <a:pt x="1773" y="33317"/>
                  </a:cubicBezTo>
                  <a:lnTo>
                    <a:pt x="1829" y="33339"/>
                  </a:lnTo>
                  <a:cubicBezTo>
                    <a:pt x="1886" y="33362"/>
                    <a:pt x="1942" y="33384"/>
                    <a:pt x="1987" y="33407"/>
                  </a:cubicBezTo>
                  <a:lnTo>
                    <a:pt x="2089" y="33452"/>
                  </a:lnTo>
                  <a:cubicBezTo>
                    <a:pt x="2270" y="33532"/>
                    <a:pt x="2439" y="33599"/>
                    <a:pt x="2609" y="33667"/>
                  </a:cubicBezTo>
                  <a:lnTo>
                    <a:pt x="2619" y="33667"/>
                  </a:lnTo>
                  <a:cubicBezTo>
                    <a:pt x="2609" y="33667"/>
                    <a:pt x="2597" y="33678"/>
                    <a:pt x="2586" y="33678"/>
                  </a:cubicBezTo>
                  <a:lnTo>
                    <a:pt x="2563" y="33678"/>
                  </a:lnTo>
                  <a:cubicBezTo>
                    <a:pt x="2518" y="33690"/>
                    <a:pt x="2484" y="33700"/>
                    <a:pt x="2450" y="33700"/>
                  </a:cubicBezTo>
                  <a:cubicBezTo>
                    <a:pt x="2405" y="33712"/>
                    <a:pt x="2371" y="33735"/>
                    <a:pt x="2326" y="33746"/>
                  </a:cubicBezTo>
                  <a:lnTo>
                    <a:pt x="2292" y="33757"/>
                  </a:lnTo>
                  <a:cubicBezTo>
                    <a:pt x="2258" y="33768"/>
                    <a:pt x="2213" y="33780"/>
                    <a:pt x="2168" y="33803"/>
                  </a:cubicBezTo>
                  <a:lnTo>
                    <a:pt x="2067" y="33836"/>
                  </a:lnTo>
                  <a:lnTo>
                    <a:pt x="2021" y="33859"/>
                  </a:lnTo>
                  <a:cubicBezTo>
                    <a:pt x="1976" y="33870"/>
                    <a:pt x="1931" y="33893"/>
                    <a:pt x="1874" y="33904"/>
                  </a:cubicBezTo>
                  <a:cubicBezTo>
                    <a:pt x="1863" y="33904"/>
                    <a:pt x="1852" y="33904"/>
                    <a:pt x="1841" y="33915"/>
                  </a:cubicBezTo>
                  <a:cubicBezTo>
                    <a:pt x="1818" y="33915"/>
                    <a:pt x="1796" y="33926"/>
                    <a:pt x="1773" y="33926"/>
                  </a:cubicBezTo>
                  <a:lnTo>
                    <a:pt x="1728" y="33938"/>
                  </a:lnTo>
                  <a:lnTo>
                    <a:pt x="1671" y="33949"/>
                  </a:lnTo>
                  <a:cubicBezTo>
                    <a:pt x="1626" y="33961"/>
                    <a:pt x="1581" y="33961"/>
                    <a:pt x="1536" y="33971"/>
                  </a:cubicBezTo>
                  <a:lnTo>
                    <a:pt x="1389" y="33971"/>
                  </a:lnTo>
                  <a:cubicBezTo>
                    <a:pt x="1355" y="33961"/>
                    <a:pt x="1310" y="33961"/>
                    <a:pt x="1265" y="33949"/>
                  </a:cubicBezTo>
                  <a:lnTo>
                    <a:pt x="1129" y="33915"/>
                  </a:lnTo>
                  <a:cubicBezTo>
                    <a:pt x="1084" y="33893"/>
                    <a:pt x="1051" y="33881"/>
                    <a:pt x="1005" y="33859"/>
                  </a:cubicBezTo>
                  <a:cubicBezTo>
                    <a:pt x="983" y="33848"/>
                    <a:pt x="948" y="33836"/>
                    <a:pt x="926" y="33813"/>
                  </a:cubicBezTo>
                  <a:cubicBezTo>
                    <a:pt x="903" y="33791"/>
                    <a:pt x="881" y="33780"/>
                    <a:pt x="858" y="33757"/>
                  </a:cubicBezTo>
                  <a:cubicBezTo>
                    <a:pt x="836" y="33746"/>
                    <a:pt x="825" y="33735"/>
                    <a:pt x="813" y="33712"/>
                  </a:cubicBezTo>
                  <a:cubicBezTo>
                    <a:pt x="802" y="33700"/>
                    <a:pt x="780" y="33678"/>
                    <a:pt x="768" y="33655"/>
                  </a:cubicBezTo>
                  <a:cubicBezTo>
                    <a:pt x="757" y="33644"/>
                    <a:pt x="745" y="33622"/>
                    <a:pt x="745" y="33610"/>
                  </a:cubicBezTo>
                  <a:cubicBezTo>
                    <a:pt x="734" y="33588"/>
                    <a:pt x="723" y="33577"/>
                    <a:pt x="723" y="33554"/>
                  </a:cubicBezTo>
                  <a:cubicBezTo>
                    <a:pt x="712" y="33542"/>
                    <a:pt x="712" y="33520"/>
                    <a:pt x="700" y="33509"/>
                  </a:cubicBezTo>
                  <a:lnTo>
                    <a:pt x="700" y="33464"/>
                  </a:lnTo>
                  <a:lnTo>
                    <a:pt x="700" y="33419"/>
                  </a:lnTo>
                  <a:lnTo>
                    <a:pt x="700" y="33396"/>
                  </a:lnTo>
                  <a:cubicBezTo>
                    <a:pt x="700" y="33384"/>
                    <a:pt x="712" y="33362"/>
                    <a:pt x="712" y="33351"/>
                  </a:cubicBezTo>
                  <a:lnTo>
                    <a:pt x="745" y="33283"/>
                  </a:lnTo>
                  <a:cubicBezTo>
                    <a:pt x="757" y="33261"/>
                    <a:pt x="768" y="33238"/>
                    <a:pt x="780" y="33226"/>
                  </a:cubicBezTo>
                  <a:cubicBezTo>
                    <a:pt x="790" y="33204"/>
                    <a:pt x="802" y="33193"/>
                    <a:pt x="813" y="33181"/>
                  </a:cubicBezTo>
                  <a:lnTo>
                    <a:pt x="847" y="33148"/>
                  </a:lnTo>
                  <a:lnTo>
                    <a:pt x="870" y="33125"/>
                  </a:lnTo>
                  <a:cubicBezTo>
                    <a:pt x="881" y="33113"/>
                    <a:pt x="892" y="33113"/>
                    <a:pt x="903" y="33103"/>
                  </a:cubicBezTo>
                  <a:cubicBezTo>
                    <a:pt x="915" y="33103"/>
                    <a:pt x="926" y="33103"/>
                    <a:pt x="938" y="33091"/>
                  </a:cubicBezTo>
                  <a:cubicBezTo>
                    <a:pt x="948" y="33091"/>
                    <a:pt x="960" y="33091"/>
                    <a:pt x="971" y="33080"/>
                  </a:cubicBezTo>
                  <a:close/>
                  <a:moveTo>
                    <a:pt x="11031" y="33396"/>
                  </a:moveTo>
                  <a:lnTo>
                    <a:pt x="11031" y="33407"/>
                  </a:lnTo>
                  <a:lnTo>
                    <a:pt x="11042" y="33407"/>
                  </a:lnTo>
                  <a:cubicBezTo>
                    <a:pt x="11053" y="33419"/>
                    <a:pt x="11053" y="33419"/>
                    <a:pt x="11064" y="33419"/>
                  </a:cubicBezTo>
                  <a:lnTo>
                    <a:pt x="11064" y="33429"/>
                  </a:lnTo>
                  <a:lnTo>
                    <a:pt x="11076" y="33441"/>
                  </a:lnTo>
                  <a:lnTo>
                    <a:pt x="11087" y="33452"/>
                  </a:lnTo>
                  <a:lnTo>
                    <a:pt x="11087" y="33464"/>
                  </a:lnTo>
                  <a:cubicBezTo>
                    <a:pt x="11087" y="33475"/>
                    <a:pt x="11098" y="33475"/>
                    <a:pt x="11098" y="33486"/>
                  </a:cubicBezTo>
                  <a:lnTo>
                    <a:pt x="11098" y="33520"/>
                  </a:lnTo>
                  <a:lnTo>
                    <a:pt x="11098" y="33554"/>
                  </a:lnTo>
                  <a:cubicBezTo>
                    <a:pt x="11098" y="33577"/>
                    <a:pt x="11098" y="33588"/>
                    <a:pt x="11087" y="33610"/>
                  </a:cubicBezTo>
                  <a:cubicBezTo>
                    <a:pt x="11087" y="33644"/>
                    <a:pt x="11076" y="33678"/>
                    <a:pt x="11064" y="33723"/>
                  </a:cubicBezTo>
                  <a:cubicBezTo>
                    <a:pt x="11042" y="33768"/>
                    <a:pt x="11019" y="33825"/>
                    <a:pt x="10996" y="33881"/>
                  </a:cubicBezTo>
                  <a:lnTo>
                    <a:pt x="10974" y="33904"/>
                  </a:lnTo>
                  <a:cubicBezTo>
                    <a:pt x="10951" y="33949"/>
                    <a:pt x="10918" y="34006"/>
                    <a:pt x="10895" y="34051"/>
                  </a:cubicBezTo>
                  <a:cubicBezTo>
                    <a:pt x="10861" y="34096"/>
                    <a:pt x="10850" y="34119"/>
                    <a:pt x="10827" y="34141"/>
                  </a:cubicBezTo>
                  <a:lnTo>
                    <a:pt x="10793" y="34175"/>
                  </a:lnTo>
                  <a:cubicBezTo>
                    <a:pt x="10782" y="34186"/>
                    <a:pt x="10760" y="34197"/>
                    <a:pt x="10748" y="34209"/>
                  </a:cubicBezTo>
                  <a:cubicBezTo>
                    <a:pt x="10737" y="34220"/>
                    <a:pt x="10715" y="34232"/>
                    <a:pt x="10703" y="34232"/>
                  </a:cubicBezTo>
                  <a:cubicBezTo>
                    <a:pt x="10669" y="34254"/>
                    <a:pt x="10647" y="34265"/>
                    <a:pt x="10602" y="34277"/>
                  </a:cubicBezTo>
                  <a:cubicBezTo>
                    <a:pt x="10557" y="34288"/>
                    <a:pt x="10489" y="34310"/>
                    <a:pt x="10421" y="34322"/>
                  </a:cubicBezTo>
                  <a:cubicBezTo>
                    <a:pt x="10376" y="34333"/>
                    <a:pt x="10342" y="34333"/>
                    <a:pt x="10308" y="34344"/>
                  </a:cubicBezTo>
                  <a:cubicBezTo>
                    <a:pt x="10263" y="34344"/>
                    <a:pt x="10229" y="34355"/>
                    <a:pt x="10183" y="34367"/>
                  </a:cubicBezTo>
                  <a:cubicBezTo>
                    <a:pt x="10161" y="34367"/>
                    <a:pt x="10138" y="34367"/>
                    <a:pt x="10116" y="34378"/>
                  </a:cubicBezTo>
                  <a:cubicBezTo>
                    <a:pt x="9992" y="34400"/>
                    <a:pt x="9890" y="34435"/>
                    <a:pt x="9789" y="34480"/>
                  </a:cubicBezTo>
                  <a:cubicBezTo>
                    <a:pt x="9732" y="34502"/>
                    <a:pt x="9687" y="34513"/>
                    <a:pt x="9642" y="34536"/>
                  </a:cubicBezTo>
                  <a:lnTo>
                    <a:pt x="9619" y="34548"/>
                  </a:lnTo>
                  <a:lnTo>
                    <a:pt x="9619" y="34548"/>
                  </a:lnTo>
                  <a:lnTo>
                    <a:pt x="9631" y="34502"/>
                  </a:lnTo>
                  <a:lnTo>
                    <a:pt x="9642" y="34491"/>
                  </a:lnTo>
                  <a:cubicBezTo>
                    <a:pt x="9653" y="34446"/>
                    <a:pt x="9676" y="34400"/>
                    <a:pt x="9687" y="34344"/>
                  </a:cubicBezTo>
                  <a:lnTo>
                    <a:pt x="9698" y="34344"/>
                  </a:lnTo>
                  <a:cubicBezTo>
                    <a:pt x="9721" y="34254"/>
                    <a:pt x="9754" y="34164"/>
                    <a:pt x="9800" y="34073"/>
                  </a:cubicBezTo>
                  <a:cubicBezTo>
                    <a:pt x="9822" y="34028"/>
                    <a:pt x="9845" y="33994"/>
                    <a:pt x="9867" y="33961"/>
                  </a:cubicBezTo>
                  <a:cubicBezTo>
                    <a:pt x="9902" y="33915"/>
                    <a:pt x="9924" y="33881"/>
                    <a:pt x="9958" y="33836"/>
                  </a:cubicBezTo>
                  <a:lnTo>
                    <a:pt x="10060" y="33735"/>
                  </a:lnTo>
                  <a:lnTo>
                    <a:pt x="10195" y="33633"/>
                  </a:lnTo>
                  <a:lnTo>
                    <a:pt x="10195" y="33644"/>
                  </a:lnTo>
                  <a:cubicBezTo>
                    <a:pt x="10195" y="33633"/>
                    <a:pt x="10206" y="33633"/>
                    <a:pt x="10206" y="33633"/>
                  </a:cubicBezTo>
                  <a:cubicBezTo>
                    <a:pt x="10240" y="33610"/>
                    <a:pt x="10274" y="33588"/>
                    <a:pt x="10319" y="33565"/>
                  </a:cubicBezTo>
                  <a:cubicBezTo>
                    <a:pt x="10364" y="33542"/>
                    <a:pt x="10409" y="33520"/>
                    <a:pt x="10454" y="33509"/>
                  </a:cubicBezTo>
                  <a:cubicBezTo>
                    <a:pt x="10489" y="33497"/>
                    <a:pt x="10534" y="33475"/>
                    <a:pt x="10590" y="33464"/>
                  </a:cubicBezTo>
                  <a:cubicBezTo>
                    <a:pt x="10635" y="33452"/>
                    <a:pt x="10680" y="33441"/>
                    <a:pt x="10737" y="33429"/>
                  </a:cubicBezTo>
                  <a:cubicBezTo>
                    <a:pt x="10805" y="33419"/>
                    <a:pt x="10873" y="33396"/>
                    <a:pt x="10940" y="33396"/>
                  </a:cubicBezTo>
                  <a:close/>
                  <a:moveTo>
                    <a:pt x="9244" y="34717"/>
                  </a:moveTo>
                  <a:cubicBezTo>
                    <a:pt x="9235" y="34717"/>
                    <a:pt x="9235" y="34717"/>
                    <a:pt x="9235" y="34728"/>
                  </a:cubicBezTo>
                  <a:cubicBezTo>
                    <a:pt x="9238" y="34724"/>
                    <a:pt x="9241" y="34720"/>
                    <a:pt x="9244" y="34717"/>
                  </a:cubicBezTo>
                  <a:close/>
                  <a:moveTo>
                    <a:pt x="6051" y="1"/>
                  </a:moveTo>
                  <a:cubicBezTo>
                    <a:pt x="6006" y="1"/>
                    <a:pt x="5961" y="1"/>
                    <a:pt x="5916" y="12"/>
                  </a:cubicBezTo>
                  <a:cubicBezTo>
                    <a:pt x="5860" y="12"/>
                    <a:pt x="5803" y="34"/>
                    <a:pt x="5758" y="46"/>
                  </a:cubicBezTo>
                  <a:cubicBezTo>
                    <a:pt x="5622" y="79"/>
                    <a:pt x="5521" y="170"/>
                    <a:pt x="5419" y="260"/>
                  </a:cubicBezTo>
                  <a:cubicBezTo>
                    <a:pt x="5374" y="294"/>
                    <a:pt x="5329" y="350"/>
                    <a:pt x="5306" y="396"/>
                  </a:cubicBezTo>
                  <a:cubicBezTo>
                    <a:pt x="5284" y="430"/>
                    <a:pt x="5273" y="453"/>
                    <a:pt x="5250" y="486"/>
                  </a:cubicBezTo>
                  <a:cubicBezTo>
                    <a:pt x="5183" y="611"/>
                    <a:pt x="5137" y="757"/>
                    <a:pt x="5137" y="904"/>
                  </a:cubicBezTo>
                  <a:cubicBezTo>
                    <a:pt x="5137" y="972"/>
                    <a:pt x="5148" y="1050"/>
                    <a:pt x="5160" y="1118"/>
                  </a:cubicBezTo>
                  <a:cubicBezTo>
                    <a:pt x="5160" y="1175"/>
                    <a:pt x="5171" y="1220"/>
                    <a:pt x="5183" y="1265"/>
                  </a:cubicBezTo>
                  <a:cubicBezTo>
                    <a:pt x="5193" y="1321"/>
                    <a:pt x="5193" y="1378"/>
                    <a:pt x="5216" y="1434"/>
                  </a:cubicBezTo>
                  <a:cubicBezTo>
                    <a:pt x="5228" y="1491"/>
                    <a:pt x="5239" y="1536"/>
                    <a:pt x="5250" y="1592"/>
                  </a:cubicBezTo>
                  <a:lnTo>
                    <a:pt x="5284" y="1694"/>
                  </a:lnTo>
                  <a:cubicBezTo>
                    <a:pt x="5295" y="1717"/>
                    <a:pt x="5295" y="1740"/>
                    <a:pt x="5306" y="1762"/>
                  </a:cubicBezTo>
                  <a:cubicBezTo>
                    <a:pt x="5329" y="1818"/>
                    <a:pt x="5351" y="1863"/>
                    <a:pt x="5374" y="1920"/>
                  </a:cubicBezTo>
                  <a:cubicBezTo>
                    <a:pt x="5386" y="1965"/>
                    <a:pt x="5419" y="2010"/>
                    <a:pt x="5431" y="2056"/>
                  </a:cubicBezTo>
                  <a:cubicBezTo>
                    <a:pt x="5454" y="2112"/>
                    <a:pt x="5487" y="2157"/>
                    <a:pt x="5510" y="2202"/>
                  </a:cubicBezTo>
                  <a:cubicBezTo>
                    <a:pt x="5510" y="2214"/>
                    <a:pt x="5521" y="2225"/>
                    <a:pt x="5521" y="2236"/>
                  </a:cubicBezTo>
                  <a:cubicBezTo>
                    <a:pt x="5634" y="2417"/>
                    <a:pt x="5735" y="2608"/>
                    <a:pt x="5848" y="2789"/>
                  </a:cubicBezTo>
                  <a:cubicBezTo>
                    <a:pt x="5905" y="2879"/>
                    <a:pt x="5961" y="2970"/>
                    <a:pt x="6029" y="3060"/>
                  </a:cubicBezTo>
                  <a:cubicBezTo>
                    <a:pt x="6086" y="3139"/>
                    <a:pt x="6142" y="3218"/>
                    <a:pt x="6199" y="3286"/>
                  </a:cubicBezTo>
                  <a:cubicBezTo>
                    <a:pt x="6199" y="3308"/>
                    <a:pt x="6210" y="3331"/>
                    <a:pt x="6210" y="3354"/>
                  </a:cubicBezTo>
                  <a:cubicBezTo>
                    <a:pt x="6221" y="3388"/>
                    <a:pt x="6221" y="3433"/>
                    <a:pt x="6221" y="3466"/>
                  </a:cubicBezTo>
                  <a:cubicBezTo>
                    <a:pt x="6232" y="3546"/>
                    <a:pt x="6255" y="3624"/>
                    <a:pt x="6277" y="3704"/>
                  </a:cubicBezTo>
                  <a:cubicBezTo>
                    <a:pt x="6277" y="3715"/>
                    <a:pt x="6289" y="3737"/>
                    <a:pt x="6300" y="3749"/>
                  </a:cubicBezTo>
                  <a:cubicBezTo>
                    <a:pt x="6312" y="3772"/>
                    <a:pt x="6312" y="3794"/>
                    <a:pt x="6322" y="3817"/>
                  </a:cubicBezTo>
                  <a:cubicBezTo>
                    <a:pt x="6368" y="4053"/>
                    <a:pt x="6413" y="4291"/>
                    <a:pt x="6435" y="4528"/>
                  </a:cubicBezTo>
                  <a:cubicBezTo>
                    <a:pt x="6470" y="4753"/>
                    <a:pt x="6492" y="4979"/>
                    <a:pt x="6515" y="5205"/>
                  </a:cubicBezTo>
                  <a:cubicBezTo>
                    <a:pt x="6571" y="5679"/>
                    <a:pt x="6605" y="6153"/>
                    <a:pt x="6639" y="6628"/>
                  </a:cubicBezTo>
                  <a:lnTo>
                    <a:pt x="6639" y="6617"/>
                  </a:lnTo>
                  <a:cubicBezTo>
                    <a:pt x="6661" y="7113"/>
                    <a:pt x="6695" y="7621"/>
                    <a:pt x="6729" y="8118"/>
                  </a:cubicBezTo>
                  <a:cubicBezTo>
                    <a:pt x="6718" y="8095"/>
                    <a:pt x="6695" y="8062"/>
                    <a:pt x="6684" y="8039"/>
                  </a:cubicBezTo>
                  <a:cubicBezTo>
                    <a:pt x="6628" y="7960"/>
                    <a:pt x="6583" y="7881"/>
                    <a:pt x="6537" y="7802"/>
                  </a:cubicBezTo>
                  <a:cubicBezTo>
                    <a:pt x="6424" y="7633"/>
                    <a:pt x="6322" y="7463"/>
                    <a:pt x="6210" y="7294"/>
                  </a:cubicBezTo>
                  <a:cubicBezTo>
                    <a:pt x="6006" y="6978"/>
                    <a:pt x="5770" y="6673"/>
                    <a:pt x="5555" y="6368"/>
                  </a:cubicBezTo>
                  <a:cubicBezTo>
                    <a:pt x="5499" y="6278"/>
                    <a:pt x="5442" y="6199"/>
                    <a:pt x="5374" y="6120"/>
                  </a:cubicBezTo>
                  <a:cubicBezTo>
                    <a:pt x="5386" y="6097"/>
                    <a:pt x="5386" y="6075"/>
                    <a:pt x="5374" y="6052"/>
                  </a:cubicBezTo>
                  <a:cubicBezTo>
                    <a:pt x="5351" y="6018"/>
                    <a:pt x="5329" y="5984"/>
                    <a:pt x="5318" y="5962"/>
                  </a:cubicBezTo>
                  <a:cubicBezTo>
                    <a:pt x="5273" y="5860"/>
                    <a:pt x="5239" y="5770"/>
                    <a:pt x="5205" y="5668"/>
                  </a:cubicBezTo>
                  <a:cubicBezTo>
                    <a:pt x="5171" y="5578"/>
                    <a:pt x="5137" y="5499"/>
                    <a:pt x="5115" y="5408"/>
                  </a:cubicBezTo>
                  <a:cubicBezTo>
                    <a:pt x="5092" y="5318"/>
                    <a:pt x="5070" y="5239"/>
                    <a:pt x="5047" y="5149"/>
                  </a:cubicBezTo>
                  <a:cubicBezTo>
                    <a:pt x="5047" y="5104"/>
                    <a:pt x="5035" y="5059"/>
                    <a:pt x="5025" y="5014"/>
                  </a:cubicBezTo>
                  <a:cubicBezTo>
                    <a:pt x="5013" y="4968"/>
                    <a:pt x="5013" y="4912"/>
                    <a:pt x="5002" y="4866"/>
                  </a:cubicBezTo>
                  <a:cubicBezTo>
                    <a:pt x="4990" y="4765"/>
                    <a:pt x="4979" y="4663"/>
                    <a:pt x="4968" y="4550"/>
                  </a:cubicBezTo>
                  <a:lnTo>
                    <a:pt x="4934" y="4279"/>
                  </a:lnTo>
                  <a:cubicBezTo>
                    <a:pt x="4922" y="4234"/>
                    <a:pt x="4922" y="4189"/>
                    <a:pt x="4912" y="4144"/>
                  </a:cubicBezTo>
                  <a:cubicBezTo>
                    <a:pt x="4900" y="4088"/>
                    <a:pt x="4889" y="4043"/>
                    <a:pt x="4866" y="3997"/>
                  </a:cubicBezTo>
                  <a:cubicBezTo>
                    <a:pt x="4844" y="3941"/>
                    <a:pt x="4821" y="3873"/>
                    <a:pt x="4787" y="3817"/>
                  </a:cubicBezTo>
                  <a:cubicBezTo>
                    <a:pt x="4764" y="3760"/>
                    <a:pt x="4731" y="3704"/>
                    <a:pt x="4697" y="3659"/>
                  </a:cubicBezTo>
                  <a:cubicBezTo>
                    <a:pt x="4663" y="3614"/>
                    <a:pt x="4618" y="3568"/>
                    <a:pt x="4573" y="3534"/>
                  </a:cubicBezTo>
                  <a:cubicBezTo>
                    <a:pt x="4483" y="3466"/>
                    <a:pt x="4370" y="3421"/>
                    <a:pt x="4257" y="3421"/>
                  </a:cubicBezTo>
                  <a:cubicBezTo>
                    <a:pt x="4189" y="3433"/>
                    <a:pt x="4132" y="3444"/>
                    <a:pt x="4076" y="3466"/>
                  </a:cubicBezTo>
                  <a:cubicBezTo>
                    <a:pt x="4031" y="3489"/>
                    <a:pt x="3986" y="3523"/>
                    <a:pt x="3952" y="3568"/>
                  </a:cubicBezTo>
                  <a:cubicBezTo>
                    <a:pt x="3906" y="3602"/>
                    <a:pt x="3884" y="3647"/>
                    <a:pt x="3861" y="3692"/>
                  </a:cubicBezTo>
                  <a:cubicBezTo>
                    <a:pt x="3839" y="3737"/>
                    <a:pt x="3816" y="3794"/>
                    <a:pt x="3816" y="3850"/>
                  </a:cubicBezTo>
                  <a:cubicBezTo>
                    <a:pt x="3805" y="3907"/>
                    <a:pt x="3805" y="3975"/>
                    <a:pt x="3816" y="4031"/>
                  </a:cubicBezTo>
                  <a:cubicBezTo>
                    <a:pt x="3828" y="4088"/>
                    <a:pt x="3839" y="4144"/>
                    <a:pt x="3861" y="4201"/>
                  </a:cubicBezTo>
                  <a:cubicBezTo>
                    <a:pt x="3896" y="4268"/>
                    <a:pt x="3929" y="4324"/>
                    <a:pt x="3963" y="4392"/>
                  </a:cubicBezTo>
                  <a:cubicBezTo>
                    <a:pt x="3997" y="4437"/>
                    <a:pt x="4031" y="4483"/>
                    <a:pt x="4054" y="4528"/>
                  </a:cubicBezTo>
                  <a:cubicBezTo>
                    <a:pt x="4110" y="4607"/>
                    <a:pt x="4167" y="4675"/>
                    <a:pt x="4223" y="4753"/>
                  </a:cubicBezTo>
                  <a:cubicBezTo>
                    <a:pt x="4279" y="4821"/>
                    <a:pt x="4335" y="4901"/>
                    <a:pt x="4392" y="4979"/>
                  </a:cubicBezTo>
                  <a:cubicBezTo>
                    <a:pt x="4426" y="5024"/>
                    <a:pt x="4448" y="5059"/>
                    <a:pt x="4483" y="5104"/>
                  </a:cubicBezTo>
                  <a:lnTo>
                    <a:pt x="4550" y="5205"/>
                  </a:lnTo>
                  <a:cubicBezTo>
                    <a:pt x="4652" y="5363"/>
                    <a:pt x="4742" y="5533"/>
                    <a:pt x="4855" y="5679"/>
                  </a:cubicBezTo>
                  <a:cubicBezTo>
                    <a:pt x="4968" y="5849"/>
                    <a:pt x="5092" y="6007"/>
                    <a:pt x="5205" y="6165"/>
                  </a:cubicBezTo>
                  <a:cubicBezTo>
                    <a:pt x="5306" y="6323"/>
                    <a:pt x="5419" y="6481"/>
                    <a:pt x="5532" y="6628"/>
                  </a:cubicBezTo>
                  <a:cubicBezTo>
                    <a:pt x="5645" y="6786"/>
                    <a:pt x="5770" y="6944"/>
                    <a:pt x="5893" y="7102"/>
                  </a:cubicBezTo>
                  <a:cubicBezTo>
                    <a:pt x="6006" y="7249"/>
                    <a:pt x="6108" y="7407"/>
                    <a:pt x="6210" y="7553"/>
                  </a:cubicBezTo>
                  <a:cubicBezTo>
                    <a:pt x="6322" y="7723"/>
                    <a:pt x="6435" y="7869"/>
                    <a:pt x="6548" y="8027"/>
                  </a:cubicBezTo>
                  <a:cubicBezTo>
                    <a:pt x="6583" y="8095"/>
                    <a:pt x="6628" y="8152"/>
                    <a:pt x="6661" y="8208"/>
                  </a:cubicBezTo>
                  <a:cubicBezTo>
                    <a:pt x="6684" y="8242"/>
                    <a:pt x="6695" y="8265"/>
                    <a:pt x="6718" y="8298"/>
                  </a:cubicBezTo>
                  <a:cubicBezTo>
                    <a:pt x="6729" y="8310"/>
                    <a:pt x="6741" y="8333"/>
                    <a:pt x="6741" y="8344"/>
                  </a:cubicBezTo>
                  <a:cubicBezTo>
                    <a:pt x="6774" y="8886"/>
                    <a:pt x="6808" y="9427"/>
                    <a:pt x="6842" y="9981"/>
                  </a:cubicBezTo>
                  <a:cubicBezTo>
                    <a:pt x="6887" y="10827"/>
                    <a:pt x="6932" y="11685"/>
                    <a:pt x="6966" y="12533"/>
                  </a:cubicBezTo>
                  <a:cubicBezTo>
                    <a:pt x="6977" y="12747"/>
                    <a:pt x="6977" y="12950"/>
                    <a:pt x="6977" y="13165"/>
                  </a:cubicBezTo>
                  <a:lnTo>
                    <a:pt x="6977" y="13774"/>
                  </a:lnTo>
                  <a:cubicBezTo>
                    <a:pt x="6966" y="14158"/>
                    <a:pt x="6955" y="14542"/>
                    <a:pt x="6932" y="14914"/>
                  </a:cubicBezTo>
                  <a:lnTo>
                    <a:pt x="6932" y="14903"/>
                  </a:lnTo>
                  <a:cubicBezTo>
                    <a:pt x="6921" y="15072"/>
                    <a:pt x="6909" y="15253"/>
                    <a:pt x="6899" y="15434"/>
                  </a:cubicBezTo>
                  <a:cubicBezTo>
                    <a:pt x="6899" y="15456"/>
                    <a:pt x="6887" y="15468"/>
                    <a:pt x="6887" y="15490"/>
                  </a:cubicBezTo>
                  <a:cubicBezTo>
                    <a:pt x="6853" y="15897"/>
                    <a:pt x="6831" y="16292"/>
                    <a:pt x="6786" y="16698"/>
                  </a:cubicBezTo>
                  <a:lnTo>
                    <a:pt x="6751" y="17003"/>
                  </a:lnTo>
                  <a:cubicBezTo>
                    <a:pt x="6729" y="16936"/>
                    <a:pt x="6706" y="16879"/>
                    <a:pt x="6684" y="16823"/>
                  </a:cubicBezTo>
                  <a:cubicBezTo>
                    <a:pt x="6684" y="16800"/>
                    <a:pt x="6673" y="16788"/>
                    <a:pt x="6673" y="16766"/>
                  </a:cubicBezTo>
                  <a:cubicBezTo>
                    <a:pt x="6661" y="16721"/>
                    <a:pt x="6650" y="16675"/>
                    <a:pt x="6639" y="16642"/>
                  </a:cubicBezTo>
                  <a:cubicBezTo>
                    <a:pt x="6628" y="16597"/>
                    <a:pt x="6616" y="16563"/>
                    <a:pt x="6605" y="16529"/>
                  </a:cubicBezTo>
                  <a:cubicBezTo>
                    <a:pt x="6593" y="16517"/>
                    <a:pt x="6593" y="16495"/>
                    <a:pt x="6593" y="16484"/>
                  </a:cubicBezTo>
                  <a:cubicBezTo>
                    <a:pt x="6571" y="16439"/>
                    <a:pt x="6560" y="16394"/>
                    <a:pt x="6548" y="16349"/>
                  </a:cubicBezTo>
                  <a:cubicBezTo>
                    <a:pt x="6526" y="16314"/>
                    <a:pt x="6526" y="16269"/>
                    <a:pt x="6503" y="16236"/>
                  </a:cubicBezTo>
                  <a:cubicBezTo>
                    <a:pt x="6492" y="16190"/>
                    <a:pt x="6470" y="16156"/>
                    <a:pt x="6447" y="16111"/>
                  </a:cubicBezTo>
                  <a:cubicBezTo>
                    <a:pt x="6435" y="16066"/>
                    <a:pt x="6424" y="16032"/>
                    <a:pt x="6402" y="15998"/>
                  </a:cubicBezTo>
                  <a:lnTo>
                    <a:pt x="6334" y="15863"/>
                  </a:lnTo>
                  <a:cubicBezTo>
                    <a:pt x="6312" y="15817"/>
                    <a:pt x="6300" y="15784"/>
                    <a:pt x="6277" y="15739"/>
                  </a:cubicBezTo>
                  <a:cubicBezTo>
                    <a:pt x="6244" y="15694"/>
                    <a:pt x="6210" y="15637"/>
                    <a:pt x="6176" y="15592"/>
                  </a:cubicBezTo>
                  <a:cubicBezTo>
                    <a:pt x="6119" y="15445"/>
                    <a:pt x="6051" y="15310"/>
                    <a:pt x="5961" y="15174"/>
                  </a:cubicBezTo>
                  <a:cubicBezTo>
                    <a:pt x="5905" y="15095"/>
                    <a:pt x="5837" y="15005"/>
                    <a:pt x="5780" y="14926"/>
                  </a:cubicBezTo>
                  <a:cubicBezTo>
                    <a:pt x="5735" y="14881"/>
                    <a:pt x="5702" y="14824"/>
                    <a:pt x="5668" y="14779"/>
                  </a:cubicBezTo>
                  <a:cubicBezTo>
                    <a:pt x="5645" y="14734"/>
                    <a:pt x="5634" y="14700"/>
                    <a:pt x="5622" y="14655"/>
                  </a:cubicBezTo>
                  <a:lnTo>
                    <a:pt x="5622" y="14666"/>
                  </a:lnTo>
                  <a:cubicBezTo>
                    <a:pt x="5600" y="14576"/>
                    <a:pt x="5566" y="14485"/>
                    <a:pt x="5544" y="14407"/>
                  </a:cubicBezTo>
                  <a:cubicBezTo>
                    <a:pt x="5521" y="14316"/>
                    <a:pt x="5499" y="14226"/>
                    <a:pt x="5476" y="14147"/>
                  </a:cubicBezTo>
                  <a:cubicBezTo>
                    <a:pt x="5476" y="14101"/>
                    <a:pt x="5464" y="14056"/>
                    <a:pt x="5454" y="14011"/>
                  </a:cubicBezTo>
                  <a:cubicBezTo>
                    <a:pt x="5442" y="13978"/>
                    <a:pt x="5442" y="13943"/>
                    <a:pt x="5442" y="13910"/>
                  </a:cubicBezTo>
                  <a:cubicBezTo>
                    <a:pt x="5431" y="13876"/>
                    <a:pt x="5431" y="13842"/>
                    <a:pt x="5419" y="13808"/>
                  </a:cubicBezTo>
                  <a:lnTo>
                    <a:pt x="5419" y="13684"/>
                  </a:lnTo>
                  <a:lnTo>
                    <a:pt x="5419" y="13526"/>
                  </a:lnTo>
                  <a:lnTo>
                    <a:pt x="5419" y="13401"/>
                  </a:lnTo>
                  <a:cubicBezTo>
                    <a:pt x="5419" y="13311"/>
                    <a:pt x="5431" y="13221"/>
                    <a:pt x="5431" y="13120"/>
                  </a:cubicBezTo>
                  <a:cubicBezTo>
                    <a:pt x="5442" y="13063"/>
                    <a:pt x="5442" y="13007"/>
                    <a:pt x="5442" y="12962"/>
                  </a:cubicBezTo>
                  <a:lnTo>
                    <a:pt x="5442" y="12950"/>
                  </a:lnTo>
                  <a:cubicBezTo>
                    <a:pt x="5442" y="12950"/>
                    <a:pt x="5442" y="12939"/>
                    <a:pt x="5454" y="12939"/>
                  </a:cubicBezTo>
                  <a:lnTo>
                    <a:pt x="5454" y="12916"/>
                  </a:lnTo>
                  <a:lnTo>
                    <a:pt x="5454" y="12894"/>
                  </a:lnTo>
                  <a:lnTo>
                    <a:pt x="5454" y="12871"/>
                  </a:lnTo>
                  <a:cubicBezTo>
                    <a:pt x="5454" y="12860"/>
                    <a:pt x="5454" y="12860"/>
                    <a:pt x="5464" y="12849"/>
                  </a:cubicBezTo>
                  <a:cubicBezTo>
                    <a:pt x="5476" y="12781"/>
                    <a:pt x="5499" y="12701"/>
                    <a:pt x="5521" y="12623"/>
                  </a:cubicBezTo>
                  <a:lnTo>
                    <a:pt x="5521" y="12634"/>
                  </a:lnTo>
                  <a:cubicBezTo>
                    <a:pt x="5521" y="12634"/>
                    <a:pt x="5521" y="12623"/>
                    <a:pt x="5532" y="12611"/>
                  </a:cubicBezTo>
                  <a:lnTo>
                    <a:pt x="5532" y="12600"/>
                  </a:lnTo>
                  <a:lnTo>
                    <a:pt x="5532" y="12589"/>
                  </a:lnTo>
                  <a:cubicBezTo>
                    <a:pt x="5544" y="12578"/>
                    <a:pt x="5544" y="12578"/>
                    <a:pt x="5544" y="12566"/>
                  </a:cubicBezTo>
                  <a:lnTo>
                    <a:pt x="5544" y="12578"/>
                  </a:lnTo>
                  <a:cubicBezTo>
                    <a:pt x="5544" y="12566"/>
                    <a:pt x="5544" y="12555"/>
                    <a:pt x="5555" y="12543"/>
                  </a:cubicBezTo>
                  <a:cubicBezTo>
                    <a:pt x="5612" y="12375"/>
                    <a:pt x="5679" y="12205"/>
                    <a:pt x="5747" y="12036"/>
                  </a:cubicBezTo>
                  <a:cubicBezTo>
                    <a:pt x="5770" y="11991"/>
                    <a:pt x="5792" y="11946"/>
                    <a:pt x="5815" y="11889"/>
                  </a:cubicBezTo>
                  <a:cubicBezTo>
                    <a:pt x="5826" y="11843"/>
                    <a:pt x="5848" y="11787"/>
                    <a:pt x="5860" y="11731"/>
                  </a:cubicBezTo>
                  <a:cubicBezTo>
                    <a:pt x="5871" y="11685"/>
                    <a:pt x="5883" y="11652"/>
                    <a:pt x="5893" y="11607"/>
                  </a:cubicBezTo>
                  <a:cubicBezTo>
                    <a:pt x="5905" y="11550"/>
                    <a:pt x="5916" y="11505"/>
                    <a:pt x="5928" y="11449"/>
                  </a:cubicBezTo>
                  <a:cubicBezTo>
                    <a:pt x="5939" y="11404"/>
                    <a:pt x="5939" y="11347"/>
                    <a:pt x="5950" y="11302"/>
                  </a:cubicBezTo>
                  <a:cubicBezTo>
                    <a:pt x="5950" y="11246"/>
                    <a:pt x="5961" y="11189"/>
                    <a:pt x="5961" y="11121"/>
                  </a:cubicBezTo>
                  <a:lnTo>
                    <a:pt x="5961" y="10963"/>
                  </a:lnTo>
                  <a:lnTo>
                    <a:pt x="5961" y="10817"/>
                  </a:lnTo>
                  <a:cubicBezTo>
                    <a:pt x="5950" y="10760"/>
                    <a:pt x="5939" y="10692"/>
                    <a:pt x="5928" y="10636"/>
                  </a:cubicBezTo>
                  <a:cubicBezTo>
                    <a:pt x="5905" y="10511"/>
                    <a:pt x="5860" y="10376"/>
                    <a:pt x="5758" y="10285"/>
                  </a:cubicBezTo>
                  <a:cubicBezTo>
                    <a:pt x="5689" y="10216"/>
                    <a:pt x="5594" y="10187"/>
                    <a:pt x="5502" y="10187"/>
                  </a:cubicBezTo>
                  <a:cubicBezTo>
                    <a:pt x="5474" y="10187"/>
                    <a:pt x="5446" y="10190"/>
                    <a:pt x="5419" y="10195"/>
                  </a:cubicBezTo>
                  <a:cubicBezTo>
                    <a:pt x="5284" y="10218"/>
                    <a:pt x="5160" y="10275"/>
                    <a:pt x="5058" y="10365"/>
                  </a:cubicBezTo>
                  <a:cubicBezTo>
                    <a:pt x="4968" y="10444"/>
                    <a:pt x="4900" y="10556"/>
                    <a:pt x="4900" y="10681"/>
                  </a:cubicBezTo>
                  <a:cubicBezTo>
                    <a:pt x="4900" y="10794"/>
                    <a:pt x="4922" y="10895"/>
                    <a:pt x="4968" y="10997"/>
                  </a:cubicBezTo>
                  <a:cubicBezTo>
                    <a:pt x="4990" y="11042"/>
                    <a:pt x="5002" y="11087"/>
                    <a:pt x="5025" y="11133"/>
                  </a:cubicBezTo>
                  <a:cubicBezTo>
                    <a:pt x="5047" y="11178"/>
                    <a:pt x="5058" y="11223"/>
                    <a:pt x="5081" y="11279"/>
                  </a:cubicBezTo>
                  <a:lnTo>
                    <a:pt x="5115" y="11381"/>
                  </a:lnTo>
                  <a:cubicBezTo>
                    <a:pt x="5126" y="11414"/>
                    <a:pt x="5137" y="11460"/>
                    <a:pt x="5148" y="11494"/>
                  </a:cubicBezTo>
                  <a:cubicBezTo>
                    <a:pt x="5171" y="11562"/>
                    <a:pt x="5183" y="11629"/>
                    <a:pt x="5193" y="11697"/>
                  </a:cubicBezTo>
                  <a:cubicBezTo>
                    <a:pt x="5216" y="11765"/>
                    <a:pt x="5239" y="11833"/>
                    <a:pt x="5261" y="11911"/>
                  </a:cubicBezTo>
                  <a:cubicBezTo>
                    <a:pt x="5284" y="11991"/>
                    <a:pt x="5306" y="12081"/>
                    <a:pt x="5329" y="12160"/>
                  </a:cubicBezTo>
                  <a:cubicBezTo>
                    <a:pt x="5329" y="12182"/>
                    <a:pt x="5329" y="12216"/>
                    <a:pt x="5341" y="12239"/>
                  </a:cubicBezTo>
                  <a:cubicBezTo>
                    <a:pt x="5341" y="12307"/>
                    <a:pt x="5341" y="12375"/>
                    <a:pt x="5329" y="12431"/>
                  </a:cubicBezTo>
                  <a:lnTo>
                    <a:pt x="5329" y="12600"/>
                  </a:lnTo>
                  <a:lnTo>
                    <a:pt x="5329" y="12701"/>
                  </a:lnTo>
                  <a:cubicBezTo>
                    <a:pt x="5318" y="12736"/>
                    <a:pt x="5318" y="12781"/>
                    <a:pt x="5306" y="12826"/>
                  </a:cubicBezTo>
                  <a:cubicBezTo>
                    <a:pt x="5306" y="12837"/>
                    <a:pt x="5306" y="12849"/>
                    <a:pt x="5318" y="12871"/>
                  </a:cubicBezTo>
                  <a:cubicBezTo>
                    <a:pt x="5318" y="12894"/>
                    <a:pt x="5306" y="12916"/>
                    <a:pt x="5306" y="12950"/>
                  </a:cubicBezTo>
                  <a:lnTo>
                    <a:pt x="5306" y="12972"/>
                  </a:lnTo>
                  <a:lnTo>
                    <a:pt x="5306" y="13029"/>
                  </a:lnTo>
                  <a:lnTo>
                    <a:pt x="5306" y="13063"/>
                  </a:lnTo>
                  <a:cubicBezTo>
                    <a:pt x="5306" y="13074"/>
                    <a:pt x="5306" y="13074"/>
                    <a:pt x="5295" y="13085"/>
                  </a:cubicBezTo>
                  <a:lnTo>
                    <a:pt x="5295" y="13097"/>
                  </a:lnTo>
                  <a:cubicBezTo>
                    <a:pt x="5295" y="13210"/>
                    <a:pt x="5284" y="13334"/>
                    <a:pt x="5284" y="13447"/>
                  </a:cubicBezTo>
                  <a:lnTo>
                    <a:pt x="5284" y="13605"/>
                  </a:lnTo>
                  <a:lnTo>
                    <a:pt x="5284" y="13684"/>
                  </a:lnTo>
                  <a:cubicBezTo>
                    <a:pt x="5284" y="13707"/>
                    <a:pt x="5295" y="13740"/>
                    <a:pt x="5295" y="13763"/>
                  </a:cubicBezTo>
                  <a:cubicBezTo>
                    <a:pt x="5295" y="13785"/>
                    <a:pt x="5295" y="13820"/>
                    <a:pt x="5306" y="13842"/>
                  </a:cubicBezTo>
                  <a:cubicBezTo>
                    <a:pt x="5306" y="13865"/>
                    <a:pt x="5306" y="13887"/>
                    <a:pt x="5318" y="13910"/>
                  </a:cubicBezTo>
                  <a:cubicBezTo>
                    <a:pt x="5318" y="13955"/>
                    <a:pt x="5329" y="14000"/>
                    <a:pt x="5341" y="14056"/>
                  </a:cubicBezTo>
                  <a:lnTo>
                    <a:pt x="5374" y="14192"/>
                  </a:lnTo>
                  <a:cubicBezTo>
                    <a:pt x="5386" y="14249"/>
                    <a:pt x="5397" y="14305"/>
                    <a:pt x="5419" y="14362"/>
                  </a:cubicBezTo>
                  <a:cubicBezTo>
                    <a:pt x="5431" y="14407"/>
                    <a:pt x="5454" y="14463"/>
                    <a:pt x="5476" y="14520"/>
                  </a:cubicBezTo>
                  <a:lnTo>
                    <a:pt x="5476" y="14530"/>
                  </a:lnTo>
                  <a:cubicBezTo>
                    <a:pt x="5454" y="14497"/>
                    <a:pt x="5431" y="14474"/>
                    <a:pt x="5408" y="14452"/>
                  </a:cubicBezTo>
                  <a:cubicBezTo>
                    <a:pt x="5351" y="14362"/>
                    <a:pt x="5284" y="14271"/>
                    <a:pt x="5216" y="14192"/>
                  </a:cubicBezTo>
                  <a:cubicBezTo>
                    <a:pt x="5092" y="14023"/>
                    <a:pt x="4968" y="13853"/>
                    <a:pt x="4855" y="13684"/>
                  </a:cubicBezTo>
                  <a:lnTo>
                    <a:pt x="4844" y="13672"/>
                  </a:lnTo>
                  <a:cubicBezTo>
                    <a:pt x="4799" y="13605"/>
                    <a:pt x="4754" y="13537"/>
                    <a:pt x="4708" y="13458"/>
                  </a:cubicBezTo>
                  <a:cubicBezTo>
                    <a:pt x="4663" y="13379"/>
                    <a:pt x="4618" y="13300"/>
                    <a:pt x="4573" y="13210"/>
                  </a:cubicBezTo>
                  <a:cubicBezTo>
                    <a:pt x="4516" y="13085"/>
                    <a:pt x="4460" y="12950"/>
                    <a:pt x="4403" y="12826"/>
                  </a:cubicBezTo>
                  <a:cubicBezTo>
                    <a:pt x="4358" y="12701"/>
                    <a:pt x="4302" y="12566"/>
                    <a:pt x="4268" y="12442"/>
                  </a:cubicBezTo>
                  <a:cubicBezTo>
                    <a:pt x="4167" y="12171"/>
                    <a:pt x="4087" y="11900"/>
                    <a:pt x="4031" y="11618"/>
                  </a:cubicBezTo>
                  <a:lnTo>
                    <a:pt x="3963" y="11313"/>
                  </a:lnTo>
                  <a:cubicBezTo>
                    <a:pt x="3952" y="11256"/>
                    <a:pt x="3941" y="11200"/>
                    <a:pt x="3929" y="11155"/>
                  </a:cubicBezTo>
                  <a:cubicBezTo>
                    <a:pt x="3918" y="11098"/>
                    <a:pt x="3906" y="11042"/>
                    <a:pt x="3896" y="10997"/>
                  </a:cubicBezTo>
                  <a:cubicBezTo>
                    <a:pt x="3861" y="10918"/>
                    <a:pt x="3839" y="10839"/>
                    <a:pt x="3816" y="10760"/>
                  </a:cubicBezTo>
                  <a:cubicBezTo>
                    <a:pt x="3783" y="10692"/>
                    <a:pt x="3748" y="10624"/>
                    <a:pt x="3715" y="10568"/>
                  </a:cubicBezTo>
                  <a:cubicBezTo>
                    <a:pt x="3670" y="10511"/>
                    <a:pt x="3635" y="10455"/>
                    <a:pt x="3579" y="10410"/>
                  </a:cubicBezTo>
                  <a:cubicBezTo>
                    <a:pt x="3534" y="10365"/>
                    <a:pt x="3477" y="10320"/>
                    <a:pt x="3421" y="10297"/>
                  </a:cubicBezTo>
                  <a:cubicBezTo>
                    <a:pt x="3354" y="10263"/>
                    <a:pt x="3297" y="10240"/>
                    <a:pt x="3229" y="10229"/>
                  </a:cubicBezTo>
                  <a:cubicBezTo>
                    <a:pt x="3163" y="10214"/>
                    <a:pt x="3097" y="10208"/>
                    <a:pt x="3031" y="10208"/>
                  </a:cubicBezTo>
                  <a:cubicBezTo>
                    <a:pt x="2950" y="10208"/>
                    <a:pt x="2870" y="10217"/>
                    <a:pt x="2789" y="10229"/>
                  </a:cubicBezTo>
                  <a:cubicBezTo>
                    <a:pt x="2642" y="10263"/>
                    <a:pt x="2496" y="10320"/>
                    <a:pt x="2371" y="10398"/>
                  </a:cubicBezTo>
                  <a:cubicBezTo>
                    <a:pt x="2315" y="10444"/>
                    <a:pt x="2258" y="10489"/>
                    <a:pt x="2225" y="10556"/>
                  </a:cubicBezTo>
                  <a:cubicBezTo>
                    <a:pt x="2190" y="10613"/>
                    <a:pt x="2168" y="10669"/>
                    <a:pt x="2168" y="10737"/>
                  </a:cubicBezTo>
                  <a:cubicBezTo>
                    <a:pt x="2168" y="10805"/>
                    <a:pt x="2180" y="10873"/>
                    <a:pt x="2213" y="10940"/>
                  </a:cubicBezTo>
                  <a:cubicBezTo>
                    <a:pt x="2247" y="10997"/>
                    <a:pt x="2281" y="11053"/>
                    <a:pt x="2326" y="11098"/>
                  </a:cubicBezTo>
                  <a:cubicBezTo>
                    <a:pt x="2371" y="11133"/>
                    <a:pt x="2405" y="11178"/>
                    <a:pt x="2450" y="11211"/>
                  </a:cubicBezTo>
                  <a:cubicBezTo>
                    <a:pt x="2593" y="11355"/>
                    <a:pt x="2758" y="11487"/>
                    <a:pt x="2913" y="11619"/>
                  </a:cubicBezTo>
                  <a:lnTo>
                    <a:pt x="2913" y="11619"/>
                  </a:lnTo>
                  <a:cubicBezTo>
                    <a:pt x="2913" y="11619"/>
                    <a:pt x="2913" y="11618"/>
                    <a:pt x="2913" y="11618"/>
                  </a:cubicBezTo>
                  <a:lnTo>
                    <a:pt x="2913" y="11618"/>
                  </a:lnTo>
                  <a:cubicBezTo>
                    <a:pt x="2958" y="11663"/>
                    <a:pt x="3003" y="11697"/>
                    <a:pt x="3048" y="11731"/>
                  </a:cubicBezTo>
                  <a:cubicBezTo>
                    <a:pt x="3128" y="11810"/>
                    <a:pt x="3206" y="11889"/>
                    <a:pt x="3297" y="11968"/>
                  </a:cubicBezTo>
                  <a:cubicBezTo>
                    <a:pt x="3364" y="12047"/>
                    <a:pt x="3444" y="12126"/>
                    <a:pt x="3512" y="12205"/>
                  </a:cubicBezTo>
                  <a:cubicBezTo>
                    <a:pt x="3613" y="12329"/>
                    <a:pt x="3715" y="12442"/>
                    <a:pt x="3816" y="12566"/>
                  </a:cubicBezTo>
                  <a:cubicBezTo>
                    <a:pt x="3873" y="12634"/>
                    <a:pt x="3918" y="12691"/>
                    <a:pt x="3974" y="12758"/>
                  </a:cubicBezTo>
                  <a:cubicBezTo>
                    <a:pt x="3997" y="12792"/>
                    <a:pt x="4019" y="12826"/>
                    <a:pt x="4042" y="12849"/>
                  </a:cubicBezTo>
                  <a:cubicBezTo>
                    <a:pt x="4064" y="12894"/>
                    <a:pt x="4099" y="12927"/>
                    <a:pt x="4121" y="12962"/>
                  </a:cubicBezTo>
                  <a:lnTo>
                    <a:pt x="4189" y="13063"/>
                  </a:lnTo>
                  <a:cubicBezTo>
                    <a:pt x="4212" y="13108"/>
                    <a:pt x="4234" y="13153"/>
                    <a:pt x="4245" y="13198"/>
                  </a:cubicBezTo>
                  <a:cubicBezTo>
                    <a:pt x="4302" y="13289"/>
                    <a:pt x="4358" y="13379"/>
                    <a:pt x="4403" y="13481"/>
                  </a:cubicBezTo>
                  <a:cubicBezTo>
                    <a:pt x="4460" y="13571"/>
                    <a:pt x="4516" y="13650"/>
                    <a:pt x="4573" y="13740"/>
                  </a:cubicBezTo>
                  <a:cubicBezTo>
                    <a:pt x="4708" y="13933"/>
                    <a:pt x="4855" y="14124"/>
                    <a:pt x="4990" y="14316"/>
                  </a:cubicBezTo>
                  <a:cubicBezTo>
                    <a:pt x="5126" y="14474"/>
                    <a:pt x="5250" y="14643"/>
                    <a:pt x="5386" y="14801"/>
                  </a:cubicBezTo>
                  <a:cubicBezTo>
                    <a:pt x="5454" y="14881"/>
                    <a:pt x="5521" y="14971"/>
                    <a:pt x="5589" y="15050"/>
                  </a:cubicBezTo>
                  <a:cubicBezTo>
                    <a:pt x="5657" y="15129"/>
                    <a:pt x="5724" y="15208"/>
                    <a:pt x="5780" y="15298"/>
                  </a:cubicBezTo>
                  <a:cubicBezTo>
                    <a:pt x="5826" y="15355"/>
                    <a:pt x="5871" y="15423"/>
                    <a:pt x="5905" y="15501"/>
                  </a:cubicBezTo>
                  <a:cubicBezTo>
                    <a:pt x="5928" y="15546"/>
                    <a:pt x="5961" y="15603"/>
                    <a:pt x="5984" y="15649"/>
                  </a:cubicBezTo>
                  <a:cubicBezTo>
                    <a:pt x="6063" y="15840"/>
                    <a:pt x="6142" y="16032"/>
                    <a:pt x="6210" y="16236"/>
                  </a:cubicBezTo>
                  <a:lnTo>
                    <a:pt x="6413" y="16811"/>
                  </a:lnTo>
                  <a:cubicBezTo>
                    <a:pt x="6435" y="16868"/>
                    <a:pt x="6458" y="16924"/>
                    <a:pt x="6470" y="16981"/>
                  </a:cubicBezTo>
                  <a:cubicBezTo>
                    <a:pt x="6492" y="17037"/>
                    <a:pt x="6503" y="17094"/>
                    <a:pt x="6526" y="17150"/>
                  </a:cubicBezTo>
                  <a:cubicBezTo>
                    <a:pt x="6526" y="17172"/>
                    <a:pt x="6526" y="17195"/>
                    <a:pt x="6537" y="17207"/>
                  </a:cubicBezTo>
                  <a:cubicBezTo>
                    <a:pt x="6526" y="17207"/>
                    <a:pt x="6526" y="17195"/>
                    <a:pt x="6526" y="17195"/>
                  </a:cubicBezTo>
                  <a:lnTo>
                    <a:pt x="6526" y="17195"/>
                  </a:lnTo>
                  <a:cubicBezTo>
                    <a:pt x="6526" y="17207"/>
                    <a:pt x="6526" y="17207"/>
                    <a:pt x="6537" y="17217"/>
                  </a:cubicBezTo>
                  <a:cubicBezTo>
                    <a:pt x="6548" y="17263"/>
                    <a:pt x="6560" y="17319"/>
                    <a:pt x="6571" y="17375"/>
                  </a:cubicBezTo>
                  <a:cubicBezTo>
                    <a:pt x="6583" y="17421"/>
                    <a:pt x="6616" y="17455"/>
                    <a:pt x="6661" y="17466"/>
                  </a:cubicBezTo>
                  <a:lnTo>
                    <a:pt x="6661" y="17692"/>
                  </a:lnTo>
                  <a:cubicBezTo>
                    <a:pt x="6661" y="17782"/>
                    <a:pt x="6650" y="17861"/>
                    <a:pt x="6639" y="17940"/>
                  </a:cubicBezTo>
                  <a:cubicBezTo>
                    <a:pt x="6537" y="18753"/>
                    <a:pt x="6413" y="19566"/>
                    <a:pt x="6312" y="20390"/>
                  </a:cubicBezTo>
                  <a:cubicBezTo>
                    <a:pt x="6255" y="20797"/>
                    <a:pt x="6199" y="21203"/>
                    <a:pt x="6154" y="21620"/>
                  </a:cubicBezTo>
                  <a:cubicBezTo>
                    <a:pt x="6131" y="21801"/>
                    <a:pt x="6108" y="21993"/>
                    <a:pt x="6086" y="22185"/>
                  </a:cubicBezTo>
                  <a:cubicBezTo>
                    <a:pt x="6063" y="22377"/>
                    <a:pt x="6029" y="22558"/>
                    <a:pt x="6018" y="22749"/>
                  </a:cubicBezTo>
                  <a:cubicBezTo>
                    <a:pt x="5973" y="23145"/>
                    <a:pt x="5961" y="23551"/>
                    <a:pt x="5950" y="23946"/>
                  </a:cubicBezTo>
                  <a:cubicBezTo>
                    <a:pt x="5939" y="24342"/>
                    <a:pt x="5928" y="24736"/>
                    <a:pt x="5928" y="25132"/>
                  </a:cubicBezTo>
                  <a:lnTo>
                    <a:pt x="5928" y="26317"/>
                  </a:lnTo>
                  <a:cubicBezTo>
                    <a:pt x="5928" y="26723"/>
                    <a:pt x="5905" y="27130"/>
                    <a:pt x="5883" y="27536"/>
                  </a:cubicBezTo>
                  <a:cubicBezTo>
                    <a:pt x="5883" y="27627"/>
                    <a:pt x="5871" y="27706"/>
                    <a:pt x="5871" y="27796"/>
                  </a:cubicBezTo>
                  <a:cubicBezTo>
                    <a:pt x="5848" y="27774"/>
                    <a:pt x="5826" y="27739"/>
                    <a:pt x="5803" y="27717"/>
                  </a:cubicBezTo>
                  <a:cubicBezTo>
                    <a:pt x="5758" y="27638"/>
                    <a:pt x="5702" y="27559"/>
                    <a:pt x="5645" y="27491"/>
                  </a:cubicBezTo>
                  <a:cubicBezTo>
                    <a:pt x="5634" y="27468"/>
                    <a:pt x="5612" y="27435"/>
                    <a:pt x="5600" y="27412"/>
                  </a:cubicBezTo>
                  <a:cubicBezTo>
                    <a:pt x="5566" y="27367"/>
                    <a:pt x="5532" y="27310"/>
                    <a:pt x="5499" y="27265"/>
                  </a:cubicBezTo>
                  <a:cubicBezTo>
                    <a:pt x="5487" y="27243"/>
                    <a:pt x="5464" y="27220"/>
                    <a:pt x="5442" y="27187"/>
                  </a:cubicBezTo>
                  <a:cubicBezTo>
                    <a:pt x="5444" y="27187"/>
                    <a:pt x="5445" y="27187"/>
                    <a:pt x="5447" y="27188"/>
                  </a:cubicBezTo>
                  <a:lnTo>
                    <a:pt x="5447" y="27188"/>
                  </a:lnTo>
                  <a:lnTo>
                    <a:pt x="5386" y="27096"/>
                  </a:lnTo>
                  <a:cubicBezTo>
                    <a:pt x="5363" y="27062"/>
                    <a:pt x="5351" y="27017"/>
                    <a:pt x="5329" y="26983"/>
                  </a:cubicBezTo>
                  <a:cubicBezTo>
                    <a:pt x="5284" y="26916"/>
                    <a:pt x="5250" y="26848"/>
                    <a:pt x="5216" y="26769"/>
                  </a:cubicBezTo>
                  <a:cubicBezTo>
                    <a:pt x="5183" y="26713"/>
                    <a:pt x="5148" y="26645"/>
                    <a:pt x="5115" y="26577"/>
                  </a:cubicBezTo>
                  <a:cubicBezTo>
                    <a:pt x="5092" y="26532"/>
                    <a:pt x="5070" y="26498"/>
                    <a:pt x="5047" y="26464"/>
                  </a:cubicBezTo>
                  <a:cubicBezTo>
                    <a:pt x="5025" y="26430"/>
                    <a:pt x="5013" y="26396"/>
                    <a:pt x="5002" y="26362"/>
                  </a:cubicBezTo>
                  <a:cubicBezTo>
                    <a:pt x="4990" y="26340"/>
                    <a:pt x="4968" y="26317"/>
                    <a:pt x="4957" y="26284"/>
                  </a:cubicBezTo>
                  <a:cubicBezTo>
                    <a:pt x="4945" y="26261"/>
                    <a:pt x="4934" y="26227"/>
                    <a:pt x="4922" y="26193"/>
                  </a:cubicBezTo>
                  <a:cubicBezTo>
                    <a:pt x="4900" y="26103"/>
                    <a:pt x="4866" y="26001"/>
                    <a:pt x="4832" y="25911"/>
                  </a:cubicBezTo>
                  <a:cubicBezTo>
                    <a:pt x="4799" y="25809"/>
                    <a:pt x="4764" y="25719"/>
                    <a:pt x="4731" y="25617"/>
                  </a:cubicBezTo>
                  <a:cubicBezTo>
                    <a:pt x="4674" y="25425"/>
                    <a:pt x="4618" y="25222"/>
                    <a:pt x="4561" y="25030"/>
                  </a:cubicBezTo>
                  <a:cubicBezTo>
                    <a:pt x="4528" y="24940"/>
                    <a:pt x="4505" y="24849"/>
                    <a:pt x="4471" y="24759"/>
                  </a:cubicBezTo>
                  <a:cubicBezTo>
                    <a:pt x="4448" y="24658"/>
                    <a:pt x="4426" y="24556"/>
                    <a:pt x="4392" y="24465"/>
                  </a:cubicBezTo>
                  <a:lnTo>
                    <a:pt x="4257" y="24093"/>
                  </a:lnTo>
                  <a:cubicBezTo>
                    <a:pt x="4261" y="24093"/>
                    <a:pt x="4264" y="24095"/>
                    <a:pt x="4265" y="24097"/>
                  </a:cubicBezTo>
                  <a:lnTo>
                    <a:pt x="4265" y="24097"/>
                  </a:lnTo>
                  <a:cubicBezTo>
                    <a:pt x="4255" y="24067"/>
                    <a:pt x="4244" y="24046"/>
                    <a:pt x="4234" y="24014"/>
                  </a:cubicBezTo>
                  <a:lnTo>
                    <a:pt x="4234" y="24026"/>
                  </a:lnTo>
                  <a:lnTo>
                    <a:pt x="4200" y="23924"/>
                  </a:lnTo>
                  <a:cubicBezTo>
                    <a:pt x="4200" y="23901"/>
                    <a:pt x="4189" y="23878"/>
                    <a:pt x="4177" y="23856"/>
                  </a:cubicBezTo>
                  <a:cubicBezTo>
                    <a:pt x="4155" y="23765"/>
                    <a:pt x="4121" y="23687"/>
                    <a:pt x="4087" y="23607"/>
                  </a:cubicBezTo>
                  <a:cubicBezTo>
                    <a:pt x="4054" y="23540"/>
                    <a:pt x="4019" y="23461"/>
                    <a:pt x="3997" y="23382"/>
                  </a:cubicBezTo>
                  <a:cubicBezTo>
                    <a:pt x="3974" y="23326"/>
                    <a:pt x="3952" y="23280"/>
                    <a:pt x="3929" y="23224"/>
                  </a:cubicBezTo>
                  <a:cubicBezTo>
                    <a:pt x="3940" y="23135"/>
                    <a:pt x="3951" y="23047"/>
                    <a:pt x="3973" y="22959"/>
                  </a:cubicBezTo>
                  <a:lnTo>
                    <a:pt x="3973" y="22959"/>
                  </a:lnTo>
                  <a:cubicBezTo>
                    <a:pt x="3971" y="22962"/>
                    <a:pt x="3968" y="22964"/>
                    <a:pt x="3963" y="22964"/>
                  </a:cubicBezTo>
                  <a:cubicBezTo>
                    <a:pt x="3974" y="22953"/>
                    <a:pt x="3974" y="22930"/>
                    <a:pt x="3974" y="22919"/>
                  </a:cubicBezTo>
                  <a:lnTo>
                    <a:pt x="3974" y="22930"/>
                  </a:lnTo>
                  <a:cubicBezTo>
                    <a:pt x="3997" y="22851"/>
                    <a:pt x="4008" y="22772"/>
                    <a:pt x="4031" y="22693"/>
                  </a:cubicBezTo>
                  <a:cubicBezTo>
                    <a:pt x="4042" y="22614"/>
                    <a:pt x="4054" y="22535"/>
                    <a:pt x="4076" y="22456"/>
                  </a:cubicBezTo>
                  <a:cubicBezTo>
                    <a:pt x="4087" y="22388"/>
                    <a:pt x="4087" y="22310"/>
                    <a:pt x="4099" y="22242"/>
                  </a:cubicBezTo>
                  <a:cubicBezTo>
                    <a:pt x="4110" y="22207"/>
                    <a:pt x="4110" y="22174"/>
                    <a:pt x="4121" y="22140"/>
                  </a:cubicBezTo>
                  <a:cubicBezTo>
                    <a:pt x="4132" y="22106"/>
                    <a:pt x="4132" y="22072"/>
                    <a:pt x="4144" y="22039"/>
                  </a:cubicBezTo>
                  <a:cubicBezTo>
                    <a:pt x="4144" y="21959"/>
                    <a:pt x="4155" y="21881"/>
                    <a:pt x="4155" y="21801"/>
                  </a:cubicBezTo>
                  <a:lnTo>
                    <a:pt x="4155" y="21790"/>
                  </a:lnTo>
                  <a:cubicBezTo>
                    <a:pt x="4167" y="21745"/>
                    <a:pt x="4177" y="21688"/>
                    <a:pt x="4189" y="21632"/>
                  </a:cubicBezTo>
                  <a:cubicBezTo>
                    <a:pt x="4212" y="21553"/>
                    <a:pt x="4234" y="21462"/>
                    <a:pt x="4245" y="21372"/>
                  </a:cubicBezTo>
                  <a:cubicBezTo>
                    <a:pt x="4257" y="21327"/>
                    <a:pt x="4257" y="21293"/>
                    <a:pt x="4268" y="21248"/>
                  </a:cubicBezTo>
                  <a:lnTo>
                    <a:pt x="4268" y="21226"/>
                  </a:lnTo>
                  <a:cubicBezTo>
                    <a:pt x="4302" y="21056"/>
                    <a:pt x="4325" y="20898"/>
                    <a:pt x="4347" y="20740"/>
                  </a:cubicBezTo>
                  <a:cubicBezTo>
                    <a:pt x="4358" y="20706"/>
                    <a:pt x="4370" y="20661"/>
                    <a:pt x="4370" y="20627"/>
                  </a:cubicBezTo>
                  <a:lnTo>
                    <a:pt x="4403" y="20526"/>
                  </a:lnTo>
                  <a:cubicBezTo>
                    <a:pt x="4426" y="20458"/>
                    <a:pt x="4448" y="20390"/>
                    <a:pt x="4471" y="20333"/>
                  </a:cubicBezTo>
                  <a:cubicBezTo>
                    <a:pt x="4471" y="20311"/>
                    <a:pt x="4483" y="20300"/>
                    <a:pt x="4483" y="20277"/>
                  </a:cubicBezTo>
                  <a:cubicBezTo>
                    <a:pt x="4539" y="20108"/>
                    <a:pt x="4618" y="19950"/>
                    <a:pt x="4674" y="19781"/>
                  </a:cubicBezTo>
                  <a:cubicBezTo>
                    <a:pt x="4742" y="19611"/>
                    <a:pt x="4799" y="19453"/>
                    <a:pt x="4866" y="19284"/>
                  </a:cubicBezTo>
                  <a:cubicBezTo>
                    <a:pt x="4900" y="19194"/>
                    <a:pt x="4922" y="19103"/>
                    <a:pt x="4945" y="19013"/>
                  </a:cubicBezTo>
                  <a:cubicBezTo>
                    <a:pt x="5013" y="18810"/>
                    <a:pt x="5013" y="18584"/>
                    <a:pt x="4968" y="18369"/>
                  </a:cubicBezTo>
                  <a:lnTo>
                    <a:pt x="4934" y="18233"/>
                  </a:lnTo>
                  <a:cubicBezTo>
                    <a:pt x="4900" y="18121"/>
                    <a:pt x="4855" y="18008"/>
                    <a:pt x="4787" y="17917"/>
                  </a:cubicBezTo>
                  <a:cubicBezTo>
                    <a:pt x="4742" y="17861"/>
                    <a:pt x="4697" y="17816"/>
                    <a:pt x="4652" y="17794"/>
                  </a:cubicBezTo>
                  <a:cubicBezTo>
                    <a:pt x="4596" y="17759"/>
                    <a:pt x="4550" y="17737"/>
                    <a:pt x="4493" y="17726"/>
                  </a:cubicBezTo>
                  <a:cubicBezTo>
                    <a:pt x="4439" y="17711"/>
                    <a:pt x="4383" y="17702"/>
                    <a:pt x="4327" y="17702"/>
                  </a:cubicBezTo>
                  <a:cubicBezTo>
                    <a:pt x="4256" y="17702"/>
                    <a:pt x="4185" y="17716"/>
                    <a:pt x="4121" y="17748"/>
                  </a:cubicBezTo>
                  <a:cubicBezTo>
                    <a:pt x="4054" y="17782"/>
                    <a:pt x="4008" y="17827"/>
                    <a:pt x="3974" y="17884"/>
                  </a:cubicBezTo>
                  <a:cubicBezTo>
                    <a:pt x="3952" y="17907"/>
                    <a:pt x="3941" y="17929"/>
                    <a:pt x="3929" y="17963"/>
                  </a:cubicBezTo>
                  <a:cubicBezTo>
                    <a:pt x="3929" y="17985"/>
                    <a:pt x="3918" y="18019"/>
                    <a:pt x="3918" y="18042"/>
                  </a:cubicBezTo>
                  <a:lnTo>
                    <a:pt x="3918" y="18211"/>
                  </a:lnTo>
                  <a:cubicBezTo>
                    <a:pt x="3918" y="18256"/>
                    <a:pt x="3918" y="18313"/>
                    <a:pt x="3929" y="18358"/>
                  </a:cubicBezTo>
                  <a:cubicBezTo>
                    <a:pt x="3929" y="18414"/>
                    <a:pt x="3941" y="18459"/>
                    <a:pt x="3941" y="18504"/>
                  </a:cubicBezTo>
                  <a:cubicBezTo>
                    <a:pt x="3952" y="18584"/>
                    <a:pt x="3974" y="18662"/>
                    <a:pt x="3986" y="18742"/>
                  </a:cubicBezTo>
                  <a:cubicBezTo>
                    <a:pt x="3997" y="18832"/>
                    <a:pt x="4019" y="18933"/>
                    <a:pt x="4031" y="19024"/>
                  </a:cubicBezTo>
                  <a:cubicBezTo>
                    <a:pt x="4031" y="19024"/>
                    <a:pt x="4042" y="19024"/>
                    <a:pt x="4042" y="19035"/>
                  </a:cubicBezTo>
                  <a:lnTo>
                    <a:pt x="4042" y="19046"/>
                  </a:lnTo>
                  <a:lnTo>
                    <a:pt x="4042" y="19058"/>
                  </a:lnTo>
                  <a:cubicBezTo>
                    <a:pt x="4042" y="19069"/>
                    <a:pt x="4054" y="19081"/>
                    <a:pt x="4054" y="19103"/>
                  </a:cubicBezTo>
                  <a:lnTo>
                    <a:pt x="4054" y="19114"/>
                  </a:lnTo>
                  <a:cubicBezTo>
                    <a:pt x="4054" y="19126"/>
                    <a:pt x="4054" y="19137"/>
                    <a:pt x="4064" y="19137"/>
                  </a:cubicBezTo>
                  <a:lnTo>
                    <a:pt x="4054" y="19137"/>
                  </a:lnTo>
                  <a:cubicBezTo>
                    <a:pt x="4076" y="19239"/>
                    <a:pt x="4110" y="19352"/>
                    <a:pt x="4132" y="19453"/>
                  </a:cubicBezTo>
                  <a:lnTo>
                    <a:pt x="4132" y="19487"/>
                  </a:lnTo>
                  <a:lnTo>
                    <a:pt x="4132" y="19498"/>
                  </a:lnTo>
                  <a:cubicBezTo>
                    <a:pt x="4132" y="19520"/>
                    <a:pt x="4132" y="19543"/>
                    <a:pt x="4144" y="19566"/>
                  </a:cubicBezTo>
                  <a:cubicBezTo>
                    <a:pt x="4132" y="19600"/>
                    <a:pt x="4132" y="19633"/>
                    <a:pt x="4132" y="19656"/>
                  </a:cubicBezTo>
                  <a:cubicBezTo>
                    <a:pt x="4132" y="19735"/>
                    <a:pt x="4132" y="19803"/>
                    <a:pt x="4121" y="19882"/>
                  </a:cubicBezTo>
                  <a:lnTo>
                    <a:pt x="4121" y="19871"/>
                  </a:lnTo>
                  <a:cubicBezTo>
                    <a:pt x="4121" y="19984"/>
                    <a:pt x="4110" y="20108"/>
                    <a:pt x="4099" y="20220"/>
                  </a:cubicBezTo>
                  <a:cubicBezTo>
                    <a:pt x="4099" y="20277"/>
                    <a:pt x="4087" y="20333"/>
                    <a:pt x="4076" y="20390"/>
                  </a:cubicBezTo>
                  <a:cubicBezTo>
                    <a:pt x="4076" y="20424"/>
                    <a:pt x="4076" y="20446"/>
                    <a:pt x="4064" y="20481"/>
                  </a:cubicBezTo>
                  <a:cubicBezTo>
                    <a:pt x="4064" y="20514"/>
                    <a:pt x="4054" y="20559"/>
                    <a:pt x="4076" y="20593"/>
                  </a:cubicBezTo>
                  <a:cubicBezTo>
                    <a:pt x="4087" y="20616"/>
                    <a:pt x="4099" y="20627"/>
                    <a:pt x="4121" y="20627"/>
                  </a:cubicBezTo>
                  <a:cubicBezTo>
                    <a:pt x="4121" y="20639"/>
                    <a:pt x="4110" y="20649"/>
                    <a:pt x="4110" y="20661"/>
                  </a:cubicBezTo>
                  <a:cubicBezTo>
                    <a:pt x="4099" y="20785"/>
                    <a:pt x="4076" y="20910"/>
                    <a:pt x="4064" y="21033"/>
                  </a:cubicBezTo>
                  <a:cubicBezTo>
                    <a:pt x="4042" y="21169"/>
                    <a:pt x="4031" y="21293"/>
                    <a:pt x="4008" y="21429"/>
                  </a:cubicBezTo>
                  <a:cubicBezTo>
                    <a:pt x="3986" y="21575"/>
                    <a:pt x="3963" y="21722"/>
                    <a:pt x="3941" y="21881"/>
                  </a:cubicBezTo>
                  <a:cubicBezTo>
                    <a:pt x="3929" y="21914"/>
                    <a:pt x="3918" y="21959"/>
                    <a:pt x="3906" y="22004"/>
                  </a:cubicBezTo>
                  <a:cubicBezTo>
                    <a:pt x="3884" y="22084"/>
                    <a:pt x="3873" y="22151"/>
                    <a:pt x="3873" y="22230"/>
                  </a:cubicBezTo>
                  <a:cubicBezTo>
                    <a:pt x="3861" y="22298"/>
                    <a:pt x="3850" y="22366"/>
                    <a:pt x="3850" y="22445"/>
                  </a:cubicBezTo>
                  <a:cubicBezTo>
                    <a:pt x="3828" y="22569"/>
                    <a:pt x="3805" y="22693"/>
                    <a:pt x="3783" y="22829"/>
                  </a:cubicBezTo>
                  <a:cubicBezTo>
                    <a:pt x="3760" y="22761"/>
                    <a:pt x="3737" y="22693"/>
                    <a:pt x="3703" y="22626"/>
                  </a:cubicBezTo>
                  <a:cubicBezTo>
                    <a:pt x="3670" y="22524"/>
                    <a:pt x="3635" y="22433"/>
                    <a:pt x="3602" y="22343"/>
                  </a:cubicBezTo>
                  <a:cubicBezTo>
                    <a:pt x="3568" y="22253"/>
                    <a:pt x="3534" y="22151"/>
                    <a:pt x="3489" y="22061"/>
                  </a:cubicBezTo>
                  <a:cubicBezTo>
                    <a:pt x="3455" y="21971"/>
                    <a:pt x="3421" y="21881"/>
                    <a:pt x="3387" y="21801"/>
                  </a:cubicBezTo>
                  <a:cubicBezTo>
                    <a:pt x="3376" y="21790"/>
                    <a:pt x="3376" y="21768"/>
                    <a:pt x="3364" y="21756"/>
                  </a:cubicBezTo>
                  <a:cubicBezTo>
                    <a:pt x="3376" y="21756"/>
                    <a:pt x="3376" y="21768"/>
                    <a:pt x="3376" y="21768"/>
                  </a:cubicBezTo>
                  <a:lnTo>
                    <a:pt x="3376" y="21768"/>
                  </a:lnTo>
                  <a:cubicBezTo>
                    <a:pt x="3376" y="21756"/>
                    <a:pt x="3364" y="21745"/>
                    <a:pt x="3364" y="21733"/>
                  </a:cubicBezTo>
                  <a:cubicBezTo>
                    <a:pt x="3364" y="21722"/>
                    <a:pt x="3364" y="21722"/>
                    <a:pt x="3354" y="21722"/>
                  </a:cubicBezTo>
                  <a:lnTo>
                    <a:pt x="3354" y="21711"/>
                  </a:lnTo>
                  <a:cubicBezTo>
                    <a:pt x="3319" y="21610"/>
                    <a:pt x="3286" y="21497"/>
                    <a:pt x="3241" y="21395"/>
                  </a:cubicBezTo>
                  <a:cubicBezTo>
                    <a:pt x="3206" y="21339"/>
                    <a:pt x="3184" y="21282"/>
                    <a:pt x="3150" y="21226"/>
                  </a:cubicBezTo>
                  <a:cubicBezTo>
                    <a:pt x="3139" y="21158"/>
                    <a:pt x="3128" y="21101"/>
                    <a:pt x="3116" y="21033"/>
                  </a:cubicBezTo>
                  <a:cubicBezTo>
                    <a:pt x="3094" y="20977"/>
                    <a:pt x="3071" y="20920"/>
                    <a:pt x="3038" y="20853"/>
                  </a:cubicBezTo>
                  <a:cubicBezTo>
                    <a:pt x="3015" y="20808"/>
                    <a:pt x="2992" y="20752"/>
                    <a:pt x="2958" y="20706"/>
                  </a:cubicBezTo>
                  <a:cubicBezTo>
                    <a:pt x="2958" y="20695"/>
                    <a:pt x="2947" y="20684"/>
                    <a:pt x="2947" y="20672"/>
                  </a:cubicBezTo>
                  <a:cubicBezTo>
                    <a:pt x="2935" y="20649"/>
                    <a:pt x="2925" y="20639"/>
                    <a:pt x="2913" y="20627"/>
                  </a:cubicBezTo>
                  <a:cubicBezTo>
                    <a:pt x="2902" y="20616"/>
                    <a:pt x="2890" y="20593"/>
                    <a:pt x="2879" y="20582"/>
                  </a:cubicBezTo>
                  <a:cubicBezTo>
                    <a:pt x="2868" y="20559"/>
                    <a:pt x="2845" y="20537"/>
                    <a:pt x="2834" y="20514"/>
                  </a:cubicBezTo>
                  <a:cubicBezTo>
                    <a:pt x="2812" y="20491"/>
                    <a:pt x="2789" y="20458"/>
                    <a:pt x="2755" y="20424"/>
                  </a:cubicBezTo>
                  <a:cubicBezTo>
                    <a:pt x="2744" y="20401"/>
                    <a:pt x="2721" y="20379"/>
                    <a:pt x="2710" y="20356"/>
                  </a:cubicBezTo>
                  <a:lnTo>
                    <a:pt x="2699" y="20345"/>
                  </a:lnTo>
                  <a:cubicBezTo>
                    <a:pt x="2654" y="20243"/>
                    <a:pt x="2597" y="20153"/>
                    <a:pt x="2563" y="20052"/>
                  </a:cubicBezTo>
                  <a:cubicBezTo>
                    <a:pt x="2541" y="19995"/>
                    <a:pt x="2506" y="19950"/>
                    <a:pt x="2484" y="19894"/>
                  </a:cubicBezTo>
                  <a:cubicBezTo>
                    <a:pt x="2461" y="19837"/>
                    <a:pt x="2428" y="19781"/>
                    <a:pt x="2405" y="19724"/>
                  </a:cubicBezTo>
                  <a:cubicBezTo>
                    <a:pt x="2326" y="19566"/>
                    <a:pt x="2258" y="19408"/>
                    <a:pt x="2168" y="19250"/>
                  </a:cubicBezTo>
                  <a:cubicBezTo>
                    <a:pt x="2123" y="19171"/>
                    <a:pt x="2077" y="19103"/>
                    <a:pt x="2032" y="19035"/>
                  </a:cubicBezTo>
                  <a:cubicBezTo>
                    <a:pt x="2032" y="18990"/>
                    <a:pt x="2021" y="18933"/>
                    <a:pt x="2021" y="18888"/>
                  </a:cubicBezTo>
                  <a:cubicBezTo>
                    <a:pt x="1999" y="18775"/>
                    <a:pt x="1976" y="18662"/>
                    <a:pt x="1965" y="18539"/>
                  </a:cubicBezTo>
                  <a:cubicBezTo>
                    <a:pt x="1931" y="18313"/>
                    <a:pt x="1909" y="18075"/>
                    <a:pt x="1874" y="17839"/>
                  </a:cubicBezTo>
                  <a:cubicBezTo>
                    <a:pt x="1863" y="17782"/>
                    <a:pt x="1852" y="17726"/>
                    <a:pt x="1841" y="17658"/>
                  </a:cubicBezTo>
                  <a:cubicBezTo>
                    <a:pt x="1829" y="17590"/>
                    <a:pt x="1806" y="17523"/>
                    <a:pt x="1796" y="17455"/>
                  </a:cubicBezTo>
                  <a:cubicBezTo>
                    <a:pt x="1784" y="17387"/>
                    <a:pt x="1761" y="17330"/>
                    <a:pt x="1739" y="17274"/>
                  </a:cubicBezTo>
                  <a:cubicBezTo>
                    <a:pt x="1716" y="17195"/>
                    <a:pt x="1694" y="17127"/>
                    <a:pt x="1660" y="17059"/>
                  </a:cubicBezTo>
                  <a:cubicBezTo>
                    <a:pt x="1603" y="16913"/>
                    <a:pt x="1536" y="16766"/>
                    <a:pt x="1400" y="16687"/>
                  </a:cubicBezTo>
                  <a:cubicBezTo>
                    <a:pt x="1332" y="16642"/>
                    <a:pt x="1254" y="16619"/>
                    <a:pt x="1174" y="16608"/>
                  </a:cubicBezTo>
                  <a:cubicBezTo>
                    <a:pt x="1107" y="16608"/>
                    <a:pt x="1039" y="16619"/>
                    <a:pt x="983" y="16642"/>
                  </a:cubicBezTo>
                  <a:cubicBezTo>
                    <a:pt x="926" y="16675"/>
                    <a:pt x="870" y="16710"/>
                    <a:pt x="836" y="16766"/>
                  </a:cubicBezTo>
                  <a:cubicBezTo>
                    <a:pt x="790" y="16823"/>
                    <a:pt x="757" y="16890"/>
                    <a:pt x="723" y="16958"/>
                  </a:cubicBezTo>
                  <a:cubicBezTo>
                    <a:pt x="678" y="17104"/>
                    <a:pt x="655" y="17274"/>
                    <a:pt x="667" y="17432"/>
                  </a:cubicBezTo>
                  <a:cubicBezTo>
                    <a:pt x="678" y="17511"/>
                    <a:pt x="689" y="17590"/>
                    <a:pt x="723" y="17669"/>
                  </a:cubicBezTo>
                  <a:cubicBezTo>
                    <a:pt x="757" y="17737"/>
                    <a:pt x="790" y="17804"/>
                    <a:pt x="836" y="17861"/>
                  </a:cubicBezTo>
                  <a:cubicBezTo>
                    <a:pt x="881" y="17917"/>
                    <a:pt x="938" y="17974"/>
                    <a:pt x="983" y="18042"/>
                  </a:cubicBezTo>
                  <a:cubicBezTo>
                    <a:pt x="1061" y="18143"/>
                    <a:pt x="1141" y="18245"/>
                    <a:pt x="1209" y="18346"/>
                  </a:cubicBezTo>
                  <a:cubicBezTo>
                    <a:pt x="1287" y="18459"/>
                    <a:pt x="1367" y="18550"/>
                    <a:pt x="1457" y="18652"/>
                  </a:cubicBezTo>
                  <a:cubicBezTo>
                    <a:pt x="1536" y="18753"/>
                    <a:pt x="1626" y="18843"/>
                    <a:pt x="1705" y="18933"/>
                  </a:cubicBezTo>
                  <a:cubicBezTo>
                    <a:pt x="1716" y="18945"/>
                    <a:pt x="1716" y="18956"/>
                    <a:pt x="1728" y="18968"/>
                  </a:cubicBezTo>
                  <a:lnTo>
                    <a:pt x="1739" y="18979"/>
                  </a:lnTo>
                  <a:cubicBezTo>
                    <a:pt x="1739" y="18990"/>
                    <a:pt x="1739" y="19001"/>
                    <a:pt x="1751" y="19013"/>
                  </a:cubicBezTo>
                  <a:cubicBezTo>
                    <a:pt x="1751" y="19024"/>
                    <a:pt x="1761" y="19046"/>
                    <a:pt x="1773" y="19058"/>
                  </a:cubicBezTo>
                  <a:cubicBezTo>
                    <a:pt x="1784" y="19069"/>
                    <a:pt x="1796" y="19091"/>
                    <a:pt x="1806" y="19114"/>
                  </a:cubicBezTo>
                  <a:cubicBezTo>
                    <a:pt x="1841" y="19148"/>
                    <a:pt x="1863" y="19194"/>
                    <a:pt x="1886" y="19227"/>
                  </a:cubicBezTo>
                  <a:cubicBezTo>
                    <a:pt x="1919" y="19272"/>
                    <a:pt x="1954" y="19317"/>
                    <a:pt x="1976" y="19374"/>
                  </a:cubicBezTo>
                  <a:cubicBezTo>
                    <a:pt x="2010" y="19408"/>
                    <a:pt x="2032" y="19453"/>
                    <a:pt x="2055" y="19498"/>
                  </a:cubicBezTo>
                  <a:cubicBezTo>
                    <a:pt x="2089" y="19588"/>
                    <a:pt x="2134" y="19668"/>
                    <a:pt x="2168" y="19746"/>
                  </a:cubicBezTo>
                  <a:cubicBezTo>
                    <a:pt x="2213" y="19837"/>
                    <a:pt x="2258" y="19927"/>
                    <a:pt x="2303" y="20006"/>
                  </a:cubicBezTo>
                  <a:cubicBezTo>
                    <a:pt x="2360" y="20108"/>
                    <a:pt x="2405" y="20220"/>
                    <a:pt x="2461" y="20323"/>
                  </a:cubicBezTo>
                  <a:cubicBezTo>
                    <a:pt x="2496" y="20390"/>
                    <a:pt x="2541" y="20469"/>
                    <a:pt x="2574" y="20537"/>
                  </a:cubicBezTo>
                  <a:lnTo>
                    <a:pt x="2586" y="20548"/>
                  </a:lnTo>
                  <a:cubicBezTo>
                    <a:pt x="2597" y="20571"/>
                    <a:pt x="2609" y="20593"/>
                    <a:pt x="2619" y="20627"/>
                  </a:cubicBezTo>
                  <a:cubicBezTo>
                    <a:pt x="2642" y="20649"/>
                    <a:pt x="2654" y="20672"/>
                    <a:pt x="2676" y="20695"/>
                  </a:cubicBezTo>
                  <a:cubicBezTo>
                    <a:pt x="2687" y="20729"/>
                    <a:pt x="2710" y="20752"/>
                    <a:pt x="2721" y="20774"/>
                  </a:cubicBezTo>
                  <a:cubicBezTo>
                    <a:pt x="2755" y="20819"/>
                    <a:pt x="2777" y="20864"/>
                    <a:pt x="2812" y="20910"/>
                  </a:cubicBezTo>
                  <a:cubicBezTo>
                    <a:pt x="2823" y="20943"/>
                    <a:pt x="2834" y="20977"/>
                    <a:pt x="2857" y="21022"/>
                  </a:cubicBezTo>
                  <a:lnTo>
                    <a:pt x="2845" y="21022"/>
                  </a:lnTo>
                  <a:lnTo>
                    <a:pt x="2879" y="21090"/>
                  </a:lnTo>
                  <a:cubicBezTo>
                    <a:pt x="2890" y="21124"/>
                    <a:pt x="2913" y="21146"/>
                    <a:pt x="2925" y="21181"/>
                  </a:cubicBezTo>
                  <a:cubicBezTo>
                    <a:pt x="2958" y="21259"/>
                    <a:pt x="2992" y="21349"/>
                    <a:pt x="3026" y="21440"/>
                  </a:cubicBezTo>
                  <a:cubicBezTo>
                    <a:pt x="3048" y="21507"/>
                    <a:pt x="3071" y="21587"/>
                    <a:pt x="3094" y="21655"/>
                  </a:cubicBezTo>
                  <a:cubicBezTo>
                    <a:pt x="3116" y="21745"/>
                    <a:pt x="3139" y="21824"/>
                    <a:pt x="3161" y="21914"/>
                  </a:cubicBezTo>
                  <a:cubicBezTo>
                    <a:pt x="3218" y="22072"/>
                    <a:pt x="3286" y="22242"/>
                    <a:pt x="3342" y="22400"/>
                  </a:cubicBezTo>
                  <a:cubicBezTo>
                    <a:pt x="3421" y="22580"/>
                    <a:pt x="3500" y="22761"/>
                    <a:pt x="3568" y="22942"/>
                  </a:cubicBezTo>
                  <a:cubicBezTo>
                    <a:pt x="3613" y="23043"/>
                    <a:pt x="3658" y="23133"/>
                    <a:pt x="3692" y="23235"/>
                  </a:cubicBezTo>
                  <a:cubicBezTo>
                    <a:pt x="3703" y="23258"/>
                    <a:pt x="3715" y="23291"/>
                    <a:pt x="3726" y="23326"/>
                  </a:cubicBezTo>
                  <a:cubicBezTo>
                    <a:pt x="3737" y="23336"/>
                    <a:pt x="3737" y="23359"/>
                    <a:pt x="3737" y="23371"/>
                  </a:cubicBezTo>
                  <a:cubicBezTo>
                    <a:pt x="3748" y="23393"/>
                    <a:pt x="3760" y="23404"/>
                    <a:pt x="3771" y="23416"/>
                  </a:cubicBezTo>
                  <a:cubicBezTo>
                    <a:pt x="3783" y="23449"/>
                    <a:pt x="3793" y="23472"/>
                    <a:pt x="3805" y="23506"/>
                  </a:cubicBezTo>
                  <a:cubicBezTo>
                    <a:pt x="3839" y="23597"/>
                    <a:pt x="3884" y="23687"/>
                    <a:pt x="3929" y="23777"/>
                  </a:cubicBezTo>
                  <a:cubicBezTo>
                    <a:pt x="3952" y="23856"/>
                    <a:pt x="3986" y="23924"/>
                    <a:pt x="4019" y="24003"/>
                  </a:cubicBezTo>
                  <a:cubicBezTo>
                    <a:pt x="4064" y="24184"/>
                    <a:pt x="4121" y="24364"/>
                    <a:pt x="4167" y="24545"/>
                  </a:cubicBezTo>
                  <a:cubicBezTo>
                    <a:pt x="4189" y="24613"/>
                    <a:pt x="4200" y="24680"/>
                    <a:pt x="4223" y="24759"/>
                  </a:cubicBezTo>
                  <a:lnTo>
                    <a:pt x="4290" y="24962"/>
                  </a:lnTo>
                  <a:cubicBezTo>
                    <a:pt x="4325" y="25075"/>
                    <a:pt x="4358" y="25200"/>
                    <a:pt x="4403" y="25313"/>
                  </a:cubicBezTo>
                  <a:cubicBezTo>
                    <a:pt x="4403" y="25335"/>
                    <a:pt x="4415" y="25369"/>
                    <a:pt x="4426" y="25391"/>
                  </a:cubicBezTo>
                  <a:cubicBezTo>
                    <a:pt x="4403" y="25358"/>
                    <a:pt x="4370" y="25313"/>
                    <a:pt x="4347" y="25278"/>
                  </a:cubicBezTo>
                  <a:cubicBezTo>
                    <a:pt x="4325" y="25256"/>
                    <a:pt x="4313" y="25233"/>
                    <a:pt x="4302" y="25222"/>
                  </a:cubicBezTo>
                  <a:cubicBezTo>
                    <a:pt x="4290" y="25200"/>
                    <a:pt x="4268" y="25188"/>
                    <a:pt x="4257" y="25177"/>
                  </a:cubicBezTo>
                  <a:cubicBezTo>
                    <a:pt x="4234" y="25143"/>
                    <a:pt x="4212" y="25109"/>
                    <a:pt x="4189" y="25087"/>
                  </a:cubicBezTo>
                  <a:cubicBezTo>
                    <a:pt x="4177" y="25075"/>
                    <a:pt x="4167" y="25064"/>
                    <a:pt x="4155" y="25042"/>
                  </a:cubicBezTo>
                  <a:lnTo>
                    <a:pt x="4019" y="24906"/>
                  </a:lnTo>
                  <a:cubicBezTo>
                    <a:pt x="3963" y="24849"/>
                    <a:pt x="3906" y="24804"/>
                    <a:pt x="3850" y="24748"/>
                  </a:cubicBezTo>
                  <a:cubicBezTo>
                    <a:pt x="3793" y="24691"/>
                    <a:pt x="3737" y="24635"/>
                    <a:pt x="3681" y="24590"/>
                  </a:cubicBezTo>
                  <a:lnTo>
                    <a:pt x="3354" y="24262"/>
                  </a:lnTo>
                  <a:lnTo>
                    <a:pt x="3274" y="24184"/>
                  </a:lnTo>
                  <a:cubicBezTo>
                    <a:pt x="3241" y="24149"/>
                    <a:pt x="3206" y="24116"/>
                    <a:pt x="3173" y="24093"/>
                  </a:cubicBezTo>
                  <a:lnTo>
                    <a:pt x="3105" y="24026"/>
                  </a:lnTo>
                  <a:cubicBezTo>
                    <a:pt x="3060" y="23991"/>
                    <a:pt x="3026" y="23958"/>
                    <a:pt x="2992" y="23924"/>
                  </a:cubicBezTo>
                  <a:cubicBezTo>
                    <a:pt x="2925" y="23868"/>
                    <a:pt x="2868" y="23822"/>
                    <a:pt x="2800" y="23765"/>
                  </a:cubicBezTo>
                  <a:lnTo>
                    <a:pt x="2631" y="23630"/>
                  </a:lnTo>
                  <a:lnTo>
                    <a:pt x="2642" y="23630"/>
                  </a:lnTo>
                  <a:cubicBezTo>
                    <a:pt x="2597" y="23585"/>
                    <a:pt x="2552" y="23551"/>
                    <a:pt x="2518" y="23506"/>
                  </a:cubicBezTo>
                  <a:cubicBezTo>
                    <a:pt x="2461" y="23449"/>
                    <a:pt x="2416" y="23404"/>
                    <a:pt x="2371" y="23348"/>
                  </a:cubicBezTo>
                  <a:cubicBezTo>
                    <a:pt x="2360" y="23336"/>
                    <a:pt x="2348" y="23314"/>
                    <a:pt x="2326" y="23303"/>
                  </a:cubicBezTo>
                  <a:cubicBezTo>
                    <a:pt x="2326" y="23291"/>
                    <a:pt x="2326" y="23280"/>
                    <a:pt x="2315" y="23269"/>
                  </a:cubicBezTo>
                  <a:cubicBezTo>
                    <a:pt x="2315" y="23258"/>
                    <a:pt x="2303" y="23246"/>
                    <a:pt x="2303" y="23224"/>
                  </a:cubicBezTo>
                  <a:cubicBezTo>
                    <a:pt x="2303" y="23224"/>
                    <a:pt x="2303" y="23213"/>
                    <a:pt x="2292" y="23213"/>
                  </a:cubicBezTo>
                  <a:cubicBezTo>
                    <a:pt x="2270" y="23122"/>
                    <a:pt x="2236" y="23020"/>
                    <a:pt x="2190" y="22942"/>
                  </a:cubicBezTo>
                  <a:cubicBezTo>
                    <a:pt x="2145" y="22862"/>
                    <a:pt x="2089" y="22795"/>
                    <a:pt x="2055" y="22704"/>
                  </a:cubicBezTo>
                  <a:cubicBezTo>
                    <a:pt x="2032" y="22671"/>
                    <a:pt x="2021" y="22626"/>
                    <a:pt x="1999" y="22580"/>
                  </a:cubicBezTo>
                  <a:lnTo>
                    <a:pt x="1999" y="22569"/>
                  </a:lnTo>
                  <a:cubicBezTo>
                    <a:pt x="1942" y="22411"/>
                    <a:pt x="1897" y="22253"/>
                    <a:pt x="1841" y="22106"/>
                  </a:cubicBezTo>
                  <a:cubicBezTo>
                    <a:pt x="1818" y="22027"/>
                    <a:pt x="1784" y="21948"/>
                    <a:pt x="1739" y="21881"/>
                  </a:cubicBezTo>
                  <a:cubicBezTo>
                    <a:pt x="1683" y="21790"/>
                    <a:pt x="1615" y="21700"/>
                    <a:pt x="1536" y="21632"/>
                  </a:cubicBezTo>
                  <a:cubicBezTo>
                    <a:pt x="1502" y="21610"/>
                    <a:pt x="1480" y="21587"/>
                    <a:pt x="1445" y="21564"/>
                  </a:cubicBezTo>
                  <a:cubicBezTo>
                    <a:pt x="1412" y="21542"/>
                    <a:pt x="1367" y="21507"/>
                    <a:pt x="1332" y="21485"/>
                  </a:cubicBezTo>
                  <a:cubicBezTo>
                    <a:pt x="1276" y="21451"/>
                    <a:pt x="1209" y="21406"/>
                    <a:pt x="1152" y="21372"/>
                  </a:cubicBezTo>
                  <a:cubicBezTo>
                    <a:pt x="1051" y="21327"/>
                    <a:pt x="948" y="21282"/>
                    <a:pt x="836" y="21259"/>
                  </a:cubicBezTo>
                  <a:cubicBezTo>
                    <a:pt x="811" y="21256"/>
                    <a:pt x="785" y="21255"/>
                    <a:pt x="760" y="21255"/>
                  </a:cubicBezTo>
                  <a:cubicBezTo>
                    <a:pt x="684" y="21255"/>
                    <a:pt x="607" y="21268"/>
                    <a:pt x="531" y="21293"/>
                  </a:cubicBezTo>
                  <a:cubicBezTo>
                    <a:pt x="328" y="21361"/>
                    <a:pt x="170" y="21519"/>
                    <a:pt x="80" y="21711"/>
                  </a:cubicBezTo>
                  <a:cubicBezTo>
                    <a:pt x="34" y="21801"/>
                    <a:pt x="12" y="21903"/>
                    <a:pt x="0" y="22004"/>
                  </a:cubicBezTo>
                  <a:cubicBezTo>
                    <a:pt x="0" y="22117"/>
                    <a:pt x="23" y="22219"/>
                    <a:pt x="68" y="22320"/>
                  </a:cubicBezTo>
                  <a:cubicBezTo>
                    <a:pt x="90" y="22355"/>
                    <a:pt x="113" y="22400"/>
                    <a:pt x="158" y="22433"/>
                  </a:cubicBezTo>
                  <a:cubicBezTo>
                    <a:pt x="181" y="22456"/>
                    <a:pt x="215" y="22478"/>
                    <a:pt x="249" y="22490"/>
                  </a:cubicBezTo>
                  <a:cubicBezTo>
                    <a:pt x="283" y="22513"/>
                    <a:pt x="316" y="22535"/>
                    <a:pt x="361" y="22558"/>
                  </a:cubicBezTo>
                  <a:cubicBezTo>
                    <a:pt x="396" y="22569"/>
                    <a:pt x="441" y="22591"/>
                    <a:pt x="474" y="22603"/>
                  </a:cubicBezTo>
                  <a:cubicBezTo>
                    <a:pt x="519" y="22626"/>
                    <a:pt x="565" y="22648"/>
                    <a:pt x="610" y="22659"/>
                  </a:cubicBezTo>
                  <a:cubicBezTo>
                    <a:pt x="689" y="22693"/>
                    <a:pt x="768" y="22727"/>
                    <a:pt x="836" y="22761"/>
                  </a:cubicBezTo>
                  <a:cubicBezTo>
                    <a:pt x="983" y="22829"/>
                    <a:pt x="1129" y="22885"/>
                    <a:pt x="1287" y="22942"/>
                  </a:cubicBezTo>
                  <a:cubicBezTo>
                    <a:pt x="1434" y="22987"/>
                    <a:pt x="1581" y="23032"/>
                    <a:pt x="1728" y="23088"/>
                  </a:cubicBezTo>
                  <a:cubicBezTo>
                    <a:pt x="1773" y="23100"/>
                    <a:pt x="1818" y="23122"/>
                    <a:pt x="1863" y="23145"/>
                  </a:cubicBezTo>
                  <a:cubicBezTo>
                    <a:pt x="1897" y="23156"/>
                    <a:pt x="1931" y="23178"/>
                    <a:pt x="1965" y="23201"/>
                  </a:cubicBezTo>
                  <a:cubicBezTo>
                    <a:pt x="2010" y="23235"/>
                    <a:pt x="2044" y="23269"/>
                    <a:pt x="2089" y="23291"/>
                  </a:cubicBezTo>
                  <a:cubicBezTo>
                    <a:pt x="2123" y="23336"/>
                    <a:pt x="2157" y="23371"/>
                    <a:pt x="2190" y="23404"/>
                  </a:cubicBezTo>
                  <a:lnTo>
                    <a:pt x="2247" y="23461"/>
                  </a:lnTo>
                  <a:cubicBezTo>
                    <a:pt x="2270" y="23494"/>
                    <a:pt x="2281" y="23529"/>
                    <a:pt x="2303" y="23551"/>
                  </a:cubicBezTo>
                  <a:cubicBezTo>
                    <a:pt x="2315" y="23574"/>
                    <a:pt x="2338" y="23585"/>
                    <a:pt x="2360" y="23585"/>
                  </a:cubicBezTo>
                  <a:lnTo>
                    <a:pt x="2450" y="23675"/>
                  </a:lnTo>
                  <a:cubicBezTo>
                    <a:pt x="2484" y="23709"/>
                    <a:pt x="2506" y="23732"/>
                    <a:pt x="2541" y="23755"/>
                  </a:cubicBezTo>
                  <a:cubicBezTo>
                    <a:pt x="2574" y="23788"/>
                    <a:pt x="2619" y="23822"/>
                    <a:pt x="2654" y="23856"/>
                  </a:cubicBezTo>
                  <a:cubicBezTo>
                    <a:pt x="2710" y="23913"/>
                    <a:pt x="2777" y="23958"/>
                    <a:pt x="2834" y="24003"/>
                  </a:cubicBezTo>
                  <a:cubicBezTo>
                    <a:pt x="2890" y="24048"/>
                    <a:pt x="2947" y="24104"/>
                    <a:pt x="3003" y="24149"/>
                  </a:cubicBezTo>
                  <a:cubicBezTo>
                    <a:pt x="3060" y="24194"/>
                    <a:pt x="3116" y="24251"/>
                    <a:pt x="3173" y="24297"/>
                  </a:cubicBezTo>
                  <a:cubicBezTo>
                    <a:pt x="3229" y="24364"/>
                    <a:pt x="3286" y="24420"/>
                    <a:pt x="3342" y="24477"/>
                  </a:cubicBezTo>
                  <a:lnTo>
                    <a:pt x="3512" y="24646"/>
                  </a:lnTo>
                  <a:cubicBezTo>
                    <a:pt x="3579" y="24703"/>
                    <a:pt x="3635" y="24759"/>
                    <a:pt x="3692" y="24816"/>
                  </a:cubicBezTo>
                  <a:cubicBezTo>
                    <a:pt x="3760" y="24872"/>
                    <a:pt x="3828" y="24929"/>
                    <a:pt x="3884" y="24985"/>
                  </a:cubicBezTo>
                  <a:lnTo>
                    <a:pt x="3963" y="25064"/>
                  </a:lnTo>
                  <a:cubicBezTo>
                    <a:pt x="3997" y="25098"/>
                    <a:pt x="4019" y="25120"/>
                    <a:pt x="4042" y="25155"/>
                  </a:cubicBezTo>
                  <a:cubicBezTo>
                    <a:pt x="4087" y="25200"/>
                    <a:pt x="4144" y="25256"/>
                    <a:pt x="4189" y="25313"/>
                  </a:cubicBezTo>
                  <a:cubicBezTo>
                    <a:pt x="4200" y="25335"/>
                    <a:pt x="4223" y="25358"/>
                    <a:pt x="4245" y="25391"/>
                  </a:cubicBezTo>
                  <a:cubicBezTo>
                    <a:pt x="4268" y="25414"/>
                    <a:pt x="4290" y="25448"/>
                    <a:pt x="4313" y="25481"/>
                  </a:cubicBezTo>
                  <a:cubicBezTo>
                    <a:pt x="4325" y="25504"/>
                    <a:pt x="4347" y="25527"/>
                    <a:pt x="4358" y="25549"/>
                  </a:cubicBezTo>
                  <a:cubicBezTo>
                    <a:pt x="4381" y="25584"/>
                    <a:pt x="4415" y="25617"/>
                    <a:pt x="4437" y="25651"/>
                  </a:cubicBezTo>
                  <a:cubicBezTo>
                    <a:pt x="4471" y="25707"/>
                    <a:pt x="4505" y="25764"/>
                    <a:pt x="4550" y="25820"/>
                  </a:cubicBezTo>
                  <a:lnTo>
                    <a:pt x="4550" y="25809"/>
                  </a:lnTo>
                  <a:cubicBezTo>
                    <a:pt x="4561" y="25843"/>
                    <a:pt x="4584" y="25877"/>
                    <a:pt x="4606" y="25900"/>
                  </a:cubicBezTo>
                  <a:lnTo>
                    <a:pt x="4674" y="26069"/>
                  </a:lnTo>
                  <a:cubicBezTo>
                    <a:pt x="4697" y="26125"/>
                    <a:pt x="4731" y="26193"/>
                    <a:pt x="4754" y="26261"/>
                  </a:cubicBezTo>
                  <a:cubicBezTo>
                    <a:pt x="4787" y="26317"/>
                    <a:pt x="4810" y="26374"/>
                    <a:pt x="4832" y="26442"/>
                  </a:cubicBezTo>
                  <a:cubicBezTo>
                    <a:pt x="4889" y="26554"/>
                    <a:pt x="4934" y="26667"/>
                    <a:pt x="4990" y="26791"/>
                  </a:cubicBezTo>
                  <a:cubicBezTo>
                    <a:pt x="5092" y="27029"/>
                    <a:pt x="5216" y="27254"/>
                    <a:pt x="5341" y="27480"/>
                  </a:cubicBezTo>
                  <a:cubicBezTo>
                    <a:pt x="5374" y="27536"/>
                    <a:pt x="5408" y="27604"/>
                    <a:pt x="5442" y="27661"/>
                  </a:cubicBezTo>
                  <a:cubicBezTo>
                    <a:pt x="5464" y="27694"/>
                    <a:pt x="5476" y="27729"/>
                    <a:pt x="5499" y="27751"/>
                  </a:cubicBezTo>
                  <a:cubicBezTo>
                    <a:pt x="5510" y="27785"/>
                    <a:pt x="5521" y="27807"/>
                    <a:pt x="5544" y="27830"/>
                  </a:cubicBezTo>
                  <a:lnTo>
                    <a:pt x="5645" y="28000"/>
                  </a:lnTo>
                  <a:cubicBezTo>
                    <a:pt x="5690" y="28056"/>
                    <a:pt x="5724" y="28101"/>
                    <a:pt x="5758" y="28158"/>
                  </a:cubicBezTo>
                  <a:lnTo>
                    <a:pt x="5860" y="28293"/>
                  </a:lnTo>
                  <a:cubicBezTo>
                    <a:pt x="5848" y="28429"/>
                    <a:pt x="5848" y="28564"/>
                    <a:pt x="5860" y="28688"/>
                  </a:cubicBezTo>
                  <a:lnTo>
                    <a:pt x="5893" y="28993"/>
                  </a:lnTo>
                  <a:cubicBezTo>
                    <a:pt x="5916" y="29083"/>
                    <a:pt x="5928" y="29185"/>
                    <a:pt x="5950" y="29275"/>
                  </a:cubicBezTo>
                  <a:cubicBezTo>
                    <a:pt x="5995" y="29478"/>
                    <a:pt x="6029" y="29681"/>
                    <a:pt x="6074" y="29885"/>
                  </a:cubicBezTo>
                  <a:cubicBezTo>
                    <a:pt x="6142" y="30201"/>
                    <a:pt x="6199" y="30528"/>
                    <a:pt x="6255" y="30845"/>
                  </a:cubicBezTo>
                  <a:cubicBezTo>
                    <a:pt x="6277" y="31025"/>
                    <a:pt x="6300" y="31206"/>
                    <a:pt x="6334" y="31386"/>
                  </a:cubicBezTo>
                  <a:cubicBezTo>
                    <a:pt x="6345" y="31545"/>
                    <a:pt x="6357" y="31703"/>
                    <a:pt x="6379" y="31861"/>
                  </a:cubicBezTo>
                  <a:cubicBezTo>
                    <a:pt x="6379" y="32019"/>
                    <a:pt x="6390" y="32188"/>
                    <a:pt x="6402" y="32346"/>
                  </a:cubicBezTo>
                  <a:cubicBezTo>
                    <a:pt x="6402" y="32538"/>
                    <a:pt x="6413" y="32741"/>
                    <a:pt x="6413" y="32933"/>
                  </a:cubicBezTo>
                  <a:lnTo>
                    <a:pt x="6413" y="33904"/>
                  </a:lnTo>
                  <a:cubicBezTo>
                    <a:pt x="6413" y="34254"/>
                    <a:pt x="6413" y="34593"/>
                    <a:pt x="6424" y="34931"/>
                  </a:cubicBezTo>
                  <a:lnTo>
                    <a:pt x="6424" y="35100"/>
                  </a:lnTo>
                  <a:cubicBezTo>
                    <a:pt x="6368" y="34965"/>
                    <a:pt x="6312" y="34829"/>
                    <a:pt x="6244" y="34694"/>
                  </a:cubicBezTo>
                  <a:cubicBezTo>
                    <a:pt x="6221" y="34626"/>
                    <a:pt x="6176" y="34548"/>
                    <a:pt x="6142" y="34468"/>
                  </a:cubicBezTo>
                  <a:cubicBezTo>
                    <a:pt x="6108" y="34390"/>
                    <a:pt x="6063" y="34299"/>
                    <a:pt x="6018" y="34209"/>
                  </a:cubicBezTo>
                  <a:lnTo>
                    <a:pt x="5883" y="33971"/>
                  </a:lnTo>
                  <a:cubicBezTo>
                    <a:pt x="5871" y="33961"/>
                    <a:pt x="5860" y="33938"/>
                    <a:pt x="5848" y="33915"/>
                  </a:cubicBezTo>
                  <a:cubicBezTo>
                    <a:pt x="5837" y="33904"/>
                    <a:pt x="5826" y="33893"/>
                    <a:pt x="5815" y="33870"/>
                  </a:cubicBezTo>
                  <a:cubicBezTo>
                    <a:pt x="5780" y="33836"/>
                    <a:pt x="5747" y="33791"/>
                    <a:pt x="5713" y="33757"/>
                  </a:cubicBezTo>
                  <a:cubicBezTo>
                    <a:pt x="5634" y="33667"/>
                    <a:pt x="5555" y="33588"/>
                    <a:pt x="5476" y="33509"/>
                  </a:cubicBezTo>
                  <a:lnTo>
                    <a:pt x="5442" y="33441"/>
                  </a:lnTo>
                  <a:cubicBezTo>
                    <a:pt x="5431" y="33419"/>
                    <a:pt x="5419" y="33384"/>
                    <a:pt x="5408" y="33362"/>
                  </a:cubicBezTo>
                  <a:cubicBezTo>
                    <a:pt x="5386" y="33317"/>
                    <a:pt x="5363" y="33271"/>
                    <a:pt x="5351" y="33226"/>
                  </a:cubicBezTo>
                  <a:cubicBezTo>
                    <a:pt x="5341" y="33193"/>
                    <a:pt x="5318" y="33170"/>
                    <a:pt x="5318" y="33136"/>
                  </a:cubicBezTo>
                  <a:lnTo>
                    <a:pt x="5318" y="33148"/>
                  </a:lnTo>
                  <a:cubicBezTo>
                    <a:pt x="5295" y="33091"/>
                    <a:pt x="5284" y="33046"/>
                    <a:pt x="5261" y="32990"/>
                  </a:cubicBezTo>
                  <a:cubicBezTo>
                    <a:pt x="5250" y="32944"/>
                    <a:pt x="5239" y="32899"/>
                    <a:pt x="5216" y="32854"/>
                  </a:cubicBezTo>
                  <a:cubicBezTo>
                    <a:pt x="5193" y="32764"/>
                    <a:pt x="5171" y="32662"/>
                    <a:pt x="5137" y="32571"/>
                  </a:cubicBezTo>
                  <a:cubicBezTo>
                    <a:pt x="5126" y="32526"/>
                    <a:pt x="5126" y="32493"/>
                    <a:pt x="5115" y="32448"/>
                  </a:cubicBezTo>
                  <a:cubicBezTo>
                    <a:pt x="5103" y="32403"/>
                    <a:pt x="5092" y="32368"/>
                    <a:pt x="5092" y="32323"/>
                  </a:cubicBezTo>
                  <a:cubicBezTo>
                    <a:pt x="5081" y="32245"/>
                    <a:pt x="5058" y="32177"/>
                    <a:pt x="5047" y="32097"/>
                  </a:cubicBezTo>
                  <a:lnTo>
                    <a:pt x="5047" y="31984"/>
                  </a:lnTo>
                  <a:cubicBezTo>
                    <a:pt x="5035" y="31951"/>
                    <a:pt x="5035" y="31917"/>
                    <a:pt x="5035" y="31883"/>
                  </a:cubicBezTo>
                  <a:cubicBezTo>
                    <a:pt x="5025" y="31816"/>
                    <a:pt x="5025" y="31748"/>
                    <a:pt x="5025" y="31680"/>
                  </a:cubicBezTo>
                  <a:cubicBezTo>
                    <a:pt x="5013" y="31612"/>
                    <a:pt x="5013" y="31545"/>
                    <a:pt x="5013" y="31477"/>
                  </a:cubicBezTo>
                  <a:lnTo>
                    <a:pt x="5013" y="31284"/>
                  </a:lnTo>
                  <a:cubicBezTo>
                    <a:pt x="5013" y="31228"/>
                    <a:pt x="5025" y="31172"/>
                    <a:pt x="5025" y="31116"/>
                  </a:cubicBezTo>
                  <a:cubicBezTo>
                    <a:pt x="5025" y="31070"/>
                    <a:pt x="5035" y="31025"/>
                    <a:pt x="5035" y="30980"/>
                  </a:cubicBezTo>
                  <a:cubicBezTo>
                    <a:pt x="5035" y="30957"/>
                    <a:pt x="5035" y="30935"/>
                    <a:pt x="5047" y="30923"/>
                  </a:cubicBezTo>
                  <a:cubicBezTo>
                    <a:pt x="5070" y="30912"/>
                    <a:pt x="5092" y="30890"/>
                    <a:pt x="5103" y="30855"/>
                  </a:cubicBezTo>
                  <a:cubicBezTo>
                    <a:pt x="5148" y="30709"/>
                    <a:pt x="5193" y="30551"/>
                    <a:pt x="5239" y="30404"/>
                  </a:cubicBezTo>
                  <a:cubicBezTo>
                    <a:pt x="5284" y="30268"/>
                    <a:pt x="5329" y="30133"/>
                    <a:pt x="5351" y="29997"/>
                  </a:cubicBezTo>
                  <a:cubicBezTo>
                    <a:pt x="5351" y="29990"/>
                    <a:pt x="5357" y="29982"/>
                    <a:pt x="5361" y="29974"/>
                  </a:cubicBezTo>
                  <a:lnTo>
                    <a:pt x="5361" y="29974"/>
                  </a:lnTo>
                  <a:cubicBezTo>
                    <a:pt x="5359" y="29975"/>
                    <a:pt x="5356" y="29975"/>
                    <a:pt x="5351" y="29975"/>
                  </a:cubicBezTo>
                  <a:cubicBezTo>
                    <a:pt x="5363" y="29952"/>
                    <a:pt x="5363" y="29930"/>
                    <a:pt x="5374" y="29907"/>
                  </a:cubicBezTo>
                  <a:lnTo>
                    <a:pt x="5374" y="29885"/>
                  </a:lnTo>
                  <a:cubicBezTo>
                    <a:pt x="5386" y="29862"/>
                    <a:pt x="5386" y="29851"/>
                    <a:pt x="5386" y="29829"/>
                  </a:cubicBezTo>
                  <a:cubicBezTo>
                    <a:pt x="5397" y="29749"/>
                    <a:pt x="5408" y="29659"/>
                    <a:pt x="5419" y="29568"/>
                  </a:cubicBezTo>
                  <a:cubicBezTo>
                    <a:pt x="5431" y="29490"/>
                    <a:pt x="5442" y="29410"/>
                    <a:pt x="5442" y="29332"/>
                  </a:cubicBezTo>
                  <a:cubicBezTo>
                    <a:pt x="5442" y="29287"/>
                    <a:pt x="5442" y="29241"/>
                    <a:pt x="5454" y="29196"/>
                  </a:cubicBezTo>
                  <a:lnTo>
                    <a:pt x="5454" y="29061"/>
                  </a:lnTo>
                  <a:cubicBezTo>
                    <a:pt x="5454" y="29026"/>
                    <a:pt x="5442" y="28981"/>
                    <a:pt x="5442" y="28948"/>
                  </a:cubicBezTo>
                  <a:cubicBezTo>
                    <a:pt x="5442" y="28868"/>
                    <a:pt x="5431" y="28790"/>
                    <a:pt x="5419" y="28710"/>
                  </a:cubicBezTo>
                  <a:cubicBezTo>
                    <a:pt x="5397" y="28609"/>
                    <a:pt x="5374" y="28496"/>
                    <a:pt x="5318" y="28394"/>
                  </a:cubicBezTo>
                  <a:cubicBezTo>
                    <a:pt x="5273" y="28304"/>
                    <a:pt x="5193" y="28236"/>
                    <a:pt x="5092" y="28191"/>
                  </a:cubicBezTo>
                  <a:cubicBezTo>
                    <a:pt x="5016" y="28166"/>
                    <a:pt x="4934" y="28153"/>
                    <a:pt x="4850" y="28153"/>
                  </a:cubicBezTo>
                  <a:cubicBezTo>
                    <a:pt x="4821" y="28153"/>
                    <a:pt x="4793" y="28155"/>
                    <a:pt x="4764" y="28158"/>
                  </a:cubicBezTo>
                  <a:cubicBezTo>
                    <a:pt x="4652" y="28180"/>
                    <a:pt x="4561" y="28236"/>
                    <a:pt x="4471" y="28304"/>
                  </a:cubicBezTo>
                  <a:cubicBezTo>
                    <a:pt x="4392" y="28372"/>
                    <a:pt x="4325" y="28462"/>
                    <a:pt x="4279" y="28564"/>
                  </a:cubicBezTo>
                  <a:cubicBezTo>
                    <a:pt x="4223" y="28677"/>
                    <a:pt x="4212" y="28801"/>
                    <a:pt x="4223" y="28925"/>
                  </a:cubicBezTo>
                  <a:cubicBezTo>
                    <a:pt x="4223" y="28981"/>
                    <a:pt x="4245" y="29038"/>
                    <a:pt x="4257" y="29094"/>
                  </a:cubicBezTo>
                  <a:lnTo>
                    <a:pt x="4290" y="29196"/>
                  </a:lnTo>
                  <a:cubicBezTo>
                    <a:pt x="4302" y="29230"/>
                    <a:pt x="4313" y="29252"/>
                    <a:pt x="4313" y="29287"/>
                  </a:cubicBezTo>
                  <a:cubicBezTo>
                    <a:pt x="4325" y="29297"/>
                    <a:pt x="4325" y="29309"/>
                    <a:pt x="4335" y="29332"/>
                  </a:cubicBezTo>
                  <a:cubicBezTo>
                    <a:pt x="4358" y="29365"/>
                    <a:pt x="4370" y="29410"/>
                    <a:pt x="4392" y="29455"/>
                  </a:cubicBezTo>
                  <a:cubicBezTo>
                    <a:pt x="4403" y="29490"/>
                    <a:pt x="4426" y="29523"/>
                    <a:pt x="4448" y="29558"/>
                  </a:cubicBezTo>
                  <a:cubicBezTo>
                    <a:pt x="4460" y="29591"/>
                    <a:pt x="4483" y="29625"/>
                    <a:pt x="4493" y="29659"/>
                  </a:cubicBezTo>
                  <a:cubicBezTo>
                    <a:pt x="4528" y="29704"/>
                    <a:pt x="4550" y="29738"/>
                    <a:pt x="4573" y="29783"/>
                  </a:cubicBezTo>
                  <a:cubicBezTo>
                    <a:pt x="4596" y="29817"/>
                    <a:pt x="4618" y="29862"/>
                    <a:pt x="4641" y="29896"/>
                  </a:cubicBezTo>
                  <a:lnTo>
                    <a:pt x="4708" y="29997"/>
                  </a:lnTo>
                  <a:cubicBezTo>
                    <a:pt x="4742" y="30065"/>
                    <a:pt x="4787" y="30133"/>
                    <a:pt x="4821" y="30201"/>
                  </a:cubicBezTo>
                  <a:cubicBezTo>
                    <a:pt x="4821" y="30212"/>
                    <a:pt x="4821" y="30212"/>
                    <a:pt x="4832" y="30212"/>
                  </a:cubicBezTo>
                  <a:lnTo>
                    <a:pt x="4821" y="30212"/>
                  </a:lnTo>
                  <a:cubicBezTo>
                    <a:pt x="4844" y="30246"/>
                    <a:pt x="4855" y="30280"/>
                    <a:pt x="4866" y="30314"/>
                  </a:cubicBezTo>
                  <a:cubicBezTo>
                    <a:pt x="4877" y="30325"/>
                    <a:pt x="4877" y="30348"/>
                    <a:pt x="4889" y="30359"/>
                  </a:cubicBezTo>
                  <a:lnTo>
                    <a:pt x="4889" y="30404"/>
                  </a:lnTo>
                  <a:lnTo>
                    <a:pt x="4889" y="30483"/>
                  </a:lnTo>
                  <a:lnTo>
                    <a:pt x="4855" y="30788"/>
                  </a:lnTo>
                  <a:cubicBezTo>
                    <a:pt x="4844" y="30890"/>
                    <a:pt x="4844" y="31003"/>
                    <a:pt x="4832" y="31104"/>
                  </a:cubicBezTo>
                  <a:lnTo>
                    <a:pt x="4832" y="31194"/>
                  </a:lnTo>
                  <a:lnTo>
                    <a:pt x="4832" y="31274"/>
                  </a:lnTo>
                  <a:lnTo>
                    <a:pt x="4832" y="31386"/>
                  </a:lnTo>
                  <a:cubicBezTo>
                    <a:pt x="4844" y="31409"/>
                    <a:pt x="4844" y="31442"/>
                    <a:pt x="4844" y="31465"/>
                  </a:cubicBezTo>
                  <a:lnTo>
                    <a:pt x="4844" y="31477"/>
                  </a:lnTo>
                  <a:lnTo>
                    <a:pt x="4844" y="31488"/>
                  </a:lnTo>
                  <a:cubicBezTo>
                    <a:pt x="4844" y="31545"/>
                    <a:pt x="4855" y="31612"/>
                    <a:pt x="4855" y="31668"/>
                  </a:cubicBezTo>
                  <a:cubicBezTo>
                    <a:pt x="4855" y="31736"/>
                    <a:pt x="4866" y="31793"/>
                    <a:pt x="4877" y="31861"/>
                  </a:cubicBezTo>
                  <a:cubicBezTo>
                    <a:pt x="4877" y="31906"/>
                    <a:pt x="4889" y="31962"/>
                    <a:pt x="4889" y="32007"/>
                  </a:cubicBezTo>
                  <a:cubicBezTo>
                    <a:pt x="4900" y="32064"/>
                    <a:pt x="4912" y="32109"/>
                    <a:pt x="4922" y="32154"/>
                  </a:cubicBezTo>
                  <a:cubicBezTo>
                    <a:pt x="4934" y="32222"/>
                    <a:pt x="4945" y="32278"/>
                    <a:pt x="4957" y="32335"/>
                  </a:cubicBezTo>
                  <a:lnTo>
                    <a:pt x="4957" y="32346"/>
                  </a:lnTo>
                  <a:cubicBezTo>
                    <a:pt x="4968" y="32380"/>
                    <a:pt x="4979" y="32413"/>
                    <a:pt x="4979" y="32448"/>
                  </a:cubicBezTo>
                  <a:cubicBezTo>
                    <a:pt x="5002" y="32493"/>
                    <a:pt x="5013" y="32549"/>
                    <a:pt x="5025" y="32594"/>
                  </a:cubicBezTo>
                  <a:cubicBezTo>
                    <a:pt x="5025" y="32617"/>
                    <a:pt x="5035" y="32651"/>
                    <a:pt x="5047" y="32674"/>
                  </a:cubicBezTo>
                  <a:cubicBezTo>
                    <a:pt x="5070" y="32730"/>
                    <a:pt x="5081" y="32786"/>
                    <a:pt x="5103" y="32842"/>
                  </a:cubicBezTo>
                  <a:cubicBezTo>
                    <a:pt x="5126" y="32922"/>
                    <a:pt x="5148" y="32990"/>
                    <a:pt x="5183" y="33068"/>
                  </a:cubicBezTo>
                  <a:cubicBezTo>
                    <a:pt x="5193" y="33103"/>
                    <a:pt x="5205" y="33136"/>
                    <a:pt x="5216" y="33181"/>
                  </a:cubicBezTo>
                  <a:cubicBezTo>
                    <a:pt x="5228" y="33193"/>
                    <a:pt x="5228" y="33204"/>
                    <a:pt x="5239" y="33215"/>
                  </a:cubicBezTo>
                  <a:lnTo>
                    <a:pt x="5273" y="33283"/>
                  </a:lnTo>
                  <a:cubicBezTo>
                    <a:pt x="5273" y="33294"/>
                    <a:pt x="5273" y="33294"/>
                    <a:pt x="5284" y="33306"/>
                  </a:cubicBezTo>
                  <a:cubicBezTo>
                    <a:pt x="5250" y="33283"/>
                    <a:pt x="5216" y="33249"/>
                    <a:pt x="5193" y="33226"/>
                  </a:cubicBezTo>
                  <a:cubicBezTo>
                    <a:pt x="5148" y="33159"/>
                    <a:pt x="5103" y="33103"/>
                    <a:pt x="5058" y="33046"/>
                  </a:cubicBezTo>
                  <a:cubicBezTo>
                    <a:pt x="4990" y="32967"/>
                    <a:pt x="4934" y="32877"/>
                    <a:pt x="4866" y="32809"/>
                  </a:cubicBezTo>
                  <a:cubicBezTo>
                    <a:pt x="4832" y="32764"/>
                    <a:pt x="4799" y="32730"/>
                    <a:pt x="4764" y="32696"/>
                  </a:cubicBezTo>
                  <a:cubicBezTo>
                    <a:pt x="4731" y="32651"/>
                    <a:pt x="4686" y="32617"/>
                    <a:pt x="4652" y="32571"/>
                  </a:cubicBezTo>
                  <a:lnTo>
                    <a:pt x="4652" y="32561"/>
                  </a:lnTo>
                  <a:cubicBezTo>
                    <a:pt x="4629" y="32538"/>
                    <a:pt x="4618" y="32515"/>
                    <a:pt x="4606" y="32504"/>
                  </a:cubicBezTo>
                  <a:cubicBezTo>
                    <a:pt x="4596" y="32481"/>
                    <a:pt x="4584" y="32459"/>
                    <a:pt x="4573" y="32448"/>
                  </a:cubicBezTo>
                  <a:cubicBezTo>
                    <a:pt x="4573" y="32448"/>
                    <a:pt x="4561" y="32448"/>
                    <a:pt x="4561" y="32436"/>
                  </a:cubicBezTo>
                  <a:cubicBezTo>
                    <a:pt x="4558" y="32433"/>
                    <a:pt x="4555" y="32429"/>
                    <a:pt x="4553" y="32425"/>
                  </a:cubicBezTo>
                  <a:lnTo>
                    <a:pt x="4553" y="32425"/>
                  </a:lnTo>
                  <a:cubicBezTo>
                    <a:pt x="4561" y="32427"/>
                    <a:pt x="4561" y="32436"/>
                    <a:pt x="4561" y="32436"/>
                  </a:cubicBezTo>
                  <a:cubicBezTo>
                    <a:pt x="4561" y="32426"/>
                    <a:pt x="4561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3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2" y="32425"/>
                    <a:pt x="4550" y="32425"/>
                  </a:cubicBezTo>
                  <a:cubicBezTo>
                    <a:pt x="4551" y="32425"/>
                    <a:pt x="4552" y="32425"/>
                    <a:pt x="4553" y="32425"/>
                  </a:cubicBezTo>
                  <a:lnTo>
                    <a:pt x="4553" y="32425"/>
                  </a:lnTo>
                  <a:cubicBezTo>
                    <a:pt x="4549" y="32418"/>
                    <a:pt x="4547" y="32410"/>
                    <a:pt x="4539" y="32403"/>
                  </a:cubicBezTo>
                  <a:lnTo>
                    <a:pt x="4539" y="32403"/>
                  </a:lnTo>
                  <a:lnTo>
                    <a:pt x="4550" y="32413"/>
                  </a:lnTo>
                  <a:cubicBezTo>
                    <a:pt x="4539" y="32403"/>
                    <a:pt x="4539" y="32391"/>
                    <a:pt x="4528" y="32391"/>
                  </a:cubicBezTo>
                  <a:lnTo>
                    <a:pt x="4528" y="32380"/>
                  </a:lnTo>
                  <a:cubicBezTo>
                    <a:pt x="4471" y="32301"/>
                    <a:pt x="4426" y="32233"/>
                    <a:pt x="4370" y="32154"/>
                  </a:cubicBezTo>
                  <a:lnTo>
                    <a:pt x="4200" y="31951"/>
                  </a:lnTo>
                  <a:cubicBezTo>
                    <a:pt x="4144" y="31883"/>
                    <a:pt x="4087" y="31826"/>
                    <a:pt x="4019" y="31770"/>
                  </a:cubicBezTo>
                  <a:cubicBezTo>
                    <a:pt x="3952" y="31703"/>
                    <a:pt x="3884" y="31646"/>
                    <a:pt x="3816" y="31590"/>
                  </a:cubicBezTo>
                  <a:cubicBezTo>
                    <a:pt x="3802" y="31580"/>
                    <a:pt x="3787" y="31577"/>
                    <a:pt x="3773" y="31577"/>
                  </a:cubicBezTo>
                  <a:cubicBezTo>
                    <a:pt x="3754" y="31577"/>
                    <a:pt x="3734" y="31583"/>
                    <a:pt x="3715" y="31590"/>
                  </a:cubicBezTo>
                  <a:cubicBezTo>
                    <a:pt x="3692" y="31578"/>
                    <a:pt x="3681" y="31555"/>
                    <a:pt x="3658" y="31545"/>
                  </a:cubicBezTo>
                  <a:cubicBezTo>
                    <a:pt x="3647" y="31522"/>
                    <a:pt x="3625" y="31499"/>
                    <a:pt x="3602" y="31465"/>
                  </a:cubicBezTo>
                  <a:cubicBezTo>
                    <a:pt x="3579" y="31432"/>
                    <a:pt x="3568" y="31397"/>
                    <a:pt x="3545" y="31364"/>
                  </a:cubicBezTo>
                  <a:cubicBezTo>
                    <a:pt x="3500" y="31274"/>
                    <a:pt x="3467" y="31183"/>
                    <a:pt x="3432" y="31093"/>
                  </a:cubicBezTo>
                  <a:cubicBezTo>
                    <a:pt x="3376" y="30935"/>
                    <a:pt x="3342" y="30788"/>
                    <a:pt x="3308" y="30630"/>
                  </a:cubicBezTo>
                  <a:cubicBezTo>
                    <a:pt x="3263" y="30449"/>
                    <a:pt x="3218" y="30258"/>
                    <a:pt x="3139" y="30077"/>
                  </a:cubicBezTo>
                  <a:cubicBezTo>
                    <a:pt x="3105" y="29975"/>
                    <a:pt x="3071" y="29885"/>
                    <a:pt x="3026" y="29794"/>
                  </a:cubicBezTo>
                  <a:cubicBezTo>
                    <a:pt x="2981" y="29693"/>
                    <a:pt x="2935" y="29603"/>
                    <a:pt x="2879" y="29512"/>
                  </a:cubicBezTo>
                  <a:lnTo>
                    <a:pt x="2812" y="29377"/>
                  </a:lnTo>
                  <a:cubicBezTo>
                    <a:pt x="2789" y="29332"/>
                    <a:pt x="2755" y="29297"/>
                    <a:pt x="2721" y="29252"/>
                  </a:cubicBezTo>
                  <a:cubicBezTo>
                    <a:pt x="2699" y="29207"/>
                    <a:pt x="2665" y="29174"/>
                    <a:pt x="2631" y="29139"/>
                  </a:cubicBezTo>
                  <a:cubicBezTo>
                    <a:pt x="2597" y="29106"/>
                    <a:pt x="2563" y="29061"/>
                    <a:pt x="2529" y="29026"/>
                  </a:cubicBezTo>
                  <a:cubicBezTo>
                    <a:pt x="2461" y="28959"/>
                    <a:pt x="2383" y="28880"/>
                    <a:pt x="2303" y="28812"/>
                  </a:cubicBezTo>
                  <a:cubicBezTo>
                    <a:pt x="2247" y="28778"/>
                    <a:pt x="2190" y="28733"/>
                    <a:pt x="2123" y="28710"/>
                  </a:cubicBezTo>
                  <a:cubicBezTo>
                    <a:pt x="2067" y="28688"/>
                    <a:pt x="2021" y="28677"/>
                    <a:pt x="1976" y="28665"/>
                  </a:cubicBezTo>
                  <a:cubicBezTo>
                    <a:pt x="1925" y="28660"/>
                    <a:pt x="1877" y="28657"/>
                    <a:pt x="1831" y="28657"/>
                  </a:cubicBezTo>
                  <a:cubicBezTo>
                    <a:pt x="1784" y="28657"/>
                    <a:pt x="1739" y="28660"/>
                    <a:pt x="1694" y="28665"/>
                  </a:cubicBezTo>
                  <a:cubicBezTo>
                    <a:pt x="1581" y="28677"/>
                    <a:pt x="1480" y="28700"/>
                    <a:pt x="1377" y="28745"/>
                  </a:cubicBezTo>
                  <a:cubicBezTo>
                    <a:pt x="1287" y="28778"/>
                    <a:pt x="1197" y="28835"/>
                    <a:pt x="1107" y="28891"/>
                  </a:cubicBezTo>
                  <a:cubicBezTo>
                    <a:pt x="1051" y="28925"/>
                    <a:pt x="1005" y="28970"/>
                    <a:pt x="960" y="29026"/>
                  </a:cubicBezTo>
                  <a:cubicBezTo>
                    <a:pt x="926" y="29083"/>
                    <a:pt x="892" y="29139"/>
                    <a:pt x="870" y="29207"/>
                  </a:cubicBezTo>
                  <a:cubicBezTo>
                    <a:pt x="858" y="29241"/>
                    <a:pt x="847" y="29275"/>
                    <a:pt x="847" y="29309"/>
                  </a:cubicBezTo>
                  <a:lnTo>
                    <a:pt x="847" y="29410"/>
                  </a:lnTo>
                  <a:cubicBezTo>
                    <a:pt x="847" y="29433"/>
                    <a:pt x="858" y="29467"/>
                    <a:pt x="858" y="29501"/>
                  </a:cubicBezTo>
                  <a:cubicBezTo>
                    <a:pt x="870" y="29523"/>
                    <a:pt x="881" y="29535"/>
                    <a:pt x="881" y="29558"/>
                  </a:cubicBezTo>
                  <a:cubicBezTo>
                    <a:pt x="926" y="29659"/>
                    <a:pt x="994" y="29738"/>
                    <a:pt x="1061" y="29817"/>
                  </a:cubicBezTo>
                  <a:cubicBezTo>
                    <a:pt x="1096" y="29862"/>
                    <a:pt x="1129" y="29907"/>
                    <a:pt x="1163" y="29941"/>
                  </a:cubicBezTo>
                  <a:cubicBezTo>
                    <a:pt x="1209" y="29975"/>
                    <a:pt x="1242" y="30009"/>
                    <a:pt x="1287" y="30043"/>
                  </a:cubicBezTo>
                  <a:cubicBezTo>
                    <a:pt x="1367" y="30099"/>
                    <a:pt x="1445" y="30155"/>
                    <a:pt x="1536" y="30201"/>
                  </a:cubicBezTo>
                  <a:cubicBezTo>
                    <a:pt x="1615" y="30246"/>
                    <a:pt x="1705" y="30291"/>
                    <a:pt x="1784" y="30336"/>
                  </a:cubicBezTo>
                  <a:cubicBezTo>
                    <a:pt x="1874" y="30381"/>
                    <a:pt x="1954" y="30438"/>
                    <a:pt x="2032" y="30483"/>
                  </a:cubicBezTo>
                  <a:cubicBezTo>
                    <a:pt x="2112" y="30539"/>
                    <a:pt x="2190" y="30596"/>
                    <a:pt x="2258" y="30664"/>
                  </a:cubicBezTo>
                  <a:cubicBezTo>
                    <a:pt x="2303" y="30697"/>
                    <a:pt x="2348" y="30743"/>
                    <a:pt x="2383" y="30788"/>
                  </a:cubicBezTo>
                  <a:cubicBezTo>
                    <a:pt x="2473" y="30890"/>
                    <a:pt x="2541" y="30991"/>
                    <a:pt x="2619" y="31093"/>
                  </a:cubicBezTo>
                  <a:cubicBezTo>
                    <a:pt x="2699" y="31206"/>
                    <a:pt x="2777" y="31307"/>
                    <a:pt x="2857" y="31409"/>
                  </a:cubicBezTo>
                  <a:lnTo>
                    <a:pt x="2857" y="31397"/>
                  </a:lnTo>
                  <a:cubicBezTo>
                    <a:pt x="2890" y="31442"/>
                    <a:pt x="2935" y="31477"/>
                    <a:pt x="2981" y="31510"/>
                  </a:cubicBezTo>
                  <a:cubicBezTo>
                    <a:pt x="3139" y="31646"/>
                    <a:pt x="3319" y="31736"/>
                    <a:pt x="3500" y="31826"/>
                  </a:cubicBezTo>
                  <a:cubicBezTo>
                    <a:pt x="3590" y="31883"/>
                    <a:pt x="3670" y="31928"/>
                    <a:pt x="3760" y="31974"/>
                  </a:cubicBezTo>
                  <a:cubicBezTo>
                    <a:pt x="3839" y="32019"/>
                    <a:pt x="3929" y="32075"/>
                    <a:pt x="4008" y="32120"/>
                  </a:cubicBezTo>
                  <a:cubicBezTo>
                    <a:pt x="4031" y="32142"/>
                    <a:pt x="4064" y="32165"/>
                    <a:pt x="4099" y="32188"/>
                  </a:cubicBezTo>
                  <a:cubicBezTo>
                    <a:pt x="4167" y="32255"/>
                    <a:pt x="4234" y="32323"/>
                    <a:pt x="4290" y="32391"/>
                  </a:cubicBezTo>
                  <a:cubicBezTo>
                    <a:pt x="4302" y="32413"/>
                    <a:pt x="4313" y="32425"/>
                    <a:pt x="4325" y="32448"/>
                  </a:cubicBezTo>
                  <a:cubicBezTo>
                    <a:pt x="4370" y="32504"/>
                    <a:pt x="4403" y="32561"/>
                    <a:pt x="4448" y="32617"/>
                  </a:cubicBezTo>
                  <a:lnTo>
                    <a:pt x="4437" y="32617"/>
                  </a:lnTo>
                  <a:cubicBezTo>
                    <a:pt x="4460" y="32639"/>
                    <a:pt x="4471" y="32662"/>
                    <a:pt x="4483" y="32684"/>
                  </a:cubicBezTo>
                  <a:lnTo>
                    <a:pt x="4483" y="32674"/>
                  </a:lnTo>
                  <a:cubicBezTo>
                    <a:pt x="4493" y="32684"/>
                    <a:pt x="4493" y="32707"/>
                    <a:pt x="4505" y="32719"/>
                  </a:cubicBezTo>
                  <a:lnTo>
                    <a:pt x="4516" y="32719"/>
                  </a:lnTo>
                  <a:lnTo>
                    <a:pt x="4516" y="32730"/>
                  </a:lnTo>
                  <a:cubicBezTo>
                    <a:pt x="4573" y="32820"/>
                    <a:pt x="4641" y="32899"/>
                    <a:pt x="4697" y="32990"/>
                  </a:cubicBezTo>
                  <a:lnTo>
                    <a:pt x="4900" y="33226"/>
                  </a:lnTo>
                  <a:lnTo>
                    <a:pt x="5103" y="33429"/>
                  </a:lnTo>
                  <a:cubicBezTo>
                    <a:pt x="5171" y="33486"/>
                    <a:pt x="5239" y="33542"/>
                    <a:pt x="5306" y="33610"/>
                  </a:cubicBezTo>
                  <a:lnTo>
                    <a:pt x="5341" y="33644"/>
                  </a:lnTo>
                  <a:cubicBezTo>
                    <a:pt x="5351" y="33655"/>
                    <a:pt x="5351" y="33655"/>
                    <a:pt x="5351" y="33667"/>
                  </a:cubicBezTo>
                  <a:cubicBezTo>
                    <a:pt x="5476" y="33825"/>
                    <a:pt x="5600" y="33994"/>
                    <a:pt x="5724" y="34152"/>
                  </a:cubicBezTo>
                  <a:cubicBezTo>
                    <a:pt x="5735" y="34175"/>
                    <a:pt x="5747" y="34186"/>
                    <a:pt x="5758" y="34209"/>
                  </a:cubicBezTo>
                  <a:cubicBezTo>
                    <a:pt x="5747" y="34209"/>
                    <a:pt x="5735" y="34197"/>
                    <a:pt x="5724" y="34197"/>
                  </a:cubicBezTo>
                  <a:cubicBezTo>
                    <a:pt x="5622" y="34141"/>
                    <a:pt x="5510" y="34107"/>
                    <a:pt x="5397" y="34084"/>
                  </a:cubicBezTo>
                  <a:cubicBezTo>
                    <a:pt x="5306" y="34051"/>
                    <a:pt x="5216" y="34039"/>
                    <a:pt x="5126" y="34017"/>
                  </a:cubicBezTo>
                  <a:cubicBezTo>
                    <a:pt x="5047" y="33994"/>
                    <a:pt x="4968" y="33971"/>
                    <a:pt x="4877" y="33961"/>
                  </a:cubicBezTo>
                  <a:cubicBezTo>
                    <a:pt x="4799" y="33938"/>
                    <a:pt x="4719" y="33926"/>
                    <a:pt x="4641" y="33904"/>
                  </a:cubicBezTo>
                  <a:cubicBezTo>
                    <a:pt x="4629" y="33904"/>
                    <a:pt x="4606" y="33904"/>
                    <a:pt x="4596" y="33893"/>
                  </a:cubicBezTo>
                  <a:cubicBezTo>
                    <a:pt x="4561" y="33893"/>
                    <a:pt x="4528" y="33881"/>
                    <a:pt x="4483" y="33870"/>
                  </a:cubicBezTo>
                  <a:lnTo>
                    <a:pt x="4483" y="33870"/>
                  </a:lnTo>
                  <a:cubicBezTo>
                    <a:pt x="4483" y="33870"/>
                    <a:pt x="4483" y="33871"/>
                    <a:pt x="4483" y="33871"/>
                  </a:cubicBezTo>
                  <a:lnTo>
                    <a:pt x="4483" y="33871"/>
                  </a:lnTo>
                  <a:cubicBezTo>
                    <a:pt x="4479" y="33870"/>
                    <a:pt x="4475" y="33870"/>
                    <a:pt x="4471" y="33870"/>
                  </a:cubicBezTo>
                  <a:cubicBezTo>
                    <a:pt x="4460" y="33870"/>
                    <a:pt x="4448" y="33870"/>
                    <a:pt x="4426" y="33859"/>
                  </a:cubicBezTo>
                  <a:cubicBezTo>
                    <a:pt x="4370" y="33848"/>
                    <a:pt x="4302" y="33836"/>
                    <a:pt x="4234" y="33825"/>
                  </a:cubicBezTo>
                  <a:lnTo>
                    <a:pt x="3692" y="33723"/>
                  </a:lnTo>
                  <a:lnTo>
                    <a:pt x="3421" y="33690"/>
                  </a:lnTo>
                  <a:cubicBezTo>
                    <a:pt x="3376" y="33678"/>
                    <a:pt x="3331" y="33678"/>
                    <a:pt x="3286" y="33667"/>
                  </a:cubicBezTo>
                  <a:cubicBezTo>
                    <a:pt x="3229" y="33667"/>
                    <a:pt x="3184" y="33655"/>
                    <a:pt x="3139" y="33644"/>
                  </a:cubicBezTo>
                  <a:cubicBezTo>
                    <a:pt x="3083" y="33633"/>
                    <a:pt x="3038" y="33622"/>
                    <a:pt x="2981" y="33599"/>
                  </a:cubicBezTo>
                  <a:cubicBezTo>
                    <a:pt x="2823" y="33542"/>
                    <a:pt x="2654" y="33475"/>
                    <a:pt x="2496" y="33407"/>
                  </a:cubicBezTo>
                  <a:cubicBezTo>
                    <a:pt x="2315" y="33339"/>
                    <a:pt x="2134" y="33261"/>
                    <a:pt x="1954" y="33181"/>
                  </a:cubicBezTo>
                  <a:cubicBezTo>
                    <a:pt x="1784" y="33103"/>
                    <a:pt x="1603" y="33035"/>
                    <a:pt x="1423" y="32967"/>
                  </a:cubicBezTo>
                  <a:cubicBezTo>
                    <a:pt x="1303" y="32933"/>
                    <a:pt x="1177" y="32899"/>
                    <a:pt x="1049" y="32899"/>
                  </a:cubicBezTo>
                  <a:cubicBezTo>
                    <a:pt x="1008" y="32899"/>
                    <a:pt x="967" y="32902"/>
                    <a:pt x="926" y="32910"/>
                  </a:cubicBezTo>
                  <a:cubicBezTo>
                    <a:pt x="813" y="32944"/>
                    <a:pt x="712" y="33012"/>
                    <a:pt x="644" y="33113"/>
                  </a:cubicBezTo>
                  <a:cubicBezTo>
                    <a:pt x="576" y="33226"/>
                    <a:pt x="519" y="33351"/>
                    <a:pt x="531" y="33475"/>
                  </a:cubicBezTo>
                  <a:cubicBezTo>
                    <a:pt x="542" y="33599"/>
                    <a:pt x="599" y="33712"/>
                    <a:pt x="678" y="33803"/>
                  </a:cubicBezTo>
                  <a:cubicBezTo>
                    <a:pt x="757" y="33893"/>
                    <a:pt x="858" y="33961"/>
                    <a:pt x="960" y="34006"/>
                  </a:cubicBezTo>
                  <a:cubicBezTo>
                    <a:pt x="1073" y="34062"/>
                    <a:pt x="1209" y="34096"/>
                    <a:pt x="1332" y="34107"/>
                  </a:cubicBezTo>
                  <a:cubicBezTo>
                    <a:pt x="1377" y="34107"/>
                    <a:pt x="1423" y="34112"/>
                    <a:pt x="1471" y="34112"/>
                  </a:cubicBezTo>
                  <a:cubicBezTo>
                    <a:pt x="1496" y="34112"/>
                    <a:pt x="1521" y="34111"/>
                    <a:pt x="1547" y="34107"/>
                  </a:cubicBezTo>
                  <a:cubicBezTo>
                    <a:pt x="1592" y="34107"/>
                    <a:pt x="1648" y="34096"/>
                    <a:pt x="1705" y="34084"/>
                  </a:cubicBezTo>
                  <a:lnTo>
                    <a:pt x="1705" y="34084"/>
                  </a:lnTo>
                  <a:lnTo>
                    <a:pt x="1694" y="34096"/>
                  </a:lnTo>
                  <a:cubicBezTo>
                    <a:pt x="1728" y="34084"/>
                    <a:pt x="1773" y="34073"/>
                    <a:pt x="1806" y="34073"/>
                  </a:cubicBezTo>
                  <a:cubicBezTo>
                    <a:pt x="1841" y="34062"/>
                    <a:pt x="1886" y="34051"/>
                    <a:pt x="1919" y="34039"/>
                  </a:cubicBezTo>
                  <a:lnTo>
                    <a:pt x="2021" y="34006"/>
                  </a:lnTo>
                  <a:cubicBezTo>
                    <a:pt x="2055" y="34006"/>
                    <a:pt x="2077" y="33994"/>
                    <a:pt x="2112" y="33983"/>
                  </a:cubicBezTo>
                  <a:cubicBezTo>
                    <a:pt x="2236" y="33938"/>
                    <a:pt x="2371" y="33893"/>
                    <a:pt x="2496" y="33870"/>
                  </a:cubicBezTo>
                  <a:cubicBezTo>
                    <a:pt x="2563" y="33859"/>
                    <a:pt x="2619" y="33848"/>
                    <a:pt x="2687" y="33836"/>
                  </a:cubicBezTo>
                  <a:lnTo>
                    <a:pt x="2890" y="33803"/>
                  </a:lnTo>
                  <a:cubicBezTo>
                    <a:pt x="2902" y="33803"/>
                    <a:pt x="2913" y="33791"/>
                    <a:pt x="2925" y="33780"/>
                  </a:cubicBezTo>
                  <a:cubicBezTo>
                    <a:pt x="2925" y="33791"/>
                    <a:pt x="2935" y="33791"/>
                    <a:pt x="2947" y="33791"/>
                  </a:cubicBezTo>
                  <a:cubicBezTo>
                    <a:pt x="2970" y="33803"/>
                    <a:pt x="2992" y="33813"/>
                    <a:pt x="3015" y="33813"/>
                  </a:cubicBezTo>
                  <a:cubicBezTo>
                    <a:pt x="3060" y="33825"/>
                    <a:pt x="3116" y="33848"/>
                    <a:pt x="3161" y="33848"/>
                  </a:cubicBezTo>
                  <a:cubicBezTo>
                    <a:pt x="3252" y="33870"/>
                    <a:pt x="3342" y="33881"/>
                    <a:pt x="3432" y="33893"/>
                  </a:cubicBezTo>
                  <a:cubicBezTo>
                    <a:pt x="3534" y="33904"/>
                    <a:pt x="3625" y="33926"/>
                    <a:pt x="3726" y="33938"/>
                  </a:cubicBezTo>
                  <a:lnTo>
                    <a:pt x="4268" y="34039"/>
                  </a:lnTo>
                  <a:cubicBezTo>
                    <a:pt x="4460" y="34073"/>
                    <a:pt x="4652" y="34107"/>
                    <a:pt x="4832" y="34152"/>
                  </a:cubicBezTo>
                  <a:lnTo>
                    <a:pt x="4844" y="34152"/>
                  </a:lnTo>
                  <a:cubicBezTo>
                    <a:pt x="4922" y="34164"/>
                    <a:pt x="5002" y="34186"/>
                    <a:pt x="5081" y="34197"/>
                  </a:cubicBezTo>
                  <a:lnTo>
                    <a:pt x="5070" y="34197"/>
                  </a:lnTo>
                  <a:cubicBezTo>
                    <a:pt x="5261" y="34232"/>
                    <a:pt x="5442" y="34265"/>
                    <a:pt x="5622" y="34333"/>
                  </a:cubicBezTo>
                  <a:cubicBezTo>
                    <a:pt x="5668" y="34344"/>
                    <a:pt x="5713" y="34367"/>
                    <a:pt x="5758" y="34390"/>
                  </a:cubicBezTo>
                  <a:cubicBezTo>
                    <a:pt x="5792" y="34400"/>
                    <a:pt x="5837" y="34435"/>
                    <a:pt x="5871" y="34446"/>
                  </a:cubicBezTo>
                  <a:cubicBezTo>
                    <a:pt x="5883" y="34457"/>
                    <a:pt x="5905" y="34457"/>
                    <a:pt x="5916" y="34457"/>
                  </a:cubicBezTo>
                  <a:lnTo>
                    <a:pt x="5928" y="34468"/>
                  </a:lnTo>
                  <a:cubicBezTo>
                    <a:pt x="5939" y="34502"/>
                    <a:pt x="5961" y="34536"/>
                    <a:pt x="5984" y="34570"/>
                  </a:cubicBezTo>
                  <a:cubicBezTo>
                    <a:pt x="6029" y="34661"/>
                    <a:pt x="6074" y="34751"/>
                    <a:pt x="6131" y="34841"/>
                  </a:cubicBezTo>
                  <a:cubicBezTo>
                    <a:pt x="6164" y="34920"/>
                    <a:pt x="6199" y="34999"/>
                    <a:pt x="6244" y="35078"/>
                  </a:cubicBezTo>
                  <a:cubicBezTo>
                    <a:pt x="6300" y="35202"/>
                    <a:pt x="6368" y="35326"/>
                    <a:pt x="6424" y="35451"/>
                  </a:cubicBezTo>
                  <a:lnTo>
                    <a:pt x="6424" y="35473"/>
                  </a:lnTo>
                  <a:cubicBezTo>
                    <a:pt x="6424" y="35642"/>
                    <a:pt x="6424" y="35812"/>
                    <a:pt x="6435" y="35981"/>
                  </a:cubicBezTo>
                  <a:cubicBezTo>
                    <a:pt x="6435" y="36038"/>
                    <a:pt x="6447" y="36083"/>
                    <a:pt x="6447" y="36139"/>
                  </a:cubicBezTo>
                  <a:lnTo>
                    <a:pt x="6447" y="36207"/>
                  </a:lnTo>
                  <a:cubicBezTo>
                    <a:pt x="6458" y="36229"/>
                    <a:pt x="6458" y="36252"/>
                    <a:pt x="6458" y="36275"/>
                  </a:cubicBezTo>
                  <a:lnTo>
                    <a:pt x="6458" y="36229"/>
                  </a:lnTo>
                  <a:cubicBezTo>
                    <a:pt x="6458" y="36297"/>
                    <a:pt x="6458" y="36365"/>
                    <a:pt x="6470" y="36422"/>
                  </a:cubicBezTo>
                  <a:lnTo>
                    <a:pt x="6470" y="36399"/>
                  </a:lnTo>
                  <a:cubicBezTo>
                    <a:pt x="6480" y="36591"/>
                    <a:pt x="6503" y="36783"/>
                    <a:pt x="6526" y="36974"/>
                  </a:cubicBezTo>
                  <a:lnTo>
                    <a:pt x="6593" y="37516"/>
                  </a:lnTo>
                  <a:cubicBezTo>
                    <a:pt x="6639" y="37833"/>
                    <a:pt x="6673" y="38160"/>
                    <a:pt x="6706" y="38476"/>
                  </a:cubicBezTo>
                  <a:cubicBezTo>
                    <a:pt x="6718" y="38657"/>
                    <a:pt x="6741" y="38838"/>
                    <a:pt x="6751" y="39018"/>
                  </a:cubicBezTo>
                  <a:lnTo>
                    <a:pt x="6819" y="39560"/>
                  </a:lnTo>
                  <a:cubicBezTo>
                    <a:pt x="6842" y="39729"/>
                    <a:pt x="6876" y="39899"/>
                    <a:pt x="6921" y="40068"/>
                  </a:cubicBezTo>
                  <a:cubicBezTo>
                    <a:pt x="6955" y="40226"/>
                    <a:pt x="6989" y="40384"/>
                    <a:pt x="7034" y="40542"/>
                  </a:cubicBezTo>
                  <a:cubicBezTo>
                    <a:pt x="7068" y="40655"/>
                    <a:pt x="7170" y="40723"/>
                    <a:pt x="7282" y="40723"/>
                  </a:cubicBezTo>
                  <a:lnTo>
                    <a:pt x="7350" y="40723"/>
                  </a:lnTo>
                  <a:cubicBezTo>
                    <a:pt x="7463" y="40689"/>
                    <a:pt x="7553" y="40565"/>
                    <a:pt x="7531" y="40441"/>
                  </a:cubicBezTo>
                  <a:cubicBezTo>
                    <a:pt x="7497" y="40271"/>
                    <a:pt x="7486" y="40090"/>
                    <a:pt x="7474" y="39922"/>
                  </a:cubicBezTo>
                  <a:cubicBezTo>
                    <a:pt x="7451" y="39764"/>
                    <a:pt x="7441" y="39594"/>
                    <a:pt x="7429" y="39436"/>
                  </a:cubicBezTo>
                  <a:cubicBezTo>
                    <a:pt x="7395" y="39086"/>
                    <a:pt x="7373" y="38736"/>
                    <a:pt x="7350" y="38397"/>
                  </a:cubicBezTo>
                  <a:cubicBezTo>
                    <a:pt x="7328" y="38058"/>
                    <a:pt x="7293" y="37720"/>
                    <a:pt x="7260" y="37381"/>
                  </a:cubicBezTo>
                  <a:cubicBezTo>
                    <a:pt x="7271" y="37358"/>
                    <a:pt x="7282" y="37347"/>
                    <a:pt x="7282" y="37336"/>
                  </a:cubicBezTo>
                  <a:cubicBezTo>
                    <a:pt x="7328" y="37257"/>
                    <a:pt x="7373" y="37189"/>
                    <a:pt x="7418" y="37122"/>
                  </a:cubicBezTo>
                  <a:cubicBezTo>
                    <a:pt x="7474" y="37042"/>
                    <a:pt x="7519" y="36952"/>
                    <a:pt x="7576" y="36873"/>
                  </a:cubicBezTo>
                  <a:cubicBezTo>
                    <a:pt x="7632" y="36794"/>
                    <a:pt x="7689" y="36715"/>
                    <a:pt x="7745" y="36625"/>
                  </a:cubicBezTo>
                  <a:cubicBezTo>
                    <a:pt x="7779" y="36580"/>
                    <a:pt x="7813" y="36535"/>
                    <a:pt x="7835" y="36489"/>
                  </a:cubicBezTo>
                  <a:cubicBezTo>
                    <a:pt x="7858" y="36455"/>
                    <a:pt x="7880" y="36433"/>
                    <a:pt x="7903" y="36399"/>
                  </a:cubicBezTo>
                  <a:cubicBezTo>
                    <a:pt x="7915" y="36387"/>
                    <a:pt x="7926" y="36377"/>
                    <a:pt x="7937" y="36354"/>
                  </a:cubicBezTo>
                  <a:cubicBezTo>
                    <a:pt x="8005" y="36275"/>
                    <a:pt x="8061" y="36196"/>
                    <a:pt x="8129" y="36106"/>
                  </a:cubicBezTo>
                  <a:cubicBezTo>
                    <a:pt x="8186" y="36049"/>
                    <a:pt x="8242" y="35993"/>
                    <a:pt x="8299" y="35925"/>
                  </a:cubicBezTo>
                  <a:lnTo>
                    <a:pt x="8434" y="35790"/>
                  </a:lnTo>
                  <a:cubicBezTo>
                    <a:pt x="8535" y="35699"/>
                    <a:pt x="8637" y="35597"/>
                    <a:pt x="8738" y="35507"/>
                  </a:cubicBezTo>
                  <a:cubicBezTo>
                    <a:pt x="8908" y="35349"/>
                    <a:pt x="9089" y="35191"/>
                    <a:pt x="9247" y="35022"/>
                  </a:cubicBezTo>
                  <a:cubicBezTo>
                    <a:pt x="9292" y="34977"/>
                    <a:pt x="9325" y="34931"/>
                    <a:pt x="9371" y="34886"/>
                  </a:cubicBezTo>
                  <a:cubicBezTo>
                    <a:pt x="9393" y="34852"/>
                    <a:pt x="9428" y="34829"/>
                    <a:pt x="9450" y="34796"/>
                  </a:cubicBezTo>
                  <a:cubicBezTo>
                    <a:pt x="9518" y="34784"/>
                    <a:pt x="9586" y="34762"/>
                    <a:pt x="9642" y="34751"/>
                  </a:cubicBezTo>
                  <a:cubicBezTo>
                    <a:pt x="9709" y="34728"/>
                    <a:pt x="9766" y="34717"/>
                    <a:pt x="9822" y="34694"/>
                  </a:cubicBezTo>
                  <a:cubicBezTo>
                    <a:pt x="9879" y="34671"/>
                    <a:pt x="9935" y="34649"/>
                    <a:pt x="9992" y="34638"/>
                  </a:cubicBezTo>
                  <a:cubicBezTo>
                    <a:pt x="10048" y="34626"/>
                    <a:pt x="10105" y="34604"/>
                    <a:pt x="10161" y="34593"/>
                  </a:cubicBezTo>
                  <a:cubicBezTo>
                    <a:pt x="10263" y="34581"/>
                    <a:pt x="10364" y="34570"/>
                    <a:pt x="10466" y="34548"/>
                  </a:cubicBezTo>
                  <a:cubicBezTo>
                    <a:pt x="10534" y="34536"/>
                    <a:pt x="10602" y="34525"/>
                    <a:pt x="10669" y="34502"/>
                  </a:cubicBezTo>
                  <a:cubicBezTo>
                    <a:pt x="10737" y="34480"/>
                    <a:pt x="10805" y="34457"/>
                    <a:pt x="10861" y="34423"/>
                  </a:cubicBezTo>
                  <a:cubicBezTo>
                    <a:pt x="10918" y="34390"/>
                    <a:pt x="10963" y="34344"/>
                    <a:pt x="11008" y="34299"/>
                  </a:cubicBezTo>
                  <a:cubicBezTo>
                    <a:pt x="11076" y="34220"/>
                    <a:pt x="11132" y="34129"/>
                    <a:pt x="11177" y="34039"/>
                  </a:cubicBezTo>
                  <a:cubicBezTo>
                    <a:pt x="11234" y="33938"/>
                    <a:pt x="11290" y="33836"/>
                    <a:pt x="11312" y="33723"/>
                  </a:cubicBezTo>
                  <a:cubicBezTo>
                    <a:pt x="11347" y="33588"/>
                    <a:pt x="11369" y="33441"/>
                    <a:pt x="11290" y="33317"/>
                  </a:cubicBezTo>
                  <a:cubicBezTo>
                    <a:pt x="11267" y="33271"/>
                    <a:pt x="11222" y="33226"/>
                    <a:pt x="11166" y="33193"/>
                  </a:cubicBezTo>
                  <a:cubicBezTo>
                    <a:pt x="11121" y="33148"/>
                    <a:pt x="11053" y="33136"/>
                    <a:pt x="10986" y="33125"/>
                  </a:cubicBezTo>
                  <a:cubicBezTo>
                    <a:pt x="10906" y="33125"/>
                    <a:pt x="10827" y="33136"/>
                    <a:pt x="10748" y="33148"/>
                  </a:cubicBezTo>
                  <a:lnTo>
                    <a:pt x="10579" y="33181"/>
                  </a:lnTo>
                  <a:lnTo>
                    <a:pt x="10477" y="33215"/>
                  </a:lnTo>
                  <a:cubicBezTo>
                    <a:pt x="10444" y="33215"/>
                    <a:pt x="10421" y="33226"/>
                    <a:pt x="10398" y="33238"/>
                  </a:cubicBezTo>
                  <a:cubicBezTo>
                    <a:pt x="10274" y="33283"/>
                    <a:pt x="10161" y="33339"/>
                    <a:pt x="10060" y="33407"/>
                  </a:cubicBezTo>
                  <a:cubicBezTo>
                    <a:pt x="9935" y="33486"/>
                    <a:pt x="9811" y="33588"/>
                    <a:pt x="9721" y="33712"/>
                  </a:cubicBezTo>
                  <a:cubicBezTo>
                    <a:pt x="9619" y="33836"/>
                    <a:pt x="9551" y="33971"/>
                    <a:pt x="9495" y="34119"/>
                  </a:cubicBezTo>
                  <a:cubicBezTo>
                    <a:pt x="9461" y="34232"/>
                    <a:pt x="9428" y="34344"/>
                    <a:pt x="9393" y="34468"/>
                  </a:cubicBezTo>
                  <a:cubicBezTo>
                    <a:pt x="9382" y="34502"/>
                    <a:pt x="9371" y="34536"/>
                    <a:pt x="9348" y="34570"/>
                  </a:cubicBezTo>
                  <a:cubicBezTo>
                    <a:pt x="9348" y="34581"/>
                    <a:pt x="9337" y="34593"/>
                    <a:pt x="9325" y="34604"/>
                  </a:cubicBezTo>
                  <a:cubicBezTo>
                    <a:pt x="9305" y="34645"/>
                    <a:pt x="9275" y="34677"/>
                    <a:pt x="9244" y="34717"/>
                  </a:cubicBezTo>
                  <a:lnTo>
                    <a:pt x="9244" y="34717"/>
                  </a:lnTo>
                  <a:cubicBezTo>
                    <a:pt x="9245" y="34717"/>
                    <a:pt x="9246" y="34717"/>
                    <a:pt x="9247" y="34717"/>
                  </a:cubicBezTo>
                  <a:cubicBezTo>
                    <a:pt x="9224" y="34739"/>
                    <a:pt x="9202" y="34762"/>
                    <a:pt x="9179" y="34796"/>
                  </a:cubicBezTo>
                  <a:cubicBezTo>
                    <a:pt x="9100" y="34875"/>
                    <a:pt x="9021" y="34965"/>
                    <a:pt x="8931" y="35055"/>
                  </a:cubicBezTo>
                  <a:lnTo>
                    <a:pt x="8705" y="35281"/>
                  </a:lnTo>
                  <a:cubicBezTo>
                    <a:pt x="8615" y="35371"/>
                    <a:pt x="8524" y="35451"/>
                    <a:pt x="8434" y="35541"/>
                  </a:cubicBezTo>
                  <a:lnTo>
                    <a:pt x="8332" y="35642"/>
                  </a:lnTo>
                  <a:cubicBezTo>
                    <a:pt x="8287" y="35687"/>
                    <a:pt x="8242" y="35733"/>
                    <a:pt x="8208" y="35778"/>
                  </a:cubicBezTo>
                  <a:lnTo>
                    <a:pt x="8208" y="35767"/>
                  </a:lnTo>
                  <a:cubicBezTo>
                    <a:pt x="8163" y="35812"/>
                    <a:pt x="8118" y="35868"/>
                    <a:pt x="8073" y="35913"/>
                  </a:cubicBezTo>
                  <a:cubicBezTo>
                    <a:pt x="8050" y="35958"/>
                    <a:pt x="8016" y="35993"/>
                    <a:pt x="7982" y="36026"/>
                  </a:cubicBezTo>
                  <a:cubicBezTo>
                    <a:pt x="7915" y="36116"/>
                    <a:pt x="7835" y="36219"/>
                    <a:pt x="7767" y="36320"/>
                  </a:cubicBezTo>
                  <a:cubicBezTo>
                    <a:pt x="7700" y="36422"/>
                    <a:pt x="7632" y="36512"/>
                    <a:pt x="7564" y="36613"/>
                  </a:cubicBezTo>
                  <a:cubicBezTo>
                    <a:pt x="7497" y="36715"/>
                    <a:pt x="7441" y="36816"/>
                    <a:pt x="7373" y="36918"/>
                  </a:cubicBezTo>
                  <a:cubicBezTo>
                    <a:pt x="7328" y="36986"/>
                    <a:pt x="7282" y="37065"/>
                    <a:pt x="7237" y="37133"/>
                  </a:cubicBezTo>
                  <a:cubicBezTo>
                    <a:pt x="7203" y="36873"/>
                    <a:pt x="7180" y="36625"/>
                    <a:pt x="7158" y="36365"/>
                  </a:cubicBezTo>
                  <a:cubicBezTo>
                    <a:pt x="7147" y="36309"/>
                    <a:pt x="7147" y="36241"/>
                    <a:pt x="7147" y="36184"/>
                  </a:cubicBezTo>
                  <a:cubicBezTo>
                    <a:pt x="7147" y="36162"/>
                    <a:pt x="7147" y="36139"/>
                    <a:pt x="7135" y="36116"/>
                  </a:cubicBezTo>
                  <a:lnTo>
                    <a:pt x="7135" y="36106"/>
                  </a:lnTo>
                  <a:cubicBezTo>
                    <a:pt x="7135" y="36004"/>
                    <a:pt x="7124" y="35913"/>
                    <a:pt x="7124" y="35812"/>
                  </a:cubicBezTo>
                  <a:lnTo>
                    <a:pt x="7124" y="35191"/>
                  </a:lnTo>
                  <a:lnTo>
                    <a:pt x="7124" y="33904"/>
                  </a:lnTo>
                  <a:cubicBezTo>
                    <a:pt x="7124" y="33509"/>
                    <a:pt x="7113" y="33103"/>
                    <a:pt x="7102" y="32707"/>
                  </a:cubicBezTo>
                  <a:cubicBezTo>
                    <a:pt x="7102" y="32515"/>
                    <a:pt x="7090" y="32323"/>
                    <a:pt x="7079" y="32142"/>
                  </a:cubicBezTo>
                  <a:cubicBezTo>
                    <a:pt x="7079" y="32109"/>
                    <a:pt x="7079" y="32075"/>
                    <a:pt x="7068" y="32052"/>
                  </a:cubicBezTo>
                  <a:cubicBezTo>
                    <a:pt x="7113" y="31939"/>
                    <a:pt x="7147" y="31838"/>
                    <a:pt x="7180" y="31725"/>
                  </a:cubicBezTo>
                  <a:lnTo>
                    <a:pt x="7180" y="31713"/>
                  </a:lnTo>
                  <a:cubicBezTo>
                    <a:pt x="7293" y="31409"/>
                    <a:pt x="7406" y="31093"/>
                    <a:pt x="7519" y="30777"/>
                  </a:cubicBezTo>
                  <a:cubicBezTo>
                    <a:pt x="7576" y="30630"/>
                    <a:pt x="7644" y="30483"/>
                    <a:pt x="7700" y="30336"/>
                  </a:cubicBezTo>
                  <a:cubicBezTo>
                    <a:pt x="7722" y="30280"/>
                    <a:pt x="7757" y="30223"/>
                    <a:pt x="7779" y="30155"/>
                  </a:cubicBezTo>
                  <a:cubicBezTo>
                    <a:pt x="7790" y="30145"/>
                    <a:pt x="7790" y="30133"/>
                    <a:pt x="7802" y="30110"/>
                  </a:cubicBezTo>
                  <a:cubicBezTo>
                    <a:pt x="7824" y="30088"/>
                    <a:pt x="7847" y="30054"/>
                    <a:pt x="7880" y="30020"/>
                  </a:cubicBezTo>
                  <a:cubicBezTo>
                    <a:pt x="8050" y="29839"/>
                    <a:pt x="8219" y="29659"/>
                    <a:pt x="8400" y="29490"/>
                  </a:cubicBezTo>
                  <a:cubicBezTo>
                    <a:pt x="8467" y="29422"/>
                    <a:pt x="8547" y="29365"/>
                    <a:pt x="8626" y="29309"/>
                  </a:cubicBezTo>
                  <a:cubicBezTo>
                    <a:pt x="8693" y="29264"/>
                    <a:pt x="8750" y="29230"/>
                    <a:pt x="8818" y="29185"/>
                  </a:cubicBezTo>
                  <a:cubicBezTo>
                    <a:pt x="8840" y="29174"/>
                    <a:pt x="8874" y="29151"/>
                    <a:pt x="8896" y="29139"/>
                  </a:cubicBezTo>
                  <a:lnTo>
                    <a:pt x="8999" y="29072"/>
                  </a:lnTo>
                  <a:cubicBezTo>
                    <a:pt x="9032" y="29061"/>
                    <a:pt x="9066" y="29038"/>
                    <a:pt x="9089" y="29026"/>
                  </a:cubicBezTo>
                  <a:cubicBezTo>
                    <a:pt x="9122" y="29004"/>
                    <a:pt x="9157" y="28993"/>
                    <a:pt x="9190" y="28970"/>
                  </a:cubicBezTo>
                  <a:cubicBezTo>
                    <a:pt x="9247" y="28936"/>
                    <a:pt x="9315" y="28914"/>
                    <a:pt x="9382" y="28880"/>
                  </a:cubicBezTo>
                  <a:cubicBezTo>
                    <a:pt x="9473" y="28835"/>
                    <a:pt x="9574" y="28790"/>
                    <a:pt x="9676" y="28745"/>
                  </a:cubicBezTo>
                  <a:cubicBezTo>
                    <a:pt x="9777" y="28700"/>
                    <a:pt x="9890" y="28643"/>
                    <a:pt x="9992" y="28597"/>
                  </a:cubicBezTo>
                  <a:cubicBezTo>
                    <a:pt x="10082" y="28564"/>
                    <a:pt x="10173" y="28530"/>
                    <a:pt x="10263" y="28485"/>
                  </a:cubicBezTo>
                  <a:cubicBezTo>
                    <a:pt x="10308" y="28474"/>
                    <a:pt x="10353" y="28451"/>
                    <a:pt x="10398" y="28429"/>
                  </a:cubicBezTo>
                  <a:cubicBezTo>
                    <a:pt x="10454" y="28406"/>
                    <a:pt x="10511" y="28394"/>
                    <a:pt x="10567" y="28372"/>
                  </a:cubicBezTo>
                  <a:cubicBezTo>
                    <a:pt x="10624" y="28349"/>
                    <a:pt x="10680" y="28327"/>
                    <a:pt x="10748" y="28316"/>
                  </a:cubicBezTo>
                  <a:cubicBezTo>
                    <a:pt x="10805" y="28293"/>
                    <a:pt x="10873" y="28271"/>
                    <a:pt x="10940" y="28248"/>
                  </a:cubicBezTo>
                  <a:cubicBezTo>
                    <a:pt x="10974" y="28236"/>
                    <a:pt x="11008" y="28225"/>
                    <a:pt x="11053" y="28214"/>
                  </a:cubicBezTo>
                  <a:cubicBezTo>
                    <a:pt x="11053" y="28259"/>
                    <a:pt x="11087" y="28304"/>
                    <a:pt x="11132" y="28327"/>
                  </a:cubicBezTo>
                  <a:cubicBezTo>
                    <a:pt x="11200" y="28349"/>
                    <a:pt x="11279" y="28372"/>
                    <a:pt x="11347" y="28394"/>
                  </a:cubicBezTo>
                  <a:cubicBezTo>
                    <a:pt x="11415" y="28417"/>
                    <a:pt x="11471" y="28439"/>
                    <a:pt x="11538" y="28462"/>
                  </a:cubicBezTo>
                  <a:cubicBezTo>
                    <a:pt x="11606" y="28485"/>
                    <a:pt x="11674" y="28496"/>
                    <a:pt x="11741" y="28507"/>
                  </a:cubicBezTo>
                  <a:cubicBezTo>
                    <a:pt x="11809" y="28519"/>
                    <a:pt x="11877" y="28519"/>
                    <a:pt x="11945" y="28519"/>
                  </a:cubicBezTo>
                  <a:lnTo>
                    <a:pt x="12047" y="28519"/>
                  </a:lnTo>
                  <a:cubicBezTo>
                    <a:pt x="12193" y="28507"/>
                    <a:pt x="12340" y="28496"/>
                    <a:pt x="12487" y="28474"/>
                  </a:cubicBezTo>
                  <a:cubicBezTo>
                    <a:pt x="12554" y="28462"/>
                    <a:pt x="12611" y="28439"/>
                    <a:pt x="12679" y="28429"/>
                  </a:cubicBezTo>
                  <a:cubicBezTo>
                    <a:pt x="12735" y="28406"/>
                    <a:pt x="12803" y="28372"/>
                    <a:pt x="12860" y="28338"/>
                  </a:cubicBezTo>
                  <a:cubicBezTo>
                    <a:pt x="12973" y="28281"/>
                    <a:pt x="13085" y="28214"/>
                    <a:pt x="13176" y="28112"/>
                  </a:cubicBezTo>
                  <a:cubicBezTo>
                    <a:pt x="13221" y="28067"/>
                    <a:pt x="13266" y="28000"/>
                    <a:pt x="13289" y="27932"/>
                  </a:cubicBezTo>
                  <a:cubicBezTo>
                    <a:pt x="13299" y="27898"/>
                    <a:pt x="13311" y="27875"/>
                    <a:pt x="13311" y="27842"/>
                  </a:cubicBezTo>
                  <a:cubicBezTo>
                    <a:pt x="13322" y="27807"/>
                    <a:pt x="13322" y="27774"/>
                    <a:pt x="13311" y="27739"/>
                  </a:cubicBezTo>
                  <a:cubicBezTo>
                    <a:pt x="13311" y="27694"/>
                    <a:pt x="13299" y="27661"/>
                    <a:pt x="13277" y="27627"/>
                  </a:cubicBezTo>
                  <a:cubicBezTo>
                    <a:pt x="13266" y="27593"/>
                    <a:pt x="13243" y="27571"/>
                    <a:pt x="13232" y="27536"/>
                  </a:cubicBezTo>
                  <a:cubicBezTo>
                    <a:pt x="13187" y="27480"/>
                    <a:pt x="13141" y="27423"/>
                    <a:pt x="13085" y="27390"/>
                  </a:cubicBezTo>
                  <a:cubicBezTo>
                    <a:pt x="12961" y="27300"/>
                    <a:pt x="12825" y="27243"/>
                    <a:pt x="12667" y="27232"/>
                  </a:cubicBezTo>
                  <a:cubicBezTo>
                    <a:pt x="12611" y="27232"/>
                    <a:pt x="12544" y="27232"/>
                    <a:pt x="12476" y="27243"/>
                  </a:cubicBezTo>
                  <a:lnTo>
                    <a:pt x="12396" y="27243"/>
                  </a:lnTo>
                  <a:cubicBezTo>
                    <a:pt x="12306" y="27265"/>
                    <a:pt x="12205" y="27277"/>
                    <a:pt x="12114" y="27322"/>
                  </a:cubicBezTo>
                  <a:cubicBezTo>
                    <a:pt x="12035" y="27356"/>
                    <a:pt x="11956" y="27390"/>
                    <a:pt x="11877" y="27435"/>
                  </a:cubicBezTo>
                  <a:cubicBezTo>
                    <a:pt x="11798" y="27480"/>
                    <a:pt x="11708" y="27525"/>
                    <a:pt x="11629" y="27571"/>
                  </a:cubicBezTo>
                  <a:cubicBezTo>
                    <a:pt x="11573" y="27616"/>
                    <a:pt x="11505" y="27661"/>
                    <a:pt x="11448" y="27717"/>
                  </a:cubicBezTo>
                  <a:cubicBezTo>
                    <a:pt x="11425" y="27729"/>
                    <a:pt x="11392" y="27751"/>
                    <a:pt x="11369" y="27785"/>
                  </a:cubicBezTo>
                  <a:cubicBezTo>
                    <a:pt x="11358" y="27796"/>
                    <a:pt x="11335" y="27819"/>
                    <a:pt x="11324" y="27842"/>
                  </a:cubicBezTo>
                  <a:lnTo>
                    <a:pt x="11267" y="27898"/>
                  </a:lnTo>
                  <a:cubicBezTo>
                    <a:pt x="11245" y="27920"/>
                    <a:pt x="11222" y="27954"/>
                    <a:pt x="11189" y="27988"/>
                  </a:cubicBezTo>
                  <a:cubicBezTo>
                    <a:pt x="11177" y="28000"/>
                    <a:pt x="11166" y="28010"/>
                    <a:pt x="11144" y="28010"/>
                  </a:cubicBezTo>
                  <a:cubicBezTo>
                    <a:pt x="11132" y="28022"/>
                    <a:pt x="11121" y="28033"/>
                    <a:pt x="11098" y="28045"/>
                  </a:cubicBezTo>
                  <a:cubicBezTo>
                    <a:pt x="11053" y="28067"/>
                    <a:pt x="11008" y="28078"/>
                    <a:pt x="10963" y="28101"/>
                  </a:cubicBezTo>
                  <a:cubicBezTo>
                    <a:pt x="10918" y="28112"/>
                    <a:pt x="10883" y="28123"/>
                    <a:pt x="10838" y="28135"/>
                  </a:cubicBezTo>
                  <a:cubicBezTo>
                    <a:pt x="10771" y="28168"/>
                    <a:pt x="10692" y="28191"/>
                    <a:pt x="10613" y="28225"/>
                  </a:cubicBezTo>
                  <a:cubicBezTo>
                    <a:pt x="10522" y="28248"/>
                    <a:pt x="10444" y="28281"/>
                    <a:pt x="10353" y="28316"/>
                  </a:cubicBezTo>
                  <a:cubicBezTo>
                    <a:pt x="10286" y="28349"/>
                    <a:pt x="10218" y="28372"/>
                    <a:pt x="10150" y="28406"/>
                  </a:cubicBezTo>
                  <a:cubicBezTo>
                    <a:pt x="10071" y="28439"/>
                    <a:pt x="10003" y="28474"/>
                    <a:pt x="9924" y="28507"/>
                  </a:cubicBezTo>
                  <a:cubicBezTo>
                    <a:pt x="9811" y="28552"/>
                    <a:pt x="9709" y="28609"/>
                    <a:pt x="9596" y="28654"/>
                  </a:cubicBezTo>
                  <a:cubicBezTo>
                    <a:pt x="9551" y="28677"/>
                    <a:pt x="9518" y="28700"/>
                    <a:pt x="9473" y="28710"/>
                  </a:cubicBezTo>
                  <a:cubicBezTo>
                    <a:pt x="9428" y="28733"/>
                    <a:pt x="9382" y="28756"/>
                    <a:pt x="9325" y="28778"/>
                  </a:cubicBezTo>
                  <a:cubicBezTo>
                    <a:pt x="9235" y="28835"/>
                    <a:pt x="9134" y="28891"/>
                    <a:pt x="9032" y="28948"/>
                  </a:cubicBezTo>
                  <a:cubicBezTo>
                    <a:pt x="8987" y="28970"/>
                    <a:pt x="8953" y="28993"/>
                    <a:pt x="8908" y="29016"/>
                  </a:cubicBezTo>
                  <a:cubicBezTo>
                    <a:pt x="8863" y="29038"/>
                    <a:pt x="8806" y="29072"/>
                    <a:pt x="8761" y="29106"/>
                  </a:cubicBezTo>
                  <a:cubicBezTo>
                    <a:pt x="8705" y="29151"/>
                    <a:pt x="8637" y="29185"/>
                    <a:pt x="8580" y="29230"/>
                  </a:cubicBezTo>
                  <a:cubicBezTo>
                    <a:pt x="8513" y="29275"/>
                    <a:pt x="8457" y="29320"/>
                    <a:pt x="8400" y="29365"/>
                  </a:cubicBezTo>
                  <a:cubicBezTo>
                    <a:pt x="8332" y="29433"/>
                    <a:pt x="8264" y="29490"/>
                    <a:pt x="8208" y="29546"/>
                  </a:cubicBezTo>
                  <a:lnTo>
                    <a:pt x="8050" y="29704"/>
                  </a:lnTo>
                  <a:cubicBezTo>
                    <a:pt x="8016" y="29749"/>
                    <a:pt x="7971" y="29783"/>
                    <a:pt x="7937" y="29829"/>
                  </a:cubicBezTo>
                  <a:cubicBezTo>
                    <a:pt x="7948" y="29806"/>
                    <a:pt x="7948" y="29794"/>
                    <a:pt x="7960" y="29772"/>
                  </a:cubicBezTo>
                  <a:cubicBezTo>
                    <a:pt x="7982" y="29738"/>
                    <a:pt x="8005" y="29693"/>
                    <a:pt x="8028" y="29659"/>
                  </a:cubicBezTo>
                  <a:cubicBezTo>
                    <a:pt x="8028" y="29648"/>
                    <a:pt x="8038" y="29625"/>
                    <a:pt x="8050" y="29614"/>
                  </a:cubicBezTo>
                  <a:cubicBezTo>
                    <a:pt x="8118" y="29501"/>
                    <a:pt x="8186" y="29399"/>
                    <a:pt x="8242" y="29287"/>
                  </a:cubicBezTo>
                  <a:cubicBezTo>
                    <a:pt x="8309" y="29196"/>
                    <a:pt x="8366" y="29117"/>
                    <a:pt x="8434" y="29026"/>
                  </a:cubicBezTo>
                  <a:cubicBezTo>
                    <a:pt x="8479" y="28959"/>
                    <a:pt x="8535" y="28891"/>
                    <a:pt x="8592" y="28812"/>
                  </a:cubicBezTo>
                  <a:cubicBezTo>
                    <a:pt x="8648" y="28745"/>
                    <a:pt x="8705" y="28677"/>
                    <a:pt x="8761" y="28620"/>
                  </a:cubicBezTo>
                  <a:cubicBezTo>
                    <a:pt x="8829" y="28530"/>
                    <a:pt x="8896" y="28451"/>
                    <a:pt x="8964" y="28372"/>
                  </a:cubicBezTo>
                  <a:cubicBezTo>
                    <a:pt x="9066" y="28271"/>
                    <a:pt x="9157" y="28168"/>
                    <a:pt x="9247" y="28056"/>
                  </a:cubicBezTo>
                  <a:lnTo>
                    <a:pt x="9247" y="28067"/>
                  </a:lnTo>
                  <a:cubicBezTo>
                    <a:pt x="9461" y="27819"/>
                    <a:pt x="9676" y="27559"/>
                    <a:pt x="9902" y="27310"/>
                  </a:cubicBezTo>
                  <a:cubicBezTo>
                    <a:pt x="9912" y="27313"/>
                    <a:pt x="9924" y="27315"/>
                    <a:pt x="9935" y="27315"/>
                  </a:cubicBezTo>
                  <a:cubicBezTo>
                    <a:pt x="9973" y="27315"/>
                    <a:pt x="10014" y="27300"/>
                    <a:pt x="10048" y="27265"/>
                  </a:cubicBezTo>
                  <a:cubicBezTo>
                    <a:pt x="10150" y="27164"/>
                    <a:pt x="10263" y="27051"/>
                    <a:pt x="10387" y="26949"/>
                  </a:cubicBezTo>
                  <a:cubicBezTo>
                    <a:pt x="10444" y="26893"/>
                    <a:pt x="10511" y="26848"/>
                    <a:pt x="10579" y="26803"/>
                  </a:cubicBezTo>
                  <a:cubicBezTo>
                    <a:pt x="10647" y="26758"/>
                    <a:pt x="10715" y="26713"/>
                    <a:pt x="10793" y="26667"/>
                  </a:cubicBezTo>
                  <a:cubicBezTo>
                    <a:pt x="10861" y="26622"/>
                    <a:pt x="10929" y="26588"/>
                    <a:pt x="10996" y="26543"/>
                  </a:cubicBezTo>
                  <a:cubicBezTo>
                    <a:pt x="11144" y="26464"/>
                    <a:pt x="11279" y="26396"/>
                    <a:pt x="11425" y="26317"/>
                  </a:cubicBezTo>
                  <a:cubicBezTo>
                    <a:pt x="11471" y="26294"/>
                    <a:pt x="11516" y="26272"/>
                    <a:pt x="11550" y="26261"/>
                  </a:cubicBezTo>
                  <a:cubicBezTo>
                    <a:pt x="11776" y="26148"/>
                    <a:pt x="11990" y="26035"/>
                    <a:pt x="12205" y="25900"/>
                  </a:cubicBezTo>
                  <a:cubicBezTo>
                    <a:pt x="12318" y="25832"/>
                    <a:pt x="12419" y="25752"/>
                    <a:pt x="12521" y="25674"/>
                  </a:cubicBezTo>
                  <a:cubicBezTo>
                    <a:pt x="12577" y="25640"/>
                    <a:pt x="12622" y="25606"/>
                    <a:pt x="12667" y="25561"/>
                  </a:cubicBezTo>
                  <a:cubicBezTo>
                    <a:pt x="12758" y="25481"/>
                    <a:pt x="12848" y="25414"/>
                    <a:pt x="12916" y="25323"/>
                  </a:cubicBezTo>
                  <a:cubicBezTo>
                    <a:pt x="13198" y="25007"/>
                    <a:pt x="13435" y="24635"/>
                    <a:pt x="13503" y="24206"/>
                  </a:cubicBezTo>
                  <a:cubicBezTo>
                    <a:pt x="13537" y="24003"/>
                    <a:pt x="13525" y="23777"/>
                    <a:pt x="13469" y="23574"/>
                  </a:cubicBezTo>
                  <a:cubicBezTo>
                    <a:pt x="13412" y="23371"/>
                    <a:pt x="13322" y="23178"/>
                    <a:pt x="13153" y="23043"/>
                  </a:cubicBezTo>
                  <a:cubicBezTo>
                    <a:pt x="13011" y="22929"/>
                    <a:pt x="12829" y="22879"/>
                    <a:pt x="12648" y="22879"/>
                  </a:cubicBezTo>
                  <a:cubicBezTo>
                    <a:pt x="12613" y="22879"/>
                    <a:pt x="12578" y="22881"/>
                    <a:pt x="12544" y="22885"/>
                  </a:cubicBezTo>
                  <a:cubicBezTo>
                    <a:pt x="12374" y="22907"/>
                    <a:pt x="12216" y="22964"/>
                    <a:pt x="12069" y="23032"/>
                  </a:cubicBezTo>
                  <a:cubicBezTo>
                    <a:pt x="11990" y="23065"/>
                    <a:pt x="11911" y="23111"/>
                    <a:pt x="11832" y="23145"/>
                  </a:cubicBezTo>
                  <a:cubicBezTo>
                    <a:pt x="11798" y="23168"/>
                    <a:pt x="11776" y="23178"/>
                    <a:pt x="11741" y="23201"/>
                  </a:cubicBezTo>
                  <a:cubicBezTo>
                    <a:pt x="11719" y="23224"/>
                    <a:pt x="11674" y="23235"/>
                    <a:pt x="11651" y="23258"/>
                  </a:cubicBezTo>
                  <a:cubicBezTo>
                    <a:pt x="11471" y="23382"/>
                    <a:pt x="11302" y="23517"/>
                    <a:pt x="11154" y="23675"/>
                  </a:cubicBezTo>
                  <a:cubicBezTo>
                    <a:pt x="11008" y="23833"/>
                    <a:pt x="10883" y="24014"/>
                    <a:pt x="10782" y="24217"/>
                  </a:cubicBezTo>
                  <a:cubicBezTo>
                    <a:pt x="10680" y="24409"/>
                    <a:pt x="10602" y="24613"/>
                    <a:pt x="10545" y="24827"/>
                  </a:cubicBezTo>
                  <a:lnTo>
                    <a:pt x="10477" y="25165"/>
                  </a:lnTo>
                  <a:cubicBezTo>
                    <a:pt x="10454" y="25301"/>
                    <a:pt x="10432" y="25448"/>
                    <a:pt x="10421" y="25594"/>
                  </a:cubicBezTo>
                  <a:cubicBezTo>
                    <a:pt x="10409" y="25674"/>
                    <a:pt x="10409" y="25752"/>
                    <a:pt x="10398" y="25832"/>
                  </a:cubicBezTo>
                  <a:cubicBezTo>
                    <a:pt x="10387" y="25956"/>
                    <a:pt x="10376" y="26080"/>
                    <a:pt x="10353" y="26204"/>
                  </a:cubicBezTo>
                  <a:cubicBezTo>
                    <a:pt x="10342" y="26238"/>
                    <a:pt x="10331" y="26284"/>
                    <a:pt x="10319" y="26317"/>
                  </a:cubicBezTo>
                  <a:cubicBezTo>
                    <a:pt x="10308" y="26340"/>
                    <a:pt x="10308" y="26362"/>
                    <a:pt x="10296" y="26385"/>
                  </a:cubicBezTo>
                  <a:cubicBezTo>
                    <a:pt x="10286" y="26407"/>
                    <a:pt x="10263" y="26442"/>
                    <a:pt x="10251" y="26464"/>
                  </a:cubicBezTo>
                  <a:cubicBezTo>
                    <a:pt x="10150" y="26600"/>
                    <a:pt x="10037" y="26735"/>
                    <a:pt x="9935" y="26871"/>
                  </a:cubicBezTo>
                  <a:cubicBezTo>
                    <a:pt x="9845" y="26983"/>
                    <a:pt x="9754" y="27096"/>
                    <a:pt x="9653" y="27209"/>
                  </a:cubicBezTo>
                  <a:cubicBezTo>
                    <a:pt x="9461" y="27435"/>
                    <a:pt x="9258" y="27672"/>
                    <a:pt x="9055" y="27909"/>
                  </a:cubicBezTo>
                  <a:cubicBezTo>
                    <a:pt x="9021" y="27943"/>
                    <a:pt x="8987" y="27977"/>
                    <a:pt x="8964" y="28010"/>
                  </a:cubicBezTo>
                  <a:lnTo>
                    <a:pt x="8976" y="28000"/>
                  </a:lnTo>
                  <a:lnTo>
                    <a:pt x="8976" y="28000"/>
                  </a:lnTo>
                  <a:cubicBezTo>
                    <a:pt x="8934" y="28052"/>
                    <a:pt x="8892" y="28094"/>
                    <a:pt x="8850" y="28146"/>
                  </a:cubicBezTo>
                  <a:lnTo>
                    <a:pt x="8850" y="28146"/>
                  </a:lnTo>
                  <a:cubicBezTo>
                    <a:pt x="8850" y="28146"/>
                    <a:pt x="8851" y="28146"/>
                    <a:pt x="8851" y="28146"/>
                  </a:cubicBezTo>
                  <a:lnTo>
                    <a:pt x="8844" y="28154"/>
                  </a:lnTo>
                  <a:lnTo>
                    <a:pt x="8844" y="28154"/>
                  </a:lnTo>
                  <a:cubicBezTo>
                    <a:pt x="8846" y="28151"/>
                    <a:pt x="8848" y="28149"/>
                    <a:pt x="8850" y="28146"/>
                  </a:cubicBezTo>
                  <a:lnTo>
                    <a:pt x="8850" y="28146"/>
                  </a:lnTo>
                  <a:cubicBezTo>
                    <a:pt x="8842" y="28147"/>
                    <a:pt x="8841" y="28154"/>
                    <a:pt x="8841" y="28157"/>
                  </a:cubicBezTo>
                  <a:lnTo>
                    <a:pt x="8841" y="28157"/>
                  </a:lnTo>
                  <a:lnTo>
                    <a:pt x="8844" y="28154"/>
                  </a:lnTo>
                  <a:lnTo>
                    <a:pt x="8844" y="28154"/>
                  </a:lnTo>
                  <a:cubicBezTo>
                    <a:pt x="8843" y="28155"/>
                    <a:pt x="8841" y="28156"/>
                    <a:pt x="8840" y="28158"/>
                  </a:cubicBezTo>
                  <a:cubicBezTo>
                    <a:pt x="8840" y="28158"/>
                    <a:pt x="8840" y="28157"/>
                    <a:pt x="8841" y="28157"/>
                  </a:cubicBezTo>
                  <a:lnTo>
                    <a:pt x="8841" y="28157"/>
                  </a:lnTo>
                  <a:lnTo>
                    <a:pt x="8795" y="28203"/>
                  </a:lnTo>
                  <a:cubicBezTo>
                    <a:pt x="8728" y="28271"/>
                    <a:pt x="8671" y="28349"/>
                    <a:pt x="8615" y="28417"/>
                  </a:cubicBezTo>
                  <a:cubicBezTo>
                    <a:pt x="8592" y="28439"/>
                    <a:pt x="8580" y="28462"/>
                    <a:pt x="8558" y="28485"/>
                  </a:cubicBezTo>
                  <a:lnTo>
                    <a:pt x="8558" y="28474"/>
                  </a:lnTo>
                  <a:lnTo>
                    <a:pt x="8558" y="28123"/>
                  </a:lnTo>
                  <a:cubicBezTo>
                    <a:pt x="8558" y="27965"/>
                    <a:pt x="8558" y="27807"/>
                    <a:pt x="8547" y="27649"/>
                  </a:cubicBezTo>
                  <a:cubicBezTo>
                    <a:pt x="8547" y="27559"/>
                    <a:pt x="8535" y="27480"/>
                    <a:pt x="8535" y="27401"/>
                  </a:cubicBezTo>
                  <a:cubicBezTo>
                    <a:pt x="8535" y="27322"/>
                    <a:pt x="8535" y="27254"/>
                    <a:pt x="8524" y="27175"/>
                  </a:cubicBezTo>
                  <a:cubicBezTo>
                    <a:pt x="8535" y="27062"/>
                    <a:pt x="8535" y="26938"/>
                    <a:pt x="8535" y="26825"/>
                  </a:cubicBezTo>
                  <a:cubicBezTo>
                    <a:pt x="8535" y="26713"/>
                    <a:pt x="8547" y="26600"/>
                    <a:pt x="8535" y="26487"/>
                  </a:cubicBezTo>
                  <a:cubicBezTo>
                    <a:pt x="8535" y="26442"/>
                    <a:pt x="8535" y="26385"/>
                    <a:pt x="8524" y="26340"/>
                  </a:cubicBezTo>
                  <a:cubicBezTo>
                    <a:pt x="8513" y="26272"/>
                    <a:pt x="8490" y="26216"/>
                    <a:pt x="8467" y="26159"/>
                  </a:cubicBezTo>
                  <a:lnTo>
                    <a:pt x="8467" y="26058"/>
                  </a:lnTo>
                  <a:cubicBezTo>
                    <a:pt x="8479" y="25967"/>
                    <a:pt x="8479" y="25877"/>
                    <a:pt x="8502" y="25787"/>
                  </a:cubicBezTo>
                  <a:cubicBezTo>
                    <a:pt x="8513" y="25696"/>
                    <a:pt x="8524" y="25606"/>
                    <a:pt x="8547" y="25516"/>
                  </a:cubicBezTo>
                  <a:cubicBezTo>
                    <a:pt x="8558" y="25436"/>
                    <a:pt x="8580" y="25346"/>
                    <a:pt x="8603" y="25267"/>
                  </a:cubicBezTo>
                  <a:cubicBezTo>
                    <a:pt x="8660" y="25019"/>
                    <a:pt x="8716" y="24771"/>
                    <a:pt x="8728" y="24522"/>
                  </a:cubicBezTo>
                  <a:cubicBezTo>
                    <a:pt x="8738" y="24342"/>
                    <a:pt x="8738" y="24161"/>
                    <a:pt x="8705" y="23980"/>
                  </a:cubicBezTo>
                  <a:cubicBezTo>
                    <a:pt x="8671" y="23822"/>
                    <a:pt x="8626" y="23653"/>
                    <a:pt x="8513" y="23529"/>
                  </a:cubicBezTo>
                  <a:cubicBezTo>
                    <a:pt x="8411" y="23404"/>
                    <a:pt x="8276" y="23303"/>
                    <a:pt x="8129" y="23280"/>
                  </a:cubicBezTo>
                  <a:cubicBezTo>
                    <a:pt x="8096" y="23276"/>
                    <a:pt x="8065" y="23273"/>
                    <a:pt x="8035" y="23273"/>
                  </a:cubicBezTo>
                  <a:cubicBezTo>
                    <a:pt x="7993" y="23273"/>
                    <a:pt x="7954" y="23278"/>
                    <a:pt x="7915" y="23291"/>
                  </a:cubicBezTo>
                  <a:cubicBezTo>
                    <a:pt x="7847" y="23303"/>
                    <a:pt x="7802" y="23326"/>
                    <a:pt x="7757" y="23371"/>
                  </a:cubicBezTo>
                  <a:cubicBezTo>
                    <a:pt x="7711" y="23416"/>
                    <a:pt x="7689" y="23484"/>
                    <a:pt x="7689" y="23551"/>
                  </a:cubicBezTo>
                  <a:cubicBezTo>
                    <a:pt x="7677" y="23619"/>
                    <a:pt x="7677" y="23687"/>
                    <a:pt x="7689" y="23765"/>
                  </a:cubicBezTo>
                  <a:cubicBezTo>
                    <a:pt x="7700" y="23890"/>
                    <a:pt x="7734" y="24014"/>
                    <a:pt x="7767" y="24138"/>
                  </a:cubicBezTo>
                  <a:cubicBezTo>
                    <a:pt x="7802" y="24262"/>
                    <a:pt x="7835" y="24375"/>
                    <a:pt x="7870" y="24488"/>
                  </a:cubicBezTo>
                  <a:cubicBezTo>
                    <a:pt x="7892" y="24601"/>
                    <a:pt x="7926" y="24726"/>
                    <a:pt x="7948" y="24838"/>
                  </a:cubicBezTo>
                  <a:lnTo>
                    <a:pt x="8016" y="25177"/>
                  </a:lnTo>
                  <a:lnTo>
                    <a:pt x="8050" y="25346"/>
                  </a:lnTo>
                  <a:cubicBezTo>
                    <a:pt x="8073" y="25403"/>
                    <a:pt x="8084" y="25459"/>
                    <a:pt x="8095" y="25527"/>
                  </a:cubicBezTo>
                  <a:cubicBezTo>
                    <a:pt x="8118" y="25584"/>
                    <a:pt x="8129" y="25651"/>
                    <a:pt x="8151" y="25707"/>
                  </a:cubicBezTo>
                  <a:cubicBezTo>
                    <a:pt x="8163" y="25742"/>
                    <a:pt x="8174" y="25764"/>
                    <a:pt x="8174" y="25798"/>
                  </a:cubicBezTo>
                  <a:lnTo>
                    <a:pt x="8174" y="25922"/>
                  </a:lnTo>
                  <a:cubicBezTo>
                    <a:pt x="8174" y="26046"/>
                    <a:pt x="8186" y="26171"/>
                    <a:pt x="8208" y="26284"/>
                  </a:cubicBezTo>
                  <a:cubicBezTo>
                    <a:pt x="8219" y="26351"/>
                    <a:pt x="8231" y="26419"/>
                    <a:pt x="8242" y="26475"/>
                  </a:cubicBezTo>
                  <a:cubicBezTo>
                    <a:pt x="8253" y="26532"/>
                    <a:pt x="8276" y="26588"/>
                    <a:pt x="8287" y="26645"/>
                  </a:cubicBezTo>
                  <a:cubicBezTo>
                    <a:pt x="8287" y="26713"/>
                    <a:pt x="8287" y="26780"/>
                    <a:pt x="8276" y="26848"/>
                  </a:cubicBezTo>
                  <a:lnTo>
                    <a:pt x="8276" y="27085"/>
                  </a:lnTo>
                  <a:lnTo>
                    <a:pt x="8276" y="27333"/>
                  </a:lnTo>
                  <a:cubicBezTo>
                    <a:pt x="8287" y="27491"/>
                    <a:pt x="8299" y="27649"/>
                    <a:pt x="8299" y="27807"/>
                  </a:cubicBezTo>
                  <a:cubicBezTo>
                    <a:pt x="8309" y="27887"/>
                    <a:pt x="8309" y="27977"/>
                    <a:pt x="8309" y="28056"/>
                  </a:cubicBezTo>
                  <a:cubicBezTo>
                    <a:pt x="8321" y="28135"/>
                    <a:pt x="8321" y="28214"/>
                    <a:pt x="8321" y="28281"/>
                  </a:cubicBezTo>
                  <a:lnTo>
                    <a:pt x="8321" y="28349"/>
                  </a:lnTo>
                  <a:cubicBezTo>
                    <a:pt x="8321" y="28372"/>
                    <a:pt x="8321" y="28394"/>
                    <a:pt x="8309" y="28417"/>
                  </a:cubicBezTo>
                  <a:lnTo>
                    <a:pt x="8276" y="28688"/>
                  </a:lnTo>
                  <a:cubicBezTo>
                    <a:pt x="8264" y="28756"/>
                    <a:pt x="8253" y="28812"/>
                    <a:pt x="8242" y="28880"/>
                  </a:cubicBezTo>
                  <a:cubicBezTo>
                    <a:pt x="8219" y="28925"/>
                    <a:pt x="8196" y="28959"/>
                    <a:pt x="8163" y="28993"/>
                  </a:cubicBezTo>
                  <a:cubicBezTo>
                    <a:pt x="8140" y="29038"/>
                    <a:pt x="8106" y="29083"/>
                    <a:pt x="8073" y="29129"/>
                  </a:cubicBezTo>
                  <a:cubicBezTo>
                    <a:pt x="8061" y="29139"/>
                    <a:pt x="8050" y="29162"/>
                    <a:pt x="8038" y="29174"/>
                  </a:cubicBezTo>
                  <a:cubicBezTo>
                    <a:pt x="7993" y="29252"/>
                    <a:pt x="7948" y="29343"/>
                    <a:pt x="7892" y="29422"/>
                  </a:cubicBezTo>
                  <a:cubicBezTo>
                    <a:pt x="7813" y="29558"/>
                    <a:pt x="7745" y="29704"/>
                    <a:pt x="7677" y="29851"/>
                  </a:cubicBezTo>
                  <a:lnTo>
                    <a:pt x="7644" y="29919"/>
                  </a:lnTo>
                  <a:cubicBezTo>
                    <a:pt x="7621" y="29964"/>
                    <a:pt x="7609" y="30020"/>
                    <a:pt x="7587" y="30065"/>
                  </a:cubicBezTo>
                  <a:cubicBezTo>
                    <a:pt x="7553" y="30122"/>
                    <a:pt x="7531" y="30190"/>
                    <a:pt x="7508" y="30246"/>
                  </a:cubicBezTo>
                  <a:cubicBezTo>
                    <a:pt x="7474" y="30336"/>
                    <a:pt x="7441" y="30416"/>
                    <a:pt x="7406" y="30506"/>
                  </a:cubicBezTo>
                  <a:cubicBezTo>
                    <a:pt x="7384" y="30574"/>
                    <a:pt x="7350" y="30641"/>
                    <a:pt x="7328" y="30709"/>
                  </a:cubicBezTo>
                  <a:cubicBezTo>
                    <a:pt x="7271" y="30878"/>
                    <a:pt x="7215" y="31036"/>
                    <a:pt x="7158" y="31206"/>
                  </a:cubicBezTo>
                  <a:cubicBezTo>
                    <a:pt x="7113" y="31330"/>
                    <a:pt x="7079" y="31454"/>
                    <a:pt x="7034" y="31590"/>
                  </a:cubicBezTo>
                  <a:cubicBezTo>
                    <a:pt x="7022" y="31545"/>
                    <a:pt x="7022" y="31499"/>
                    <a:pt x="7022" y="31454"/>
                  </a:cubicBezTo>
                  <a:cubicBezTo>
                    <a:pt x="7000" y="31262"/>
                    <a:pt x="6966" y="31081"/>
                    <a:pt x="6932" y="30890"/>
                  </a:cubicBezTo>
                  <a:cubicBezTo>
                    <a:pt x="6899" y="30697"/>
                    <a:pt x="6853" y="30506"/>
                    <a:pt x="6819" y="30314"/>
                  </a:cubicBezTo>
                  <a:cubicBezTo>
                    <a:pt x="6741" y="29907"/>
                    <a:pt x="6650" y="29512"/>
                    <a:pt x="6560" y="29117"/>
                  </a:cubicBezTo>
                  <a:cubicBezTo>
                    <a:pt x="6548" y="29061"/>
                    <a:pt x="6537" y="29016"/>
                    <a:pt x="6526" y="28970"/>
                  </a:cubicBezTo>
                  <a:cubicBezTo>
                    <a:pt x="6526" y="28925"/>
                    <a:pt x="6515" y="28880"/>
                    <a:pt x="6503" y="28835"/>
                  </a:cubicBezTo>
                  <a:cubicBezTo>
                    <a:pt x="6503" y="28756"/>
                    <a:pt x="6492" y="28665"/>
                    <a:pt x="6480" y="28587"/>
                  </a:cubicBezTo>
                  <a:cubicBezTo>
                    <a:pt x="6480" y="28451"/>
                    <a:pt x="6470" y="28316"/>
                    <a:pt x="6480" y="28180"/>
                  </a:cubicBezTo>
                  <a:lnTo>
                    <a:pt x="6480" y="27785"/>
                  </a:lnTo>
                  <a:cubicBezTo>
                    <a:pt x="6492" y="27514"/>
                    <a:pt x="6515" y="27254"/>
                    <a:pt x="6526" y="26983"/>
                  </a:cubicBezTo>
                  <a:cubicBezTo>
                    <a:pt x="6548" y="26713"/>
                    <a:pt x="6560" y="26452"/>
                    <a:pt x="6560" y="26181"/>
                  </a:cubicBezTo>
                  <a:lnTo>
                    <a:pt x="6593" y="25403"/>
                  </a:lnTo>
                  <a:cubicBezTo>
                    <a:pt x="6616" y="24996"/>
                    <a:pt x="6628" y="24601"/>
                    <a:pt x="6639" y="24206"/>
                  </a:cubicBezTo>
                  <a:cubicBezTo>
                    <a:pt x="6650" y="24003"/>
                    <a:pt x="6650" y="23800"/>
                    <a:pt x="6650" y="23607"/>
                  </a:cubicBezTo>
                  <a:lnTo>
                    <a:pt x="6650" y="23020"/>
                  </a:lnTo>
                  <a:cubicBezTo>
                    <a:pt x="6650" y="22749"/>
                    <a:pt x="6661" y="22478"/>
                    <a:pt x="6673" y="22207"/>
                  </a:cubicBezTo>
                  <a:cubicBezTo>
                    <a:pt x="6706" y="22117"/>
                    <a:pt x="6751" y="22016"/>
                    <a:pt x="6797" y="21914"/>
                  </a:cubicBezTo>
                  <a:cubicBezTo>
                    <a:pt x="6831" y="21869"/>
                    <a:pt x="6864" y="21824"/>
                    <a:pt x="6909" y="21778"/>
                  </a:cubicBezTo>
                  <a:cubicBezTo>
                    <a:pt x="7045" y="21620"/>
                    <a:pt x="7192" y="21462"/>
                    <a:pt x="7328" y="21316"/>
                  </a:cubicBezTo>
                  <a:lnTo>
                    <a:pt x="7599" y="21045"/>
                  </a:lnTo>
                  <a:cubicBezTo>
                    <a:pt x="7700" y="20955"/>
                    <a:pt x="7802" y="20853"/>
                    <a:pt x="7903" y="20762"/>
                  </a:cubicBezTo>
                  <a:lnTo>
                    <a:pt x="8163" y="20503"/>
                  </a:lnTo>
                  <a:cubicBezTo>
                    <a:pt x="8253" y="20413"/>
                    <a:pt x="8344" y="20323"/>
                    <a:pt x="8445" y="20232"/>
                  </a:cubicBezTo>
                  <a:cubicBezTo>
                    <a:pt x="8479" y="20210"/>
                    <a:pt x="8502" y="20175"/>
                    <a:pt x="8535" y="20153"/>
                  </a:cubicBezTo>
                  <a:lnTo>
                    <a:pt x="8637" y="20085"/>
                  </a:lnTo>
                  <a:cubicBezTo>
                    <a:pt x="8705" y="20040"/>
                    <a:pt x="8761" y="20006"/>
                    <a:pt x="8818" y="19972"/>
                  </a:cubicBezTo>
                  <a:cubicBezTo>
                    <a:pt x="8874" y="19939"/>
                    <a:pt x="8942" y="19904"/>
                    <a:pt x="8999" y="19882"/>
                  </a:cubicBezTo>
                  <a:lnTo>
                    <a:pt x="9134" y="19814"/>
                  </a:lnTo>
                  <a:cubicBezTo>
                    <a:pt x="9179" y="19803"/>
                    <a:pt x="9224" y="19781"/>
                    <a:pt x="9269" y="19758"/>
                  </a:cubicBezTo>
                  <a:cubicBezTo>
                    <a:pt x="9325" y="19746"/>
                    <a:pt x="9382" y="19724"/>
                    <a:pt x="9438" y="19701"/>
                  </a:cubicBezTo>
                  <a:cubicBezTo>
                    <a:pt x="9518" y="19679"/>
                    <a:pt x="9586" y="19668"/>
                    <a:pt x="9664" y="19645"/>
                  </a:cubicBezTo>
                  <a:cubicBezTo>
                    <a:pt x="9789" y="19623"/>
                    <a:pt x="9924" y="19588"/>
                    <a:pt x="10048" y="19566"/>
                  </a:cubicBezTo>
                  <a:lnTo>
                    <a:pt x="10218" y="19532"/>
                  </a:lnTo>
                  <a:cubicBezTo>
                    <a:pt x="10376" y="19498"/>
                    <a:pt x="10545" y="19464"/>
                    <a:pt x="10703" y="19442"/>
                  </a:cubicBezTo>
                  <a:cubicBezTo>
                    <a:pt x="10873" y="19419"/>
                    <a:pt x="11031" y="19385"/>
                    <a:pt x="11200" y="19362"/>
                  </a:cubicBezTo>
                  <a:cubicBezTo>
                    <a:pt x="11335" y="19340"/>
                    <a:pt x="11460" y="19306"/>
                    <a:pt x="11595" y="19284"/>
                  </a:cubicBezTo>
                  <a:cubicBezTo>
                    <a:pt x="11708" y="19272"/>
                    <a:pt x="11821" y="19250"/>
                    <a:pt x="11945" y="19227"/>
                  </a:cubicBezTo>
                  <a:cubicBezTo>
                    <a:pt x="12069" y="19216"/>
                    <a:pt x="12205" y="19194"/>
                    <a:pt x="12329" y="19171"/>
                  </a:cubicBezTo>
                  <a:lnTo>
                    <a:pt x="12667" y="19137"/>
                  </a:lnTo>
                  <a:cubicBezTo>
                    <a:pt x="12679" y="19159"/>
                    <a:pt x="12702" y="19194"/>
                    <a:pt x="12724" y="19204"/>
                  </a:cubicBezTo>
                  <a:cubicBezTo>
                    <a:pt x="12747" y="19227"/>
                    <a:pt x="12769" y="19250"/>
                    <a:pt x="12803" y="19272"/>
                  </a:cubicBezTo>
                  <a:cubicBezTo>
                    <a:pt x="12905" y="19329"/>
                    <a:pt x="13018" y="19385"/>
                    <a:pt x="13131" y="19419"/>
                  </a:cubicBezTo>
                  <a:lnTo>
                    <a:pt x="13232" y="19453"/>
                  </a:lnTo>
                  <a:cubicBezTo>
                    <a:pt x="13266" y="19464"/>
                    <a:pt x="13299" y="19464"/>
                    <a:pt x="13334" y="19475"/>
                  </a:cubicBezTo>
                  <a:cubicBezTo>
                    <a:pt x="13402" y="19487"/>
                    <a:pt x="13469" y="19487"/>
                    <a:pt x="13537" y="19487"/>
                  </a:cubicBezTo>
                  <a:cubicBezTo>
                    <a:pt x="13588" y="19492"/>
                    <a:pt x="13640" y="19494"/>
                    <a:pt x="13693" y="19494"/>
                  </a:cubicBezTo>
                  <a:cubicBezTo>
                    <a:pt x="13770" y="19494"/>
                    <a:pt x="13847" y="19489"/>
                    <a:pt x="13921" y="19475"/>
                  </a:cubicBezTo>
                  <a:cubicBezTo>
                    <a:pt x="14112" y="19442"/>
                    <a:pt x="14316" y="19408"/>
                    <a:pt x="14474" y="19284"/>
                  </a:cubicBezTo>
                  <a:cubicBezTo>
                    <a:pt x="14530" y="19227"/>
                    <a:pt x="14586" y="19159"/>
                    <a:pt x="14621" y="19091"/>
                  </a:cubicBezTo>
                  <a:cubicBezTo>
                    <a:pt x="14643" y="19024"/>
                    <a:pt x="14666" y="18945"/>
                    <a:pt x="14666" y="18866"/>
                  </a:cubicBezTo>
                  <a:cubicBezTo>
                    <a:pt x="14666" y="18798"/>
                    <a:pt x="14643" y="18719"/>
                    <a:pt x="14598" y="18662"/>
                  </a:cubicBezTo>
                  <a:cubicBezTo>
                    <a:pt x="14564" y="18606"/>
                    <a:pt x="14508" y="18561"/>
                    <a:pt x="14451" y="18539"/>
                  </a:cubicBezTo>
                  <a:cubicBezTo>
                    <a:pt x="14372" y="18494"/>
                    <a:pt x="14293" y="18471"/>
                    <a:pt x="14214" y="18448"/>
                  </a:cubicBezTo>
                  <a:cubicBezTo>
                    <a:pt x="14157" y="18448"/>
                    <a:pt x="14112" y="18437"/>
                    <a:pt x="14056" y="18437"/>
                  </a:cubicBezTo>
                  <a:lnTo>
                    <a:pt x="13819" y="18437"/>
                  </a:lnTo>
                  <a:cubicBezTo>
                    <a:pt x="13718" y="18448"/>
                    <a:pt x="13627" y="18459"/>
                    <a:pt x="13537" y="18494"/>
                  </a:cubicBezTo>
                  <a:cubicBezTo>
                    <a:pt x="13469" y="18516"/>
                    <a:pt x="13390" y="18550"/>
                    <a:pt x="13322" y="18584"/>
                  </a:cubicBezTo>
                  <a:cubicBezTo>
                    <a:pt x="13232" y="18629"/>
                    <a:pt x="13153" y="18674"/>
                    <a:pt x="13085" y="18719"/>
                  </a:cubicBezTo>
                  <a:cubicBezTo>
                    <a:pt x="13018" y="18765"/>
                    <a:pt x="12973" y="18798"/>
                    <a:pt x="12916" y="18843"/>
                  </a:cubicBezTo>
                  <a:cubicBezTo>
                    <a:pt x="12870" y="18877"/>
                    <a:pt x="12825" y="18923"/>
                    <a:pt x="12769" y="18956"/>
                  </a:cubicBezTo>
                  <a:lnTo>
                    <a:pt x="12758" y="18968"/>
                  </a:lnTo>
                  <a:cubicBezTo>
                    <a:pt x="12509" y="18968"/>
                    <a:pt x="12261" y="18990"/>
                    <a:pt x="12012" y="19024"/>
                  </a:cubicBezTo>
                  <a:cubicBezTo>
                    <a:pt x="11764" y="19069"/>
                    <a:pt x="11516" y="19103"/>
                    <a:pt x="11279" y="19148"/>
                  </a:cubicBezTo>
                  <a:lnTo>
                    <a:pt x="11267" y="19148"/>
                  </a:lnTo>
                  <a:cubicBezTo>
                    <a:pt x="11267" y="19159"/>
                    <a:pt x="11256" y="19159"/>
                    <a:pt x="11256" y="19159"/>
                  </a:cubicBezTo>
                  <a:cubicBezTo>
                    <a:pt x="11234" y="19159"/>
                    <a:pt x="11222" y="19159"/>
                    <a:pt x="11200" y="19171"/>
                  </a:cubicBezTo>
                  <a:cubicBezTo>
                    <a:pt x="11189" y="19171"/>
                    <a:pt x="11166" y="19171"/>
                    <a:pt x="11154" y="19182"/>
                  </a:cubicBezTo>
                  <a:lnTo>
                    <a:pt x="11144" y="19182"/>
                  </a:lnTo>
                  <a:cubicBezTo>
                    <a:pt x="10986" y="19204"/>
                    <a:pt x="10827" y="19239"/>
                    <a:pt x="10680" y="19261"/>
                  </a:cubicBezTo>
                  <a:cubicBezTo>
                    <a:pt x="10511" y="19295"/>
                    <a:pt x="10342" y="19329"/>
                    <a:pt x="10183" y="19362"/>
                  </a:cubicBezTo>
                  <a:cubicBezTo>
                    <a:pt x="10060" y="19397"/>
                    <a:pt x="9947" y="19419"/>
                    <a:pt x="9834" y="19453"/>
                  </a:cubicBezTo>
                  <a:cubicBezTo>
                    <a:pt x="9709" y="19475"/>
                    <a:pt x="9574" y="19510"/>
                    <a:pt x="9450" y="19555"/>
                  </a:cubicBezTo>
                  <a:cubicBezTo>
                    <a:pt x="9202" y="19623"/>
                    <a:pt x="8964" y="19724"/>
                    <a:pt x="8738" y="19859"/>
                  </a:cubicBezTo>
                  <a:cubicBezTo>
                    <a:pt x="8682" y="19882"/>
                    <a:pt x="8626" y="19927"/>
                    <a:pt x="8570" y="19961"/>
                  </a:cubicBezTo>
                  <a:cubicBezTo>
                    <a:pt x="8547" y="19972"/>
                    <a:pt x="8513" y="19995"/>
                    <a:pt x="8490" y="20017"/>
                  </a:cubicBezTo>
                  <a:cubicBezTo>
                    <a:pt x="8467" y="20029"/>
                    <a:pt x="8445" y="20040"/>
                    <a:pt x="8434" y="20062"/>
                  </a:cubicBezTo>
                  <a:cubicBezTo>
                    <a:pt x="8400" y="20085"/>
                    <a:pt x="8366" y="20108"/>
                    <a:pt x="8344" y="20130"/>
                  </a:cubicBezTo>
                  <a:cubicBezTo>
                    <a:pt x="8321" y="20153"/>
                    <a:pt x="8287" y="20175"/>
                    <a:pt x="8264" y="20198"/>
                  </a:cubicBezTo>
                  <a:cubicBezTo>
                    <a:pt x="8219" y="20232"/>
                    <a:pt x="8186" y="20277"/>
                    <a:pt x="8140" y="20311"/>
                  </a:cubicBezTo>
                  <a:cubicBezTo>
                    <a:pt x="8050" y="20413"/>
                    <a:pt x="7948" y="20503"/>
                    <a:pt x="7847" y="20604"/>
                  </a:cubicBezTo>
                  <a:cubicBezTo>
                    <a:pt x="7767" y="20684"/>
                    <a:pt x="7677" y="20762"/>
                    <a:pt x="7587" y="20842"/>
                  </a:cubicBezTo>
                  <a:cubicBezTo>
                    <a:pt x="7497" y="20932"/>
                    <a:pt x="7406" y="21022"/>
                    <a:pt x="7316" y="21124"/>
                  </a:cubicBezTo>
                  <a:cubicBezTo>
                    <a:pt x="7237" y="21214"/>
                    <a:pt x="7147" y="21304"/>
                    <a:pt x="7068" y="21406"/>
                  </a:cubicBezTo>
                  <a:cubicBezTo>
                    <a:pt x="7046" y="21428"/>
                    <a:pt x="7024" y="21450"/>
                    <a:pt x="7013" y="21471"/>
                  </a:cubicBezTo>
                  <a:lnTo>
                    <a:pt x="7013" y="21471"/>
                  </a:lnTo>
                  <a:lnTo>
                    <a:pt x="7147" y="21203"/>
                  </a:lnTo>
                  <a:cubicBezTo>
                    <a:pt x="7180" y="21135"/>
                    <a:pt x="7226" y="21056"/>
                    <a:pt x="7260" y="20988"/>
                  </a:cubicBezTo>
                  <a:cubicBezTo>
                    <a:pt x="7305" y="20920"/>
                    <a:pt x="7350" y="20842"/>
                    <a:pt x="7395" y="20774"/>
                  </a:cubicBezTo>
                  <a:cubicBezTo>
                    <a:pt x="7441" y="20684"/>
                    <a:pt x="7497" y="20593"/>
                    <a:pt x="7553" y="20514"/>
                  </a:cubicBezTo>
                  <a:cubicBezTo>
                    <a:pt x="7609" y="20435"/>
                    <a:pt x="7666" y="20345"/>
                    <a:pt x="7722" y="20266"/>
                  </a:cubicBezTo>
                  <a:lnTo>
                    <a:pt x="7757" y="20232"/>
                  </a:lnTo>
                  <a:cubicBezTo>
                    <a:pt x="7779" y="20210"/>
                    <a:pt x="7790" y="20175"/>
                    <a:pt x="7813" y="20153"/>
                  </a:cubicBezTo>
                  <a:cubicBezTo>
                    <a:pt x="7847" y="20119"/>
                    <a:pt x="7880" y="20085"/>
                    <a:pt x="7903" y="20040"/>
                  </a:cubicBezTo>
                  <a:cubicBezTo>
                    <a:pt x="8028" y="19916"/>
                    <a:pt x="8151" y="19781"/>
                    <a:pt x="8264" y="19645"/>
                  </a:cubicBezTo>
                  <a:cubicBezTo>
                    <a:pt x="8264" y="19645"/>
                    <a:pt x="8276" y="19645"/>
                    <a:pt x="8276" y="19633"/>
                  </a:cubicBezTo>
                  <a:cubicBezTo>
                    <a:pt x="8309" y="19588"/>
                    <a:pt x="8355" y="19543"/>
                    <a:pt x="8400" y="19498"/>
                  </a:cubicBezTo>
                  <a:cubicBezTo>
                    <a:pt x="8400" y="19487"/>
                    <a:pt x="8400" y="19487"/>
                    <a:pt x="8411" y="19487"/>
                  </a:cubicBezTo>
                  <a:cubicBezTo>
                    <a:pt x="8411" y="19475"/>
                    <a:pt x="8422" y="19464"/>
                    <a:pt x="8434" y="19464"/>
                  </a:cubicBezTo>
                  <a:lnTo>
                    <a:pt x="8422" y="19464"/>
                  </a:lnTo>
                  <a:lnTo>
                    <a:pt x="8434" y="19453"/>
                  </a:lnTo>
                  <a:cubicBezTo>
                    <a:pt x="8445" y="19442"/>
                    <a:pt x="8445" y="19430"/>
                    <a:pt x="8457" y="19430"/>
                  </a:cubicBezTo>
                  <a:lnTo>
                    <a:pt x="8479" y="19408"/>
                  </a:lnTo>
                  <a:cubicBezTo>
                    <a:pt x="8478" y="19408"/>
                    <a:pt x="8477" y="19408"/>
                    <a:pt x="8475" y="19408"/>
                  </a:cubicBezTo>
                  <a:lnTo>
                    <a:pt x="8475" y="19408"/>
                  </a:lnTo>
                  <a:cubicBezTo>
                    <a:pt x="8496" y="19380"/>
                    <a:pt x="8517" y="19358"/>
                    <a:pt x="8547" y="19329"/>
                  </a:cubicBezTo>
                  <a:cubicBezTo>
                    <a:pt x="8648" y="19204"/>
                    <a:pt x="8761" y="19103"/>
                    <a:pt x="8874" y="18990"/>
                  </a:cubicBezTo>
                  <a:cubicBezTo>
                    <a:pt x="9009" y="18866"/>
                    <a:pt x="9145" y="18730"/>
                    <a:pt x="9280" y="18595"/>
                  </a:cubicBezTo>
                  <a:cubicBezTo>
                    <a:pt x="9405" y="18448"/>
                    <a:pt x="9529" y="18301"/>
                    <a:pt x="9664" y="18155"/>
                  </a:cubicBezTo>
                  <a:lnTo>
                    <a:pt x="9664" y="18143"/>
                  </a:lnTo>
                  <a:cubicBezTo>
                    <a:pt x="9754" y="18042"/>
                    <a:pt x="9857" y="17940"/>
                    <a:pt x="9958" y="17839"/>
                  </a:cubicBezTo>
                  <a:cubicBezTo>
                    <a:pt x="10093" y="17703"/>
                    <a:pt x="10218" y="17556"/>
                    <a:pt x="10331" y="17410"/>
                  </a:cubicBezTo>
                  <a:lnTo>
                    <a:pt x="10500" y="17172"/>
                  </a:lnTo>
                  <a:cubicBezTo>
                    <a:pt x="10557" y="17094"/>
                    <a:pt x="10624" y="17014"/>
                    <a:pt x="10680" y="16946"/>
                  </a:cubicBezTo>
                  <a:cubicBezTo>
                    <a:pt x="10760" y="16856"/>
                    <a:pt x="10827" y="16778"/>
                    <a:pt x="10906" y="16698"/>
                  </a:cubicBezTo>
                  <a:cubicBezTo>
                    <a:pt x="10920" y="16703"/>
                    <a:pt x="10935" y="16706"/>
                    <a:pt x="10948" y="16706"/>
                  </a:cubicBezTo>
                  <a:cubicBezTo>
                    <a:pt x="10966" y="16706"/>
                    <a:pt x="10983" y="16700"/>
                    <a:pt x="10996" y="16687"/>
                  </a:cubicBezTo>
                  <a:cubicBezTo>
                    <a:pt x="11053" y="16642"/>
                    <a:pt x="11121" y="16585"/>
                    <a:pt x="11177" y="16540"/>
                  </a:cubicBezTo>
                  <a:cubicBezTo>
                    <a:pt x="11234" y="16495"/>
                    <a:pt x="11290" y="16450"/>
                    <a:pt x="11335" y="16405"/>
                  </a:cubicBezTo>
                  <a:cubicBezTo>
                    <a:pt x="11358" y="16382"/>
                    <a:pt x="11392" y="16359"/>
                    <a:pt x="11415" y="16326"/>
                  </a:cubicBezTo>
                  <a:lnTo>
                    <a:pt x="11493" y="16246"/>
                  </a:lnTo>
                  <a:lnTo>
                    <a:pt x="11640" y="16100"/>
                  </a:lnTo>
                  <a:cubicBezTo>
                    <a:pt x="11674" y="16078"/>
                    <a:pt x="11708" y="16043"/>
                    <a:pt x="11741" y="16021"/>
                  </a:cubicBezTo>
                  <a:cubicBezTo>
                    <a:pt x="11776" y="15998"/>
                    <a:pt x="11809" y="15965"/>
                    <a:pt x="11854" y="15942"/>
                  </a:cubicBezTo>
                  <a:cubicBezTo>
                    <a:pt x="11934" y="15885"/>
                    <a:pt x="12002" y="15829"/>
                    <a:pt x="12080" y="15784"/>
                  </a:cubicBezTo>
                  <a:lnTo>
                    <a:pt x="12318" y="15614"/>
                  </a:lnTo>
                  <a:cubicBezTo>
                    <a:pt x="12408" y="15536"/>
                    <a:pt x="12498" y="15445"/>
                    <a:pt x="12566" y="15343"/>
                  </a:cubicBezTo>
                  <a:cubicBezTo>
                    <a:pt x="12599" y="15298"/>
                    <a:pt x="12622" y="15242"/>
                    <a:pt x="12656" y="15197"/>
                  </a:cubicBezTo>
                  <a:cubicBezTo>
                    <a:pt x="12702" y="15107"/>
                    <a:pt x="12735" y="15016"/>
                    <a:pt x="12780" y="14914"/>
                  </a:cubicBezTo>
                  <a:cubicBezTo>
                    <a:pt x="12814" y="14824"/>
                    <a:pt x="12848" y="14723"/>
                    <a:pt x="12870" y="14632"/>
                  </a:cubicBezTo>
                  <a:cubicBezTo>
                    <a:pt x="12905" y="14530"/>
                    <a:pt x="12916" y="14440"/>
                    <a:pt x="12927" y="14339"/>
                  </a:cubicBezTo>
                  <a:cubicBezTo>
                    <a:pt x="12927" y="14237"/>
                    <a:pt x="12938" y="14136"/>
                    <a:pt x="12916" y="14034"/>
                  </a:cubicBezTo>
                  <a:cubicBezTo>
                    <a:pt x="12916" y="13978"/>
                    <a:pt x="12893" y="13910"/>
                    <a:pt x="12870" y="13853"/>
                  </a:cubicBezTo>
                  <a:cubicBezTo>
                    <a:pt x="12848" y="13808"/>
                    <a:pt x="12814" y="13752"/>
                    <a:pt x="12769" y="13718"/>
                  </a:cubicBezTo>
                  <a:cubicBezTo>
                    <a:pt x="12724" y="13695"/>
                    <a:pt x="12679" y="13672"/>
                    <a:pt x="12622" y="13672"/>
                  </a:cubicBezTo>
                  <a:cubicBezTo>
                    <a:pt x="12554" y="13672"/>
                    <a:pt x="12509" y="13707"/>
                    <a:pt x="12464" y="13740"/>
                  </a:cubicBezTo>
                  <a:cubicBezTo>
                    <a:pt x="12408" y="13774"/>
                    <a:pt x="12363" y="13820"/>
                    <a:pt x="12318" y="13865"/>
                  </a:cubicBezTo>
                  <a:cubicBezTo>
                    <a:pt x="12261" y="13933"/>
                    <a:pt x="12193" y="14011"/>
                    <a:pt x="12137" y="14079"/>
                  </a:cubicBezTo>
                  <a:cubicBezTo>
                    <a:pt x="12069" y="14158"/>
                    <a:pt x="12012" y="14226"/>
                    <a:pt x="11945" y="14305"/>
                  </a:cubicBezTo>
                  <a:cubicBezTo>
                    <a:pt x="11877" y="14384"/>
                    <a:pt x="11809" y="14452"/>
                    <a:pt x="11753" y="14530"/>
                  </a:cubicBezTo>
                  <a:cubicBezTo>
                    <a:pt x="11708" y="14587"/>
                    <a:pt x="11663" y="14632"/>
                    <a:pt x="11629" y="14688"/>
                  </a:cubicBezTo>
                  <a:cubicBezTo>
                    <a:pt x="11550" y="14801"/>
                    <a:pt x="11482" y="14926"/>
                    <a:pt x="11425" y="15050"/>
                  </a:cubicBezTo>
                  <a:cubicBezTo>
                    <a:pt x="11380" y="15152"/>
                    <a:pt x="11347" y="15253"/>
                    <a:pt x="11312" y="15366"/>
                  </a:cubicBezTo>
                  <a:cubicBezTo>
                    <a:pt x="11302" y="15411"/>
                    <a:pt x="11290" y="15456"/>
                    <a:pt x="11279" y="15513"/>
                  </a:cubicBezTo>
                  <a:lnTo>
                    <a:pt x="11245" y="15649"/>
                  </a:lnTo>
                  <a:cubicBezTo>
                    <a:pt x="11234" y="15694"/>
                    <a:pt x="11234" y="15750"/>
                    <a:pt x="11222" y="15795"/>
                  </a:cubicBezTo>
                  <a:cubicBezTo>
                    <a:pt x="11211" y="15817"/>
                    <a:pt x="11211" y="15840"/>
                    <a:pt x="11200" y="15863"/>
                  </a:cubicBezTo>
                  <a:cubicBezTo>
                    <a:pt x="11189" y="15885"/>
                    <a:pt x="11189" y="15908"/>
                    <a:pt x="11177" y="15930"/>
                  </a:cubicBezTo>
                  <a:cubicBezTo>
                    <a:pt x="11166" y="15965"/>
                    <a:pt x="11154" y="15987"/>
                    <a:pt x="11144" y="16021"/>
                  </a:cubicBezTo>
                  <a:cubicBezTo>
                    <a:pt x="11121" y="16055"/>
                    <a:pt x="11098" y="16088"/>
                    <a:pt x="11087" y="16123"/>
                  </a:cubicBezTo>
                  <a:cubicBezTo>
                    <a:pt x="11064" y="16168"/>
                    <a:pt x="11042" y="16213"/>
                    <a:pt x="11008" y="16258"/>
                  </a:cubicBezTo>
                  <a:cubicBezTo>
                    <a:pt x="10974" y="16314"/>
                    <a:pt x="10940" y="16371"/>
                    <a:pt x="10895" y="16427"/>
                  </a:cubicBezTo>
                  <a:cubicBezTo>
                    <a:pt x="10873" y="16450"/>
                    <a:pt x="10850" y="16484"/>
                    <a:pt x="10816" y="16517"/>
                  </a:cubicBezTo>
                  <a:cubicBezTo>
                    <a:pt x="10805" y="16540"/>
                    <a:pt x="10782" y="16563"/>
                    <a:pt x="10760" y="16585"/>
                  </a:cubicBezTo>
                  <a:lnTo>
                    <a:pt x="10760" y="16597"/>
                  </a:lnTo>
                  <a:lnTo>
                    <a:pt x="10748" y="16597"/>
                  </a:lnTo>
                  <a:cubicBezTo>
                    <a:pt x="10748" y="16608"/>
                    <a:pt x="10737" y="16619"/>
                    <a:pt x="10725" y="16619"/>
                  </a:cubicBezTo>
                  <a:lnTo>
                    <a:pt x="10725" y="16630"/>
                  </a:lnTo>
                  <a:cubicBezTo>
                    <a:pt x="10715" y="16630"/>
                    <a:pt x="10715" y="16642"/>
                    <a:pt x="10715" y="16642"/>
                  </a:cubicBezTo>
                  <a:cubicBezTo>
                    <a:pt x="10703" y="16653"/>
                    <a:pt x="10692" y="16675"/>
                    <a:pt x="10669" y="16687"/>
                  </a:cubicBezTo>
                  <a:cubicBezTo>
                    <a:pt x="10624" y="16743"/>
                    <a:pt x="10567" y="16811"/>
                    <a:pt x="10511" y="16879"/>
                  </a:cubicBezTo>
                  <a:cubicBezTo>
                    <a:pt x="10466" y="16936"/>
                    <a:pt x="10432" y="16992"/>
                    <a:pt x="10387" y="17048"/>
                  </a:cubicBezTo>
                  <a:cubicBezTo>
                    <a:pt x="10376" y="17071"/>
                    <a:pt x="10376" y="17082"/>
                    <a:pt x="10364" y="17094"/>
                  </a:cubicBezTo>
                  <a:lnTo>
                    <a:pt x="10364" y="17082"/>
                  </a:lnTo>
                  <a:cubicBezTo>
                    <a:pt x="10353" y="17104"/>
                    <a:pt x="10342" y="17127"/>
                    <a:pt x="10331" y="17139"/>
                  </a:cubicBezTo>
                  <a:lnTo>
                    <a:pt x="10331" y="17150"/>
                  </a:lnTo>
                  <a:lnTo>
                    <a:pt x="10296" y="17184"/>
                  </a:lnTo>
                  <a:cubicBezTo>
                    <a:pt x="10299" y="17184"/>
                    <a:pt x="10301" y="17184"/>
                    <a:pt x="10302" y="17183"/>
                  </a:cubicBezTo>
                  <a:lnTo>
                    <a:pt x="10302" y="17183"/>
                  </a:lnTo>
                  <a:cubicBezTo>
                    <a:pt x="10258" y="17258"/>
                    <a:pt x="10204" y="17323"/>
                    <a:pt x="10150" y="17398"/>
                  </a:cubicBezTo>
                  <a:cubicBezTo>
                    <a:pt x="10105" y="17466"/>
                    <a:pt x="10048" y="17523"/>
                    <a:pt x="9992" y="17590"/>
                  </a:cubicBezTo>
                  <a:cubicBezTo>
                    <a:pt x="9867" y="17726"/>
                    <a:pt x="9732" y="17850"/>
                    <a:pt x="9608" y="17985"/>
                  </a:cubicBezTo>
                  <a:cubicBezTo>
                    <a:pt x="9484" y="18132"/>
                    <a:pt x="9371" y="18279"/>
                    <a:pt x="9247" y="18426"/>
                  </a:cubicBezTo>
                  <a:lnTo>
                    <a:pt x="9247" y="18414"/>
                  </a:lnTo>
                  <a:lnTo>
                    <a:pt x="9235" y="18426"/>
                  </a:lnTo>
                  <a:cubicBezTo>
                    <a:pt x="9235" y="18437"/>
                    <a:pt x="9224" y="18448"/>
                    <a:pt x="9213" y="18459"/>
                  </a:cubicBezTo>
                  <a:cubicBezTo>
                    <a:pt x="9157" y="18527"/>
                    <a:pt x="9100" y="18584"/>
                    <a:pt x="9032" y="18640"/>
                  </a:cubicBezTo>
                  <a:cubicBezTo>
                    <a:pt x="8987" y="18697"/>
                    <a:pt x="8942" y="18742"/>
                    <a:pt x="8896" y="18787"/>
                  </a:cubicBezTo>
                  <a:cubicBezTo>
                    <a:pt x="8908" y="18742"/>
                    <a:pt x="8931" y="18697"/>
                    <a:pt x="8953" y="18662"/>
                  </a:cubicBezTo>
                  <a:cubicBezTo>
                    <a:pt x="8964" y="18606"/>
                    <a:pt x="8976" y="18561"/>
                    <a:pt x="8999" y="18504"/>
                  </a:cubicBezTo>
                  <a:lnTo>
                    <a:pt x="9032" y="18369"/>
                  </a:lnTo>
                  <a:lnTo>
                    <a:pt x="9066" y="18233"/>
                  </a:lnTo>
                  <a:cubicBezTo>
                    <a:pt x="9134" y="17952"/>
                    <a:pt x="9190" y="17658"/>
                    <a:pt x="9247" y="17365"/>
                  </a:cubicBezTo>
                  <a:lnTo>
                    <a:pt x="9247" y="17353"/>
                  </a:lnTo>
                  <a:lnTo>
                    <a:pt x="9247" y="17342"/>
                  </a:lnTo>
                  <a:cubicBezTo>
                    <a:pt x="9247" y="17330"/>
                    <a:pt x="9247" y="17319"/>
                    <a:pt x="9258" y="17308"/>
                  </a:cubicBezTo>
                  <a:lnTo>
                    <a:pt x="9258" y="17285"/>
                  </a:lnTo>
                  <a:cubicBezTo>
                    <a:pt x="9258" y="17263"/>
                    <a:pt x="9269" y="17252"/>
                    <a:pt x="9269" y="17240"/>
                  </a:cubicBezTo>
                  <a:lnTo>
                    <a:pt x="9269" y="17217"/>
                  </a:lnTo>
                  <a:lnTo>
                    <a:pt x="9303" y="17082"/>
                  </a:lnTo>
                  <a:lnTo>
                    <a:pt x="9303" y="17094"/>
                  </a:lnTo>
                  <a:cubicBezTo>
                    <a:pt x="9325" y="16981"/>
                    <a:pt x="9337" y="16879"/>
                    <a:pt x="9348" y="16766"/>
                  </a:cubicBezTo>
                  <a:cubicBezTo>
                    <a:pt x="9371" y="16630"/>
                    <a:pt x="9382" y="16484"/>
                    <a:pt x="9393" y="16349"/>
                  </a:cubicBezTo>
                  <a:cubicBezTo>
                    <a:pt x="9405" y="16190"/>
                    <a:pt x="9416" y="16043"/>
                    <a:pt x="9428" y="15897"/>
                  </a:cubicBezTo>
                  <a:cubicBezTo>
                    <a:pt x="9438" y="15817"/>
                    <a:pt x="9438" y="15739"/>
                    <a:pt x="9438" y="15671"/>
                  </a:cubicBezTo>
                  <a:lnTo>
                    <a:pt x="9438" y="15637"/>
                  </a:lnTo>
                  <a:cubicBezTo>
                    <a:pt x="9450" y="15558"/>
                    <a:pt x="9461" y="15490"/>
                    <a:pt x="9473" y="15411"/>
                  </a:cubicBezTo>
                  <a:cubicBezTo>
                    <a:pt x="9473" y="15388"/>
                    <a:pt x="9484" y="15378"/>
                    <a:pt x="9484" y="15355"/>
                  </a:cubicBezTo>
                  <a:cubicBezTo>
                    <a:pt x="9495" y="15332"/>
                    <a:pt x="9495" y="15310"/>
                    <a:pt x="9506" y="15287"/>
                  </a:cubicBezTo>
                  <a:lnTo>
                    <a:pt x="9506" y="15298"/>
                  </a:lnTo>
                  <a:cubicBezTo>
                    <a:pt x="9506" y="15287"/>
                    <a:pt x="9518" y="15265"/>
                    <a:pt x="9518" y="15253"/>
                  </a:cubicBezTo>
                  <a:cubicBezTo>
                    <a:pt x="9529" y="15242"/>
                    <a:pt x="9529" y="15220"/>
                    <a:pt x="9529" y="15208"/>
                  </a:cubicBezTo>
                  <a:cubicBezTo>
                    <a:pt x="9551" y="15163"/>
                    <a:pt x="9574" y="15107"/>
                    <a:pt x="9586" y="15050"/>
                  </a:cubicBezTo>
                  <a:cubicBezTo>
                    <a:pt x="9607" y="15008"/>
                    <a:pt x="9617" y="14956"/>
                    <a:pt x="9637" y="14903"/>
                  </a:cubicBezTo>
                  <a:lnTo>
                    <a:pt x="9637" y="14903"/>
                  </a:lnTo>
                  <a:cubicBezTo>
                    <a:pt x="9636" y="14903"/>
                    <a:pt x="9634" y="14903"/>
                    <a:pt x="9631" y="14903"/>
                  </a:cubicBezTo>
                  <a:cubicBezTo>
                    <a:pt x="9653" y="14847"/>
                    <a:pt x="9676" y="14791"/>
                    <a:pt x="9698" y="14723"/>
                  </a:cubicBezTo>
                  <a:lnTo>
                    <a:pt x="9698" y="14711"/>
                  </a:lnTo>
                  <a:cubicBezTo>
                    <a:pt x="9698" y="14711"/>
                    <a:pt x="9709" y="14711"/>
                    <a:pt x="9709" y="14700"/>
                  </a:cubicBezTo>
                  <a:lnTo>
                    <a:pt x="9709" y="14688"/>
                  </a:lnTo>
                  <a:lnTo>
                    <a:pt x="9709" y="14678"/>
                  </a:lnTo>
                  <a:lnTo>
                    <a:pt x="9721" y="14678"/>
                  </a:lnTo>
                  <a:lnTo>
                    <a:pt x="9721" y="14666"/>
                  </a:lnTo>
                  <a:lnTo>
                    <a:pt x="9721" y="14643"/>
                  </a:lnTo>
                  <a:cubicBezTo>
                    <a:pt x="9732" y="14632"/>
                    <a:pt x="9732" y="14632"/>
                    <a:pt x="9732" y="14621"/>
                  </a:cubicBezTo>
                  <a:lnTo>
                    <a:pt x="9732" y="14632"/>
                  </a:lnTo>
                  <a:lnTo>
                    <a:pt x="9800" y="14429"/>
                  </a:lnTo>
                  <a:cubicBezTo>
                    <a:pt x="9811" y="14395"/>
                    <a:pt x="9834" y="14350"/>
                    <a:pt x="9845" y="14316"/>
                  </a:cubicBezTo>
                  <a:cubicBezTo>
                    <a:pt x="9857" y="14271"/>
                    <a:pt x="9867" y="14237"/>
                    <a:pt x="9867" y="14203"/>
                  </a:cubicBezTo>
                  <a:cubicBezTo>
                    <a:pt x="9879" y="14181"/>
                    <a:pt x="9879" y="14169"/>
                    <a:pt x="9879" y="14147"/>
                  </a:cubicBezTo>
                  <a:cubicBezTo>
                    <a:pt x="9890" y="14136"/>
                    <a:pt x="9890" y="14113"/>
                    <a:pt x="9890" y="14091"/>
                  </a:cubicBezTo>
                  <a:cubicBezTo>
                    <a:pt x="9913" y="13988"/>
                    <a:pt x="9913" y="13887"/>
                    <a:pt x="9902" y="13785"/>
                  </a:cubicBezTo>
                  <a:cubicBezTo>
                    <a:pt x="9890" y="13684"/>
                    <a:pt x="9857" y="13582"/>
                    <a:pt x="9800" y="13503"/>
                  </a:cubicBezTo>
                  <a:cubicBezTo>
                    <a:pt x="9732" y="13424"/>
                    <a:pt x="9653" y="13356"/>
                    <a:pt x="9563" y="13334"/>
                  </a:cubicBezTo>
                  <a:cubicBezTo>
                    <a:pt x="9513" y="13315"/>
                    <a:pt x="9457" y="13307"/>
                    <a:pt x="9401" y="13307"/>
                  </a:cubicBezTo>
                  <a:cubicBezTo>
                    <a:pt x="9356" y="13307"/>
                    <a:pt x="9310" y="13313"/>
                    <a:pt x="9269" y="13323"/>
                  </a:cubicBezTo>
                  <a:cubicBezTo>
                    <a:pt x="9167" y="13356"/>
                    <a:pt x="9077" y="13413"/>
                    <a:pt x="9009" y="13492"/>
                  </a:cubicBezTo>
                  <a:cubicBezTo>
                    <a:pt x="8942" y="13559"/>
                    <a:pt x="8874" y="13639"/>
                    <a:pt x="8840" y="13740"/>
                  </a:cubicBezTo>
                  <a:cubicBezTo>
                    <a:pt x="8806" y="13830"/>
                    <a:pt x="8806" y="13921"/>
                    <a:pt x="8829" y="14011"/>
                  </a:cubicBezTo>
                  <a:cubicBezTo>
                    <a:pt x="8840" y="14034"/>
                    <a:pt x="8840" y="14056"/>
                    <a:pt x="8851" y="14079"/>
                  </a:cubicBezTo>
                  <a:cubicBezTo>
                    <a:pt x="8851" y="14101"/>
                    <a:pt x="8863" y="14113"/>
                    <a:pt x="8863" y="14136"/>
                  </a:cubicBezTo>
                  <a:cubicBezTo>
                    <a:pt x="8874" y="14169"/>
                    <a:pt x="8886" y="14203"/>
                    <a:pt x="8896" y="14226"/>
                  </a:cubicBezTo>
                  <a:cubicBezTo>
                    <a:pt x="8931" y="14305"/>
                    <a:pt x="8964" y="14372"/>
                    <a:pt x="8999" y="14452"/>
                  </a:cubicBezTo>
                  <a:cubicBezTo>
                    <a:pt x="9032" y="14520"/>
                    <a:pt x="9055" y="14576"/>
                    <a:pt x="9089" y="14643"/>
                  </a:cubicBezTo>
                  <a:cubicBezTo>
                    <a:pt x="9122" y="14711"/>
                    <a:pt x="9157" y="14779"/>
                    <a:pt x="9179" y="14847"/>
                  </a:cubicBezTo>
                  <a:cubicBezTo>
                    <a:pt x="9202" y="14914"/>
                    <a:pt x="9224" y="14982"/>
                    <a:pt x="9235" y="15050"/>
                  </a:cubicBezTo>
                  <a:cubicBezTo>
                    <a:pt x="9247" y="15117"/>
                    <a:pt x="9269" y="15185"/>
                    <a:pt x="9280" y="15253"/>
                  </a:cubicBezTo>
                  <a:lnTo>
                    <a:pt x="9280" y="15242"/>
                  </a:lnTo>
                  <a:cubicBezTo>
                    <a:pt x="9280" y="15265"/>
                    <a:pt x="9292" y="15276"/>
                    <a:pt x="9292" y="15298"/>
                  </a:cubicBezTo>
                  <a:lnTo>
                    <a:pt x="9292" y="15310"/>
                  </a:lnTo>
                  <a:cubicBezTo>
                    <a:pt x="9280" y="15343"/>
                    <a:pt x="9280" y="15378"/>
                    <a:pt x="9280" y="15411"/>
                  </a:cubicBezTo>
                  <a:cubicBezTo>
                    <a:pt x="9269" y="15479"/>
                    <a:pt x="9280" y="15558"/>
                    <a:pt x="9280" y="15626"/>
                  </a:cubicBezTo>
                  <a:cubicBezTo>
                    <a:pt x="9280" y="15659"/>
                    <a:pt x="9303" y="15694"/>
                    <a:pt x="9325" y="15705"/>
                  </a:cubicBezTo>
                  <a:cubicBezTo>
                    <a:pt x="9325" y="15817"/>
                    <a:pt x="9325" y="15930"/>
                    <a:pt x="9315" y="16055"/>
                  </a:cubicBezTo>
                  <a:cubicBezTo>
                    <a:pt x="9315" y="16088"/>
                    <a:pt x="9315" y="16123"/>
                    <a:pt x="9303" y="16168"/>
                  </a:cubicBezTo>
                  <a:lnTo>
                    <a:pt x="9303" y="16246"/>
                  </a:lnTo>
                  <a:lnTo>
                    <a:pt x="9303" y="16258"/>
                  </a:lnTo>
                  <a:lnTo>
                    <a:pt x="9303" y="16281"/>
                  </a:lnTo>
                  <a:lnTo>
                    <a:pt x="9303" y="16292"/>
                  </a:lnTo>
                  <a:lnTo>
                    <a:pt x="9303" y="16303"/>
                  </a:lnTo>
                  <a:lnTo>
                    <a:pt x="9303" y="16326"/>
                  </a:lnTo>
                  <a:cubicBezTo>
                    <a:pt x="9292" y="16326"/>
                    <a:pt x="9292" y="16337"/>
                    <a:pt x="9292" y="16337"/>
                  </a:cubicBezTo>
                  <a:lnTo>
                    <a:pt x="9292" y="16349"/>
                  </a:lnTo>
                  <a:lnTo>
                    <a:pt x="9292" y="16359"/>
                  </a:lnTo>
                  <a:lnTo>
                    <a:pt x="9292" y="16472"/>
                  </a:lnTo>
                  <a:cubicBezTo>
                    <a:pt x="9280" y="16619"/>
                    <a:pt x="9269" y="16755"/>
                    <a:pt x="9247" y="16901"/>
                  </a:cubicBezTo>
                  <a:cubicBezTo>
                    <a:pt x="9224" y="17048"/>
                    <a:pt x="9190" y="17195"/>
                    <a:pt x="9157" y="17342"/>
                  </a:cubicBezTo>
                  <a:cubicBezTo>
                    <a:pt x="9145" y="17443"/>
                    <a:pt x="9122" y="17545"/>
                    <a:pt x="9111" y="17646"/>
                  </a:cubicBezTo>
                  <a:cubicBezTo>
                    <a:pt x="9089" y="17759"/>
                    <a:pt x="9066" y="17872"/>
                    <a:pt x="9044" y="17974"/>
                  </a:cubicBezTo>
                  <a:lnTo>
                    <a:pt x="9044" y="17985"/>
                  </a:lnTo>
                  <a:cubicBezTo>
                    <a:pt x="9032" y="18019"/>
                    <a:pt x="9032" y="18053"/>
                    <a:pt x="9021" y="18087"/>
                  </a:cubicBezTo>
                  <a:cubicBezTo>
                    <a:pt x="9009" y="18177"/>
                    <a:pt x="8987" y="18268"/>
                    <a:pt x="8964" y="18346"/>
                  </a:cubicBezTo>
                  <a:cubicBezTo>
                    <a:pt x="8942" y="18448"/>
                    <a:pt x="8908" y="18550"/>
                    <a:pt x="8874" y="18640"/>
                  </a:cubicBezTo>
                  <a:cubicBezTo>
                    <a:pt x="8863" y="18697"/>
                    <a:pt x="8840" y="18753"/>
                    <a:pt x="8818" y="18810"/>
                  </a:cubicBezTo>
                  <a:cubicBezTo>
                    <a:pt x="8806" y="18832"/>
                    <a:pt x="8795" y="18855"/>
                    <a:pt x="8773" y="18866"/>
                  </a:cubicBezTo>
                  <a:cubicBezTo>
                    <a:pt x="8773" y="18877"/>
                    <a:pt x="8761" y="18888"/>
                    <a:pt x="8750" y="18900"/>
                  </a:cubicBezTo>
                  <a:cubicBezTo>
                    <a:pt x="8750" y="18911"/>
                    <a:pt x="8738" y="18923"/>
                    <a:pt x="8738" y="18933"/>
                  </a:cubicBezTo>
                  <a:lnTo>
                    <a:pt x="8660" y="19013"/>
                  </a:lnTo>
                  <a:cubicBezTo>
                    <a:pt x="8592" y="19081"/>
                    <a:pt x="8524" y="19159"/>
                    <a:pt x="8457" y="19227"/>
                  </a:cubicBezTo>
                  <a:lnTo>
                    <a:pt x="8457" y="19239"/>
                  </a:lnTo>
                  <a:cubicBezTo>
                    <a:pt x="8355" y="19340"/>
                    <a:pt x="8264" y="19453"/>
                    <a:pt x="8174" y="19566"/>
                  </a:cubicBezTo>
                  <a:cubicBezTo>
                    <a:pt x="8118" y="19623"/>
                    <a:pt x="8073" y="19679"/>
                    <a:pt x="8016" y="19735"/>
                  </a:cubicBezTo>
                  <a:lnTo>
                    <a:pt x="8028" y="19735"/>
                  </a:lnTo>
                  <a:cubicBezTo>
                    <a:pt x="8016" y="19735"/>
                    <a:pt x="8016" y="19746"/>
                    <a:pt x="8016" y="19746"/>
                  </a:cubicBezTo>
                  <a:lnTo>
                    <a:pt x="8005" y="19746"/>
                  </a:lnTo>
                  <a:lnTo>
                    <a:pt x="7835" y="19950"/>
                  </a:lnTo>
                  <a:lnTo>
                    <a:pt x="7824" y="19961"/>
                  </a:lnTo>
                  <a:cubicBezTo>
                    <a:pt x="7779" y="20006"/>
                    <a:pt x="7734" y="20062"/>
                    <a:pt x="7700" y="20119"/>
                  </a:cubicBezTo>
                  <a:cubicBezTo>
                    <a:pt x="7677" y="20142"/>
                    <a:pt x="7644" y="20175"/>
                    <a:pt x="7632" y="20198"/>
                  </a:cubicBezTo>
                  <a:cubicBezTo>
                    <a:pt x="7587" y="20255"/>
                    <a:pt x="7553" y="20311"/>
                    <a:pt x="7519" y="20356"/>
                  </a:cubicBezTo>
                  <a:lnTo>
                    <a:pt x="7451" y="20458"/>
                  </a:lnTo>
                  <a:cubicBezTo>
                    <a:pt x="7429" y="20503"/>
                    <a:pt x="7395" y="20548"/>
                    <a:pt x="7361" y="20593"/>
                  </a:cubicBezTo>
                  <a:lnTo>
                    <a:pt x="7226" y="20830"/>
                  </a:lnTo>
                  <a:cubicBezTo>
                    <a:pt x="7192" y="20887"/>
                    <a:pt x="7158" y="20955"/>
                    <a:pt x="7124" y="21011"/>
                  </a:cubicBezTo>
                  <a:cubicBezTo>
                    <a:pt x="7113" y="21045"/>
                    <a:pt x="7102" y="21068"/>
                    <a:pt x="7079" y="21090"/>
                  </a:cubicBezTo>
                  <a:cubicBezTo>
                    <a:pt x="7034" y="21203"/>
                    <a:pt x="6977" y="21304"/>
                    <a:pt x="6921" y="21417"/>
                  </a:cubicBezTo>
                  <a:cubicBezTo>
                    <a:pt x="6876" y="21497"/>
                    <a:pt x="6842" y="21575"/>
                    <a:pt x="6797" y="21655"/>
                  </a:cubicBezTo>
                  <a:cubicBezTo>
                    <a:pt x="6786" y="21700"/>
                    <a:pt x="6763" y="21745"/>
                    <a:pt x="6741" y="21790"/>
                  </a:cubicBezTo>
                  <a:cubicBezTo>
                    <a:pt x="6718" y="21813"/>
                    <a:pt x="6695" y="21835"/>
                    <a:pt x="6684" y="21858"/>
                  </a:cubicBezTo>
                  <a:lnTo>
                    <a:pt x="6673" y="21869"/>
                  </a:lnTo>
                  <a:cubicBezTo>
                    <a:pt x="6695" y="21474"/>
                    <a:pt x="6706" y="21090"/>
                    <a:pt x="6729" y="20695"/>
                  </a:cubicBezTo>
                  <a:cubicBezTo>
                    <a:pt x="6808" y="19724"/>
                    <a:pt x="6909" y="18753"/>
                    <a:pt x="7000" y="17771"/>
                  </a:cubicBezTo>
                  <a:cubicBezTo>
                    <a:pt x="7079" y="16969"/>
                    <a:pt x="7147" y="16156"/>
                    <a:pt x="7192" y="15355"/>
                  </a:cubicBezTo>
                  <a:cubicBezTo>
                    <a:pt x="7215" y="14937"/>
                    <a:pt x="7237" y="14508"/>
                    <a:pt x="7237" y="14091"/>
                  </a:cubicBezTo>
                  <a:cubicBezTo>
                    <a:pt x="7248" y="13684"/>
                    <a:pt x="7248" y="13278"/>
                    <a:pt x="7237" y="12871"/>
                  </a:cubicBezTo>
                  <a:cubicBezTo>
                    <a:pt x="7237" y="12736"/>
                    <a:pt x="7226" y="12611"/>
                    <a:pt x="7215" y="12476"/>
                  </a:cubicBezTo>
                  <a:cubicBezTo>
                    <a:pt x="7226" y="12453"/>
                    <a:pt x="7226" y="12420"/>
                    <a:pt x="7237" y="12397"/>
                  </a:cubicBezTo>
                  <a:lnTo>
                    <a:pt x="7226" y="12397"/>
                  </a:lnTo>
                  <a:cubicBezTo>
                    <a:pt x="7248" y="12307"/>
                    <a:pt x="7271" y="12216"/>
                    <a:pt x="7282" y="12137"/>
                  </a:cubicBezTo>
                  <a:cubicBezTo>
                    <a:pt x="7305" y="12036"/>
                    <a:pt x="7328" y="11946"/>
                    <a:pt x="7350" y="11855"/>
                  </a:cubicBezTo>
                  <a:cubicBezTo>
                    <a:pt x="7373" y="11787"/>
                    <a:pt x="7395" y="11708"/>
                    <a:pt x="7406" y="11640"/>
                  </a:cubicBezTo>
                  <a:lnTo>
                    <a:pt x="7474" y="11437"/>
                  </a:lnTo>
                  <a:cubicBezTo>
                    <a:pt x="7497" y="11347"/>
                    <a:pt x="7531" y="11256"/>
                    <a:pt x="7553" y="11166"/>
                  </a:cubicBezTo>
                  <a:cubicBezTo>
                    <a:pt x="7587" y="11076"/>
                    <a:pt x="7632" y="10975"/>
                    <a:pt x="7666" y="10873"/>
                  </a:cubicBezTo>
                  <a:cubicBezTo>
                    <a:pt x="7689" y="10794"/>
                    <a:pt x="7722" y="10704"/>
                    <a:pt x="7757" y="10624"/>
                  </a:cubicBezTo>
                  <a:cubicBezTo>
                    <a:pt x="7767" y="10591"/>
                    <a:pt x="7790" y="10568"/>
                    <a:pt x="7802" y="10534"/>
                  </a:cubicBezTo>
                  <a:cubicBezTo>
                    <a:pt x="7813" y="10500"/>
                    <a:pt x="7835" y="10455"/>
                    <a:pt x="7847" y="10421"/>
                  </a:cubicBezTo>
                  <a:cubicBezTo>
                    <a:pt x="7870" y="10388"/>
                    <a:pt x="7880" y="10353"/>
                    <a:pt x="7903" y="10331"/>
                  </a:cubicBezTo>
                  <a:cubicBezTo>
                    <a:pt x="7915" y="10297"/>
                    <a:pt x="7926" y="10263"/>
                    <a:pt x="7948" y="10240"/>
                  </a:cubicBezTo>
                  <a:cubicBezTo>
                    <a:pt x="7960" y="10229"/>
                    <a:pt x="7971" y="10207"/>
                    <a:pt x="7982" y="10184"/>
                  </a:cubicBezTo>
                  <a:cubicBezTo>
                    <a:pt x="7982" y="10195"/>
                    <a:pt x="7993" y="10195"/>
                    <a:pt x="8005" y="10195"/>
                  </a:cubicBezTo>
                  <a:cubicBezTo>
                    <a:pt x="8028" y="10195"/>
                    <a:pt x="8038" y="10173"/>
                    <a:pt x="8038" y="10150"/>
                  </a:cubicBezTo>
                  <a:lnTo>
                    <a:pt x="8038" y="10139"/>
                  </a:lnTo>
                  <a:cubicBezTo>
                    <a:pt x="8050" y="10139"/>
                    <a:pt x="8050" y="10139"/>
                    <a:pt x="8050" y="10127"/>
                  </a:cubicBezTo>
                  <a:cubicBezTo>
                    <a:pt x="8050" y="10117"/>
                    <a:pt x="8061" y="10105"/>
                    <a:pt x="8073" y="10094"/>
                  </a:cubicBezTo>
                  <a:cubicBezTo>
                    <a:pt x="8084" y="10071"/>
                    <a:pt x="8095" y="10049"/>
                    <a:pt x="8118" y="10037"/>
                  </a:cubicBezTo>
                  <a:lnTo>
                    <a:pt x="8186" y="9969"/>
                  </a:lnTo>
                  <a:cubicBezTo>
                    <a:pt x="8219" y="9947"/>
                    <a:pt x="8253" y="9913"/>
                    <a:pt x="8287" y="9891"/>
                  </a:cubicBezTo>
                  <a:lnTo>
                    <a:pt x="8457" y="9789"/>
                  </a:lnTo>
                  <a:cubicBezTo>
                    <a:pt x="8547" y="9744"/>
                    <a:pt x="8637" y="9710"/>
                    <a:pt x="8728" y="9676"/>
                  </a:cubicBezTo>
                  <a:cubicBezTo>
                    <a:pt x="8851" y="9631"/>
                    <a:pt x="8964" y="9597"/>
                    <a:pt x="9089" y="9575"/>
                  </a:cubicBezTo>
                  <a:cubicBezTo>
                    <a:pt x="9179" y="9563"/>
                    <a:pt x="9269" y="9540"/>
                    <a:pt x="9360" y="9540"/>
                  </a:cubicBezTo>
                  <a:cubicBezTo>
                    <a:pt x="9416" y="9529"/>
                    <a:pt x="9473" y="9518"/>
                    <a:pt x="9529" y="9518"/>
                  </a:cubicBezTo>
                  <a:cubicBezTo>
                    <a:pt x="9608" y="9507"/>
                    <a:pt x="9698" y="9507"/>
                    <a:pt x="9777" y="9495"/>
                  </a:cubicBezTo>
                  <a:lnTo>
                    <a:pt x="9992" y="9495"/>
                  </a:lnTo>
                  <a:cubicBezTo>
                    <a:pt x="10071" y="9484"/>
                    <a:pt x="10150" y="9484"/>
                    <a:pt x="10240" y="9484"/>
                  </a:cubicBezTo>
                  <a:cubicBezTo>
                    <a:pt x="10274" y="9484"/>
                    <a:pt x="10308" y="9484"/>
                    <a:pt x="10353" y="9473"/>
                  </a:cubicBezTo>
                  <a:cubicBezTo>
                    <a:pt x="10398" y="9518"/>
                    <a:pt x="10444" y="9552"/>
                    <a:pt x="10489" y="9585"/>
                  </a:cubicBezTo>
                  <a:lnTo>
                    <a:pt x="10567" y="9665"/>
                  </a:lnTo>
                  <a:cubicBezTo>
                    <a:pt x="10602" y="9698"/>
                    <a:pt x="10647" y="9721"/>
                    <a:pt x="10680" y="9744"/>
                  </a:cubicBezTo>
                  <a:cubicBezTo>
                    <a:pt x="10748" y="9789"/>
                    <a:pt x="10816" y="9834"/>
                    <a:pt x="10895" y="9868"/>
                  </a:cubicBezTo>
                  <a:cubicBezTo>
                    <a:pt x="10974" y="9913"/>
                    <a:pt x="11053" y="9947"/>
                    <a:pt x="11132" y="9981"/>
                  </a:cubicBezTo>
                  <a:cubicBezTo>
                    <a:pt x="11211" y="10014"/>
                    <a:pt x="11302" y="10049"/>
                    <a:pt x="11380" y="10071"/>
                  </a:cubicBezTo>
                  <a:cubicBezTo>
                    <a:pt x="11460" y="10105"/>
                    <a:pt x="11538" y="10127"/>
                    <a:pt x="11629" y="10139"/>
                  </a:cubicBezTo>
                  <a:cubicBezTo>
                    <a:pt x="11776" y="10184"/>
                    <a:pt x="11945" y="10218"/>
                    <a:pt x="12103" y="10218"/>
                  </a:cubicBezTo>
                  <a:lnTo>
                    <a:pt x="12182" y="10218"/>
                  </a:lnTo>
                  <a:cubicBezTo>
                    <a:pt x="12295" y="10207"/>
                    <a:pt x="12419" y="10184"/>
                    <a:pt x="12521" y="10139"/>
                  </a:cubicBezTo>
                  <a:cubicBezTo>
                    <a:pt x="12634" y="10094"/>
                    <a:pt x="12735" y="10037"/>
                    <a:pt x="12803" y="9947"/>
                  </a:cubicBezTo>
                  <a:cubicBezTo>
                    <a:pt x="12882" y="9856"/>
                    <a:pt x="12927" y="9744"/>
                    <a:pt x="12961" y="9631"/>
                  </a:cubicBezTo>
                  <a:lnTo>
                    <a:pt x="12995" y="9462"/>
                  </a:lnTo>
                  <a:cubicBezTo>
                    <a:pt x="12995" y="9405"/>
                    <a:pt x="12995" y="9349"/>
                    <a:pt x="12983" y="9304"/>
                  </a:cubicBezTo>
                  <a:cubicBezTo>
                    <a:pt x="12973" y="9224"/>
                    <a:pt x="12950" y="9156"/>
                    <a:pt x="12927" y="9089"/>
                  </a:cubicBezTo>
                  <a:cubicBezTo>
                    <a:pt x="12893" y="9033"/>
                    <a:pt x="12870" y="8976"/>
                    <a:pt x="12837" y="8920"/>
                  </a:cubicBezTo>
                  <a:cubicBezTo>
                    <a:pt x="12769" y="8807"/>
                    <a:pt x="12667" y="8717"/>
                    <a:pt x="12554" y="8649"/>
                  </a:cubicBezTo>
                  <a:cubicBezTo>
                    <a:pt x="12431" y="8592"/>
                    <a:pt x="12306" y="8547"/>
                    <a:pt x="12170" y="8547"/>
                  </a:cubicBezTo>
                  <a:cubicBezTo>
                    <a:pt x="12024" y="8547"/>
                    <a:pt x="11889" y="8569"/>
                    <a:pt x="11764" y="8615"/>
                  </a:cubicBezTo>
                  <a:cubicBezTo>
                    <a:pt x="11618" y="8671"/>
                    <a:pt x="11493" y="8739"/>
                    <a:pt x="11369" y="8818"/>
                  </a:cubicBezTo>
                  <a:cubicBezTo>
                    <a:pt x="11312" y="8852"/>
                    <a:pt x="11256" y="8897"/>
                    <a:pt x="11200" y="8931"/>
                  </a:cubicBezTo>
                  <a:cubicBezTo>
                    <a:pt x="11087" y="9010"/>
                    <a:pt x="10986" y="9111"/>
                    <a:pt x="10873" y="9191"/>
                  </a:cubicBezTo>
                  <a:cubicBezTo>
                    <a:pt x="10861" y="9202"/>
                    <a:pt x="10850" y="9202"/>
                    <a:pt x="10838" y="9213"/>
                  </a:cubicBezTo>
                  <a:cubicBezTo>
                    <a:pt x="10827" y="9213"/>
                    <a:pt x="10816" y="9224"/>
                    <a:pt x="10805" y="9224"/>
                  </a:cubicBezTo>
                  <a:cubicBezTo>
                    <a:pt x="10793" y="9236"/>
                    <a:pt x="10782" y="9236"/>
                    <a:pt x="10771" y="9236"/>
                  </a:cubicBezTo>
                  <a:cubicBezTo>
                    <a:pt x="10680" y="9247"/>
                    <a:pt x="10602" y="9259"/>
                    <a:pt x="10511" y="9269"/>
                  </a:cubicBezTo>
                  <a:cubicBezTo>
                    <a:pt x="10454" y="9281"/>
                    <a:pt x="10387" y="9281"/>
                    <a:pt x="10331" y="9292"/>
                  </a:cubicBezTo>
                  <a:cubicBezTo>
                    <a:pt x="10183" y="9304"/>
                    <a:pt x="10048" y="9315"/>
                    <a:pt x="9902" y="9326"/>
                  </a:cubicBezTo>
                  <a:cubicBezTo>
                    <a:pt x="9845" y="9337"/>
                    <a:pt x="9800" y="9337"/>
                    <a:pt x="9744" y="9337"/>
                  </a:cubicBezTo>
                  <a:cubicBezTo>
                    <a:pt x="9687" y="9349"/>
                    <a:pt x="9619" y="9360"/>
                    <a:pt x="9563" y="9360"/>
                  </a:cubicBezTo>
                  <a:cubicBezTo>
                    <a:pt x="9461" y="9371"/>
                    <a:pt x="9360" y="9394"/>
                    <a:pt x="9258" y="9405"/>
                  </a:cubicBezTo>
                  <a:cubicBezTo>
                    <a:pt x="9202" y="9417"/>
                    <a:pt x="9134" y="9427"/>
                    <a:pt x="9077" y="9450"/>
                  </a:cubicBezTo>
                  <a:cubicBezTo>
                    <a:pt x="9009" y="9462"/>
                    <a:pt x="8942" y="9484"/>
                    <a:pt x="8874" y="9507"/>
                  </a:cubicBezTo>
                  <a:cubicBezTo>
                    <a:pt x="8728" y="9552"/>
                    <a:pt x="8603" y="9597"/>
                    <a:pt x="8467" y="9665"/>
                  </a:cubicBezTo>
                  <a:cubicBezTo>
                    <a:pt x="8389" y="9710"/>
                    <a:pt x="8309" y="9755"/>
                    <a:pt x="8242" y="9811"/>
                  </a:cubicBezTo>
                  <a:cubicBezTo>
                    <a:pt x="8276" y="9766"/>
                    <a:pt x="8299" y="9721"/>
                    <a:pt x="8344" y="9676"/>
                  </a:cubicBezTo>
                  <a:cubicBezTo>
                    <a:pt x="8422" y="9585"/>
                    <a:pt x="8502" y="9507"/>
                    <a:pt x="8592" y="9427"/>
                  </a:cubicBezTo>
                  <a:cubicBezTo>
                    <a:pt x="8626" y="9394"/>
                    <a:pt x="8671" y="9349"/>
                    <a:pt x="8728" y="9315"/>
                  </a:cubicBezTo>
                  <a:cubicBezTo>
                    <a:pt x="8784" y="9269"/>
                    <a:pt x="8851" y="9213"/>
                    <a:pt x="8919" y="9168"/>
                  </a:cubicBezTo>
                  <a:cubicBezTo>
                    <a:pt x="8987" y="9111"/>
                    <a:pt x="9055" y="9066"/>
                    <a:pt x="9122" y="9010"/>
                  </a:cubicBezTo>
                  <a:cubicBezTo>
                    <a:pt x="9179" y="8965"/>
                    <a:pt x="9247" y="8908"/>
                    <a:pt x="9315" y="8863"/>
                  </a:cubicBezTo>
                  <a:cubicBezTo>
                    <a:pt x="9360" y="8818"/>
                    <a:pt x="9393" y="8784"/>
                    <a:pt x="9438" y="8750"/>
                  </a:cubicBezTo>
                  <a:cubicBezTo>
                    <a:pt x="9473" y="8727"/>
                    <a:pt x="9495" y="8705"/>
                    <a:pt x="9529" y="8682"/>
                  </a:cubicBezTo>
                  <a:cubicBezTo>
                    <a:pt x="9586" y="8626"/>
                    <a:pt x="9653" y="8569"/>
                    <a:pt x="9709" y="8513"/>
                  </a:cubicBezTo>
                  <a:lnTo>
                    <a:pt x="9721" y="8513"/>
                  </a:lnTo>
                  <a:lnTo>
                    <a:pt x="9721" y="8502"/>
                  </a:lnTo>
                  <a:lnTo>
                    <a:pt x="9732" y="8502"/>
                  </a:lnTo>
                  <a:cubicBezTo>
                    <a:pt x="9744" y="8491"/>
                    <a:pt x="9754" y="8468"/>
                    <a:pt x="9777" y="8457"/>
                  </a:cubicBezTo>
                  <a:cubicBezTo>
                    <a:pt x="9902" y="8344"/>
                    <a:pt x="10037" y="8220"/>
                    <a:pt x="10161" y="8107"/>
                  </a:cubicBezTo>
                  <a:cubicBezTo>
                    <a:pt x="10286" y="7982"/>
                    <a:pt x="10398" y="7859"/>
                    <a:pt x="10522" y="7734"/>
                  </a:cubicBezTo>
                  <a:cubicBezTo>
                    <a:pt x="10635" y="7610"/>
                    <a:pt x="10748" y="7497"/>
                    <a:pt x="10861" y="7384"/>
                  </a:cubicBezTo>
                  <a:cubicBezTo>
                    <a:pt x="10974" y="7272"/>
                    <a:pt x="11098" y="7169"/>
                    <a:pt x="11222" y="7057"/>
                  </a:cubicBezTo>
                  <a:lnTo>
                    <a:pt x="11234" y="7057"/>
                  </a:lnTo>
                  <a:lnTo>
                    <a:pt x="11324" y="6966"/>
                  </a:lnTo>
                  <a:cubicBezTo>
                    <a:pt x="11392" y="6910"/>
                    <a:pt x="11448" y="6853"/>
                    <a:pt x="11516" y="6797"/>
                  </a:cubicBezTo>
                  <a:cubicBezTo>
                    <a:pt x="11550" y="6831"/>
                    <a:pt x="11595" y="6843"/>
                    <a:pt x="11640" y="6843"/>
                  </a:cubicBezTo>
                  <a:cubicBezTo>
                    <a:pt x="11731" y="6843"/>
                    <a:pt x="11809" y="6843"/>
                    <a:pt x="11900" y="6831"/>
                  </a:cubicBezTo>
                  <a:cubicBezTo>
                    <a:pt x="11956" y="6820"/>
                    <a:pt x="12024" y="6797"/>
                    <a:pt x="12092" y="6786"/>
                  </a:cubicBezTo>
                  <a:cubicBezTo>
                    <a:pt x="12205" y="6763"/>
                    <a:pt x="12318" y="6730"/>
                    <a:pt x="12431" y="6695"/>
                  </a:cubicBezTo>
                  <a:cubicBezTo>
                    <a:pt x="12554" y="6662"/>
                    <a:pt x="12679" y="6628"/>
                    <a:pt x="12792" y="6582"/>
                  </a:cubicBezTo>
                  <a:cubicBezTo>
                    <a:pt x="12905" y="6537"/>
                    <a:pt x="13018" y="6492"/>
                    <a:pt x="13119" y="6436"/>
                  </a:cubicBezTo>
                  <a:cubicBezTo>
                    <a:pt x="13289" y="6357"/>
                    <a:pt x="13458" y="6266"/>
                    <a:pt x="13605" y="6143"/>
                  </a:cubicBezTo>
                  <a:cubicBezTo>
                    <a:pt x="13728" y="6030"/>
                    <a:pt x="13841" y="5882"/>
                    <a:pt x="13909" y="5714"/>
                  </a:cubicBezTo>
                  <a:cubicBezTo>
                    <a:pt x="13977" y="5544"/>
                    <a:pt x="13999" y="5352"/>
                    <a:pt x="13977" y="5172"/>
                  </a:cubicBezTo>
                  <a:cubicBezTo>
                    <a:pt x="13943" y="5002"/>
                    <a:pt x="13887" y="4821"/>
                    <a:pt x="13774" y="4686"/>
                  </a:cubicBezTo>
                  <a:cubicBezTo>
                    <a:pt x="13718" y="4630"/>
                    <a:pt x="13661" y="4573"/>
                    <a:pt x="13582" y="4528"/>
                  </a:cubicBezTo>
                  <a:cubicBezTo>
                    <a:pt x="13514" y="4494"/>
                    <a:pt x="13435" y="4460"/>
                    <a:pt x="13356" y="4449"/>
                  </a:cubicBezTo>
                  <a:cubicBezTo>
                    <a:pt x="13311" y="4443"/>
                    <a:pt x="13266" y="4440"/>
                    <a:pt x="13222" y="4440"/>
                  </a:cubicBezTo>
                  <a:cubicBezTo>
                    <a:pt x="13178" y="4440"/>
                    <a:pt x="13136" y="4443"/>
                    <a:pt x="13096" y="4449"/>
                  </a:cubicBezTo>
                  <a:cubicBezTo>
                    <a:pt x="13006" y="4460"/>
                    <a:pt x="12916" y="4483"/>
                    <a:pt x="12837" y="4517"/>
                  </a:cubicBezTo>
                  <a:cubicBezTo>
                    <a:pt x="12667" y="4573"/>
                    <a:pt x="12521" y="4663"/>
                    <a:pt x="12396" y="4788"/>
                  </a:cubicBezTo>
                  <a:cubicBezTo>
                    <a:pt x="12250" y="4912"/>
                    <a:pt x="12137" y="5070"/>
                    <a:pt x="12035" y="5228"/>
                  </a:cubicBezTo>
                  <a:cubicBezTo>
                    <a:pt x="11979" y="5330"/>
                    <a:pt x="11911" y="5431"/>
                    <a:pt x="11866" y="5533"/>
                  </a:cubicBezTo>
                  <a:cubicBezTo>
                    <a:pt x="11832" y="5601"/>
                    <a:pt x="11798" y="5657"/>
                    <a:pt x="11764" y="5724"/>
                  </a:cubicBezTo>
                  <a:cubicBezTo>
                    <a:pt x="11731" y="5792"/>
                    <a:pt x="11708" y="5860"/>
                    <a:pt x="11674" y="5939"/>
                  </a:cubicBezTo>
                  <a:cubicBezTo>
                    <a:pt x="11561" y="6176"/>
                    <a:pt x="11482" y="6424"/>
                    <a:pt x="11369" y="6662"/>
                  </a:cubicBezTo>
                  <a:lnTo>
                    <a:pt x="11358" y="6673"/>
                  </a:lnTo>
                  <a:cubicBezTo>
                    <a:pt x="11234" y="6775"/>
                    <a:pt x="11109" y="6888"/>
                    <a:pt x="10986" y="6989"/>
                  </a:cubicBezTo>
                  <a:cubicBezTo>
                    <a:pt x="10861" y="7102"/>
                    <a:pt x="10748" y="7204"/>
                    <a:pt x="10635" y="7328"/>
                  </a:cubicBezTo>
                  <a:cubicBezTo>
                    <a:pt x="10567" y="7384"/>
                    <a:pt x="10511" y="7452"/>
                    <a:pt x="10454" y="7520"/>
                  </a:cubicBezTo>
                  <a:cubicBezTo>
                    <a:pt x="10387" y="7588"/>
                    <a:pt x="10331" y="7644"/>
                    <a:pt x="10274" y="7711"/>
                  </a:cubicBezTo>
                  <a:cubicBezTo>
                    <a:pt x="10218" y="7779"/>
                    <a:pt x="10161" y="7836"/>
                    <a:pt x="10105" y="7892"/>
                  </a:cubicBezTo>
                  <a:cubicBezTo>
                    <a:pt x="10082" y="7926"/>
                    <a:pt x="10060" y="7949"/>
                    <a:pt x="10037" y="7971"/>
                  </a:cubicBezTo>
                  <a:lnTo>
                    <a:pt x="9947" y="8062"/>
                  </a:lnTo>
                  <a:lnTo>
                    <a:pt x="9608" y="8401"/>
                  </a:lnTo>
                  <a:cubicBezTo>
                    <a:pt x="9540" y="8457"/>
                    <a:pt x="9484" y="8513"/>
                    <a:pt x="9416" y="8581"/>
                  </a:cubicBezTo>
                  <a:cubicBezTo>
                    <a:pt x="9348" y="8626"/>
                    <a:pt x="9292" y="8682"/>
                    <a:pt x="9235" y="8739"/>
                  </a:cubicBezTo>
                  <a:cubicBezTo>
                    <a:pt x="9258" y="8682"/>
                    <a:pt x="9292" y="8626"/>
                    <a:pt x="9315" y="8569"/>
                  </a:cubicBezTo>
                  <a:cubicBezTo>
                    <a:pt x="9348" y="8502"/>
                    <a:pt x="9371" y="8446"/>
                    <a:pt x="9393" y="8389"/>
                  </a:cubicBezTo>
                  <a:cubicBezTo>
                    <a:pt x="9405" y="8355"/>
                    <a:pt x="9416" y="8333"/>
                    <a:pt x="9428" y="8298"/>
                  </a:cubicBezTo>
                  <a:cubicBezTo>
                    <a:pt x="9438" y="8276"/>
                    <a:pt x="9450" y="8242"/>
                    <a:pt x="9461" y="8220"/>
                  </a:cubicBezTo>
                  <a:cubicBezTo>
                    <a:pt x="9495" y="8140"/>
                    <a:pt x="9518" y="8062"/>
                    <a:pt x="9551" y="7994"/>
                  </a:cubicBezTo>
                  <a:cubicBezTo>
                    <a:pt x="9574" y="7904"/>
                    <a:pt x="9608" y="7824"/>
                    <a:pt x="9631" y="7746"/>
                  </a:cubicBezTo>
                  <a:cubicBezTo>
                    <a:pt x="9676" y="7588"/>
                    <a:pt x="9721" y="7440"/>
                    <a:pt x="9754" y="7282"/>
                  </a:cubicBezTo>
                  <a:cubicBezTo>
                    <a:pt x="9800" y="7124"/>
                    <a:pt x="9845" y="6955"/>
                    <a:pt x="9867" y="6797"/>
                  </a:cubicBezTo>
                  <a:lnTo>
                    <a:pt x="9867" y="6718"/>
                  </a:lnTo>
                  <a:cubicBezTo>
                    <a:pt x="9879" y="6684"/>
                    <a:pt x="9890" y="6639"/>
                    <a:pt x="9902" y="6605"/>
                  </a:cubicBezTo>
                  <a:cubicBezTo>
                    <a:pt x="9924" y="6537"/>
                    <a:pt x="9958" y="6470"/>
                    <a:pt x="9980" y="6414"/>
                  </a:cubicBezTo>
                  <a:cubicBezTo>
                    <a:pt x="10003" y="6346"/>
                    <a:pt x="10037" y="6278"/>
                    <a:pt x="10060" y="6210"/>
                  </a:cubicBezTo>
                  <a:cubicBezTo>
                    <a:pt x="10093" y="6131"/>
                    <a:pt x="10127" y="6052"/>
                    <a:pt x="10150" y="5973"/>
                  </a:cubicBezTo>
                  <a:cubicBezTo>
                    <a:pt x="10183" y="5894"/>
                    <a:pt x="10206" y="5826"/>
                    <a:pt x="10229" y="5747"/>
                  </a:cubicBezTo>
                  <a:cubicBezTo>
                    <a:pt x="10263" y="5634"/>
                    <a:pt x="10296" y="5521"/>
                    <a:pt x="10308" y="5408"/>
                  </a:cubicBezTo>
                  <a:cubicBezTo>
                    <a:pt x="10308" y="5318"/>
                    <a:pt x="10308" y="5239"/>
                    <a:pt x="10296" y="5149"/>
                  </a:cubicBezTo>
                  <a:cubicBezTo>
                    <a:pt x="10296" y="5115"/>
                    <a:pt x="10286" y="5070"/>
                    <a:pt x="10286" y="5036"/>
                  </a:cubicBezTo>
                  <a:cubicBezTo>
                    <a:pt x="10263" y="4923"/>
                    <a:pt x="10240" y="4810"/>
                    <a:pt x="10173" y="4720"/>
                  </a:cubicBezTo>
                  <a:cubicBezTo>
                    <a:pt x="10110" y="4647"/>
                    <a:pt x="10028" y="4583"/>
                    <a:pt x="9927" y="4583"/>
                  </a:cubicBezTo>
                  <a:cubicBezTo>
                    <a:pt x="9919" y="4583"/>
                    <a:pt x="9910" y="4584"/>
                    <a:pt x="9902" y="4585"/>
                  </a:cubicBezTo>
                  <a:cubicBezTo>
                    <a:pt x="9845" y="4595"/>
                    <a:pt x="9789" y="4618"/>
                    <a:pt x="9754" y="4652"/>
                  </a:cubicBezTo>
                  <a:cubicBezTo>
                    <a:pt x="9709" y="4686"/>
                    <a:pt x="9676" y="4720"/>
                    <a:pt x="9653" y="4765"/>
                  </a:cubicBezTo>
                  <a:cubicBezTo>
                    <a:pt x="9540" y="4934"/>
                    <a:pt x="9518" y="5137"/>
                    <a:pt x="9529" y="5330"/>
                  </a:cubicBezTo>
                  <a:cubicBezTo>
                    <a:pt x="9540" y="5408"/>
                    <a:pt x="9540" y="5488"/>
                    <a:pt x="9551" y="5566"/>
                  </a:cubicBezTo>
                  <a:cubicBezTo>
                    <a:pt x="9574" y="5646"/>
                    <a:pt x="9586" y="5736"/>
                    <a:pt x="9596" y="5815"/>
                  </a:cubicBezTo>
                  <a:cubicBezTo>
                    <a:pt x="9619" y="5894"/>
                    <a:pt x="9631" y="5962"/>
                    <a:pt x="9642" y="6040"/>
                  </a:cubicBezTo>
                  <a:cubicBezTo>
                    <a:pt x="9653" y="6199"/>
                    <a:pt x="9676" y="6357"/>
                    <a:pt x="9687" y="6526"/>
                  </a:cubicBezTo>
                  <a:cubicBezTo>
                    <a:pt x="9687" y="6560"/>
                    <a:pt x="9698" y="6605"/>
                    <a:pt x="9698" y="6639"/>
                  </a:cubicBezTo>
                  <a:lnTo>
                    <a:pt x="9698" y="6763"/>
                  </a:lnTo>
                  <a:cubicBezTo>
                    <a:pt x="9687" y="6797"/>
                    <a:pt x="9687" y="6820"/>
                    <a:pt x="9687" y="6853"/>
                  </a:cubicBezTo>
                  <a:cubicBezTo>
                    <a:pt x="9676" y="6865"/>
                    <a:pt x="9676" y="6888"/>
                    <a:pt x="9676" y="6899"/>
                  </a:cubicBezTo>
                  <a:cubicBezTo>
                    <a:pt x="9664" y="6910"/>
                    <a:pt x="9664" y="6921"/>
                    <a:pt x="9676" y="6933"/>
                  </a:cubicBezTo>
                  <a:cubicBezTo>
                    <a:pt x="9676" y="6955"/>
                    <a:pt x="9664" y="6978"/>
                    <a:pt x="9664" y="7011"/>
                  </a:cubicBezTo>
                  <a:cubicBezTo>
                    <a:pt x="9642" y="7091"/>
                    <a:pt x="9631" y="7169"/>
                    <a:pt x="9619" y="7260"/>
                  </a:cubicBezTo>
                  <a:cubicBezTo>
                    <a:pt x="9608" y="7317"/>
                    <a:pt x="9596" y="7384"/>
                    <a:pt x="9574" y="7440"/>
                  </a:cubicBezTo>
                  <a:cubicBezTo>
                    <a:pt x="9563" y="7508"/>
                    <a:pt x="9551" y="7565"/>
                    <a:pt x="9529" y="7633"/>
                  </a:cubicBezTo>
                  <a:cubicBezTo>
                    <a:pt x="9518" y="7701"/>
                    <a:pt x="9495" y="7768"/>
                    <a:pt x="9484" y="7824"/>
                  </a:cubicBezTo>
                  <a:cubicBezTo>
                    <a:pt x="9473" y="7869"/>
                    <a:pt x="9450" y="7915"/>
                    <a:pt x="9438" y="7960"/>
                  </a:cubicBezTo>
                  <a:cubicBezTo>
                    <a:pt x="9438" y="7982"/>
                    <a:pt x="9428" y="8005"/>
                    <a:pt x="9416" y="8027"/>
                  </a:cubicBezTo>
                  <a:cubicBezTo>
                    <a:pt x="9393" y="8107"/>
                    <a:pt x="9371" y="8186"/>
                    <a:pt x="9337" y="8276"/>
                  </a:cubicBezTo>
                  <a:lnTo>
                    <a:pt x="9337" y="8265"/>
                  </a:lnTo>
                  <a:cubicBezTo>
                    <a:pt x="9315" y="8333"/>
                    <a:pt x="9280" y="8411"/>
                    <a:pt x="9258" y="8479"/>
                  </a:cubicBezTo>
                  <a:cubicBezTo>
                    <a:pt x="9247" y="8513"/>
                    <a:pt x="9224" y="8536"/>
                    <a:pt x="9213" y="8569"/>
                  </a:cubicBezTo>
                  <a:cubicBezTo>
                    <a:pt x="9202" y="8604"/>
                    <a:pt x="9190" y="8626"/>
                    <a:pt x="9167" y="8660"/>
                  </a:cubicBezTo>
                  <a:cubicBezTo>
                    <a:pt x="9134" y="8739"/>
                    <a:pt x="9100" y="8818"/>
                    <a:pt x="9055" y="8886"/>
                  </a:cubicBezTo>
                  <a:cubicBezTo>
                    <a:pt x="9032" y="8908"/>
                    <a:pt x="9009" y="8920"/>
                    <a:pt x="8987" y="8942"/>
                  </a:cubicBezTo>
                  <a:cubicBezTo>
                    <a:pt x="8919" y="8988"/>
                    <a:pt x="8851" y="9044"/>
                    <a:pt x="8795" y="9100"/>
                  </a:cubicBezTo>
                  <a:cubicBezTo>
                    <a:pt x="8705" y="9168"/>
                    <a:pt x="8603" y="9247"/>
                    <a:pt x="8524" y="9315"/>
                  </a:cubicBezTo>
                  <a:cubicBezTo>
                    <a:pt x="8434" y="9394"/>
                    <a:pt x="8355" y="9484"/>
                    <a:pt x="8276" y="9563"/>
                  </a:cubicBezTo>
                  <a:cubicBezTo>
                    <a:pt x="8208" y="9642"/>
                    <a:pt x="8140" y="9721"/>
                    <a:pt x="8084" y="9811"/>
                  </a:cubicBezTo>
                  <a:lnTo>
                    <a:pt x="8095" y="9800"/>
                  </a:lnTo>
                  <a:lnTo>
                    <a:pt x="8095" y="9800"/>
                  </a:lnTo>
                  <a:cubicBezTo>
                    <a:pt x="8050" y="9868"/>
                    <a:pt x="8005" y="9924"/>
                    <a:pt x="7971" y="9992"/>
                  </a:cubicBezTo>
                  <a:lnTo>
                    <a:pt x="7971" y="9981"/>
                  </a:lnTo>
                  <a:cubicBezTo>
                    <a:pt x="7971" y="9992"/>
                    <a:pt x="7960" y="9992"/>
                    <a:pt x="7960" y="9992"/>
                  </a:cubicBezTo>
                  <a:cubicBezTo>
                    <a:pt x="7960" y="10004"/>
                    <a:pt x="7948" y="10014"/>
                    <a:pt x="7948" y="10026"/>
                  </a:cubicBezTo>
                  <a:cubicBezTo>
                    <a:pt x="7937" y="10049"/>
                    <a:pt x="7915" y="10071"/>
                    <a:pt x="7903" y="10094"/>
                  </a:cubicBezTo>
                  <a:cubicBezTo>
                    <a:pt x="7892" y="10127"/>
                    <a:pt x="7870" y="10150"/>
                    <a:pt x="7847" y="10184"/>
                  </a:cubicBezTo>
                  <a:cubicBezTo>
                    <a:pt x="7824" y="10229"/>
                    <a:pt x="7802" y="10275"/>
                    <a:pt x="7790" y="10308"/>
                  </a:cubicBezTo>
                  <a:cubicBezTo>
                    <a:pt x="7767" y="10342"/>
                    <a:pt x="7757" y="10365"/>
                    <a:pt x="7745" y="10388"/>
                  </a:cubicBezTo>
                  <a:cubicBezTo>
                    <a:pt x="7711" y="10455"/>
                    <a:pt x="7677" y="10534"/>
                    <a:pt x="7655" y="10602"/>
                  </a:cubicBezTo>
                  <a:cubicBezTo>
                    <a:pt x="7632" y="10647"/>
                    <a:pt x="7621" y="10704"/>
                    <a:pt x="7599" y="10749"/>
                  </a:cubicBezTo>
                  <a:cubicBezTo>
                    <a:pt x="7587" y="10782"/>
                    <a:pt x="7576" y="10805"/>
                    <a:pt x="7564" y="10839"/>
                  </a:cubicBezTo>
                  <a:lnTo>
                    <a:pt x="7564" y="10850"/>
                  </a:lnTo>
                  <a:cubicBezTo>
                    <a:pt x="7553" y="10850"/>
                    <a:pt x="7553" y="10862"/>
                    <a:pt x="7553" y="10862"/>
                  </a:cubicBezTo>
                  <a:lnTo>
                    <a:pt x="7553" y="10873"/>
                  </a:lnTo>
                  <a:cubicBezTo>
                    <a:pt x="7553" y="10873"/>
                    <a:pt x="7553" y="10884"/>
                    <a:pt x="7542" y="10884"/>
                  </a:cubicBezTo>
                  <a:lnTo>
                    <a:pt x="7553" y="10884"/>
                  </a:lnTo>
                  <a:cubicBezTo>
                    <a:pt x="7542" y="10884"/>
                    <a:pt x="7542" y="10884"/>
                    <a:pt x="7542" y="10895"/>
                  </a:cubicBezTo>
                  <a:cubicBezTo>
                    <a:pt x="7542" y="10907"/>
                    <a:pt x="7542" y="10918"/>
                    <a:pt x="7531" y="10918"/>
                  </a:cubicBezTo>
                  <a:cubicBezTo>
                    <a:pt x="7531" y="10929"/>
                    <a:pt x="7531" y="10940"/>
                    <a:pt x="7519" y="10952"/>
                  </a:cubicBezTo>
                  <a:cubicBezTo>
                    <a:pt x="7519" y="10963"/>
                    <a:pt x="7519" y="10975"/>
                    <a:pt x="7508" y="10985"/>
                  </a:cubicBezTo>
                  <a:lnTo>
                    <a:pt x="7508" y="10997"/>
                  </a:lnTo>
                  <a:lnTo>
                    <a:pt x="7508" y="11008"/>
                  </a:lnTo>
                  <a:lnTo>
                    <a:pt x="7497" y="11020"/>
                  </a:lnTo>
                  <a:lnTo>
                    <a:pt x="7497" y="11008"/>
                  </a:lnTo>
                  <a:cubicBezTo>
                    <a:pt x="7497" y="11031"/>
                    <a:pt x="7486" y="11053"/>
                    <a:pt x="7486" y="11065"/>
                  </a:cubicBezTo>
                  <a:cubicBezTo>
                    <a:pt x="7474" y="11076"/>
                    <a:pt x="7474" y="11087"/>
                    <a:pt x="7474" y="11098"/>
                  </a:cubicBezTo>
                  <a:lnTo>
                    <a:pt x="7474" y="11110"/>
                  </a:lnTo>
                  <a:lnTo>
                    <a:pt x="7463" y="11110"/>
                  </a:lnTo>
                  <a:lnTo>
                    <a:pt x="7463" y="11121"/>
                  </a:lnTo>
                  <a:lnTo>
                    <a:pt x="7463" y="11133"/>
                  </a:lnTo>
                  <a:cubicBezTo>
                    <a:pt x="7451" y="11166"/>
                    <a:pt x="7441" y="11200"/>
                    <a:pt x="7429" y="11246"/>
                  </a:cubicBezTo>
                  <a:cubicBezTo>
                    <a:pt x="7406" y="11302"/>
                    <a:pt x="7384" y="11369"/>
                    <a:pt x="7361" y="11437"/>
                  </a:cubicBezTo>
                  <a:cubicBezTo>
                    <a:pt x="7338" y="11505"/>
                    <a:pt x="7328" y="11572"/>
                    <a:pt x="7305" y="11652"/>
                  </a:cubicBezTo>
                  <a:cubicBezTo>
                    <a:pt x="7282" y="11720"/>
                    <a:pt x="7271" y="11787"/>
                    <a:pt x="7248" y="11855"/>
                  </a:cubicBezTo>
                  <a:cubicBezTo>
                    <a:pt x="7237" y="11911"/>
                    <a:pt x="7226" y="11968"/>
                    <a:pt x="7203" y="12036"/>
                  </a:cubicBezTo>
                  <a:lnTo>
                    <a:pt x="7203" y="12047"/>
                  </a:lnTo>
                  <a:cubicBezTo>
                    <a:pt x="7180" y="11539"/>
                    <a:pt x="7147" y="11020"/>
                    <a:pt x="7124" y="10500"/>
                  </a:cubicBezTo>
                  <a:cubicBezTo>
                    <a:pt x="7090" y="10014"/>
                    <a:pt x="7057" y="9518"/>
                    <a:pt x="7022" y="9033"/>
                  </a:cubicBezTo>
                  <a:cubicBezTo>
                    <a:pt x="7022" y="9021"/>
                    <a:pt x="7034" y="8998"/>
                    <a:pt x="7034" y="8988"/>
                  </a:cubicBezTo>
                  <a:cubicBezTo>
                    <a:pt x="7034" y="8908"/>
                    <a:pt x="7045" y="8830"/>
                    <a:pt x="7057" y="8750"/>
                  </a:cubicBezTo>
                  <a:cubicBezTo>
                    <a:pt x="7068" y="8649"/>
                    <a:pt x="7090" y="8559"/>
                    <a:pt x="7102" y="8468"/>
                  </a:cubicBezTo>
                  <a:cubicBezTo>
                    <a:pt x="7113" y="8423"/>
                    <a:pt x="7124" y="8366"/>
                    <a:pt x="7135" y="8321"/>
                  </a:cubicBezTo>
                  <a:cubicBezTo>
                    <a:pt x="7147" y="8265"/>
                    <a:pt x="7158" y="8220"/>
                    <a:pt x="7170" y="8175"/>
                  </a:cubicBezTo>
                  <a:cubicBezTo>
                    <a:pt x="7180" y="8130"/>
                    <a:pt x="7192" y="8073"/>
                    <a:pt x="7215" y="8027"/>
                  </a:cubicBezTo>
                  <a:cubicBezTo>
                    <a:pt x="7226" y="7971"/>
                    <a:pt x="7237" y="7915"/>
                    <a:pt x="7260" y="7869"/>
                  </a:cubicBezTo>
                  <a:cubicBezTo>
                    <a:pt x="7293" y="7757"/>
                    <a:pt x="7338" y="7655"/>
                    <a:pt x="7384" y="7565"/>
                  </a:cubicBezTo>
                  <a:lnTo>
                    <a:pt x="7519" y="7328"/>
                  </a:lnTo>
                  <a:lnTo>
                    <a:pt x="7621" y="7159"/>
                  </a:lnTo>
                  <a:cubicBezTo>
                    <a:pt x="7689" y="7046"/>
                    <a:pt x="7757" y="6944"/>
                    <a:pt x="7824" y="6843"/>
                  </a:cubicBezTo>
                  <a:cubicBezTo>
                    <a:pt x="7870" y="6763"/>
                    <a:pt x="7926" y="6684"/>
                    <a:pt x="7971" y="6605"/>
                  </a:cubicBezTo>
                  <a:cubicBezTo>
                    <a:pt x="8005" y="6549"/>
                    <a:pt x="8038" y="6481"/>
                    <a:pt x="8073" y="6424"/>
                  </a:cubicBezTo>
                  <a:cubicBezTo>
                    <a:pt x="8092" y="6432"/>
                    <a:pt x="8111" y="6436"/>
                    <a:pt x="8129" y="6436"/>
                  </a:cubicBezTo>
                  <a:cubicBezTo>
                    <a:pt x="8164" y="6436"/>
                    <a:pt x="8197" y="6421"/>
                    <a:pt x="8219" y="6391"/>
                  </a:cubicBezTo>
                  <a:cubicBezTo>
                    <a:pt x="8299" y="6289"/>
                    <a:pt x="8366" y="6188"/>
                    <a:pt x="8445" y="6075"/>
                  </a:cubicBezTo>
                  <a:cubicBezTo>
                    <a:pt x="8479" y="6018"/>
                    <a:pt x="8524" y="5962"/>
                    <a:pt x="8558" y="5905"/>
                  </a:cubicBezTo>
                  <a:cubicBezTo>
                    <a:pt x="8603" y="5849"/>
                    <a:pt x="8648" y="5781"/>
                    <a:pt x="8682" y="5714"/>
                  </a:cubicBezTo>
                  <a:cubicBezTo>
                    <a:pt x="8738" y="5601"/>
                    <a:pt x="8795" y="5476"/>
                    <a:pt x="8806" y="5341"/>
                  </a:cubicBezTo>
                  <a:cubicBezTo>
                    <a:pt x="8829" y="5217"/>
                    <a:pt x="8818" y="5092"/>
                    <a:pt x="8761" y="4979"/>
                  </a:cubicBezTo>
                  <a:cubicBezTo>
                    <a:pt x="8738" y="4923"/>
                    <a:pt x="8705" y="4866"/>
                    <a:pt x="8648" y="4833"/>
                  </a:cubicBezTo>
                  <a:cubicBezTo>
                    <a:pt x="8603" y="4799"/>
                    <a:pt x="8547" y="4765"/>
                    <a:pt x="8490" y="4765"/>
                  </a:cubicBezTo>
                  <a:cubicBezTo>
                    <a:pt x="8434" y="4765"/>
                    <a:pt x="8377" y="4788"/>
                    <a:pt x="8321" y="4821"/>
                  </a:cubicBezTo>
                  <a:cubicBezTo>
                    <a:pt x="8299" y="4844"/>
                    <a:pt x="8276" y="4866"/>
                    <a:pt x="8242" y="4889"/>
                  </a:cubicBezTo>
                  <a:cubicBezTo>
                    <a:pt x="8196" y="4934"/>
                    <a:pt x="8140" y="4991"/>
                    <a:pt x="8095" y="5047"/>
                  </a:cubicBezTo>
                  <a:cubicBezTo>
                    <a:pt x="8016" y="5137"/>
                    <a:pt x="7948" y="5250"/>
                    <a:pt x="7915" y="5375"/>
                  </a:cubicBezTo>
                  <a:cubicBezTo>
                    <a:pt x="7892" y="5488"/>
                    <a:pt x="7880" y="5623"/>
                    <a:pt x="7926" y="5736"/>
                  </a:cubicBezTo>
                  <a:cubicBezTo>
                    <a:pt x="7948" y="5792"/>
                    <a:pt x="7982" y="5849"/>
                    <a:pt x="8028" y="5905"/>
                  </a:cubicBezTo>
                  <a:cubicBezTo>
                    <a:pt x="8038" y="5928"/>
                    <a:pt x="8061" y="5950"/>
                    <a:pt x="8084" y="5973"/>
                  </a:cubicBezTo>
                  <a:cubicBezTo>
                    <a:pt x="8084" y="5984"/>
                    <a:pt x="8073" y="6007"/>
                    <a:pt x="8073" y="6030"/>
                  </a:cubicBezTo>
                  <a:cubicBezTo>
                    <a:pt x="8050" y="6097"/>
                    <a:pt x="8016" y="6165"/>
                    <a:pt x="7993" y="6233"/>
                  </a:cubicBezTo>
                  <a:lnTo>
                    <a:pt x="7892" y="6436"/>
                  </a:lnTo>
                  <a:cubicBezTo>
                    <a:pt x="7779" y="6673"/>
                    <a:pt x="7644" y="6910"/>
                    <a:pt x="7508" y="7136"/>
                  </a:cubicBezTo>
                  <a:cubicBezTo>
                    <a:pt x="7463" y="7226"/>
                    <a:pt x="7406" y="7305"/>
                    <a:pt x="7361" y="7395"/>
                  </a:cubicBezTo>
                  <a:cubicBezTo>
                    <a:pt x="7328" y="7463"/>
                    <a:pt x="7293" y="7520"/>
                    <a:pt x="7271" y="7588"/>
                  </a:cubicBezTo>
                  <a:cubicBezTo>
                    <a:pt x="7237" y="7644"/>
                    <a:pt x="7215" y="7711"/>
                    <a:pt x="7192" y="7768"/>
                  </a:cubicBezTo>
                  <a:cubicBezTo>
                    <a:pt x="7180" y="7813"/>
                    <a:pt x="7170" y="7847"/>
                    <a:pt x="7158" y="7881"/>
                  </a:cubicBezTo>
                  <a:cubicBezTo>
                    <a:pt x="7147" y="7937"/>
                    <a:pt x="7124" y="7994"/>
                    <a:pt x="7113" y="8039"/>
                  </a:cubicBezTo>
                  <a:cubicBezTo>
                    <a:pt x="7102" y="8084"/>
                    <a:pt x="7090" y="8118"/>
                    <a:pt x="7079" y="8152"/>
                  </a:cubicBezTo>
                  <a:cubicBezTo>
                    <a:pt x="7057" y="8253"/>
                    <a:pt x="7034" y="8344"/>
                    <a:pt x="7012" y="8446"/>
                  </a:cubicBezTo>
                  <a:cubicBezTo>
                    <a:pt x="7012" y="8479"/>
                    <a:pt x="7000" y="8524"/>
                    <a:pt x="7000" y="8559"/>
                  </a:cubicBezTo>
                  <a:lnTo>
                    <a:pt x="7000" y="8569"/>
                  </a:lnTo>
                  <a:cubicBezTo>
                    <a:pt x="6977" y="8355"/>
                    <a:pt x="6966" y="8140"/>
                    <a:pt x="6955" y="7926"/>
                  </a:cubicBezTo>
                  <a:cubicBezTo>
                    <a:pt x="6921" y="7520"/>
                    <a:pt x="6899" y="7113"/>
                    <a:pt x="6864" y="6707"/>
                  </a:cubicBezTo>
                  <a:cubicBezTo>
                    <a:pt x="6831" y="6311"/>
                    <a:pt x="6797" y="5905"/>
                    <a:pt x="6763" y="5510"/>
                  </a:cubicBezTo>
                  <a:cubicBezTo>
                    <a:pt x="6751" y="5420"/>
                    <a:pt x="6741" y="5341"/>
                    <a:pt x="6729" y="5250"/>
                  </a:cubicBezTo>
                  <a:lnTo>
                    <a:pt x="6695" y="4979"/>
                  </a:lnTo>
                  <a:cubicBezTo>
                    <a:pt x="6673" y="4776"/>
                    <a:pt x="6639" y="4585"/>
                    <a:pt x="6605" y="4381"/>
                  </a:cubicBezTo>
                  <a:cubicBezTo>
                    <a:pt x="6571" y="4166"/>
                    <a:pt x="6537" y="3952"/>
                    <a:pt x="6480" y="3737"/>
                  </a:cubicBezTo>
                  <a:cubicBezTo>
                    <a:pt x="6492" y="3727"/>
                    <a:pt x="6492" y="3715"/>
                    <a:pt x="6492" y="3692"/>
                  </a:cubicBezTo>
                  <a:cubicBezTo>
                    <a:pt x="6480" y="3692"/>
                    <a:pt x="6480" y="3681"/>
                    <a:pt x="6480" y="3681"/>
                  </a:cubicBezTo>
                  <a:cubicBezTo>
                    <a:pt x="6470" y="3670"/>
                    <a:pt x="6470" y="3647"/>
                    <a:pt x="6458" y="3636"/>
                  </a:cubicBezTo>
                  <a:cubicBezTo>
                    <a:pt x="6458" y="3591"/>
                    <a:pt x="6458" y="3557"/>
                    <a:pt x="6447" y="3512"/>
                  </a:cubicBezTo>
                  <a:lnTo>
                    <a:pt x="6447" y="3207"/>
                  </a:lnTo>
                  <a:cubicBezTo>
                    <a:pt x="6458" y="3173"/>
                    <a:pt x="6458" y="3139"/>
                    <a:pt x="6470" y="3105"/>
                  </a:cubicBezTo>
                  <a:cubicBezTo>
                    <a:pt x="6470" y="3072"/>
                    <a:pt x="6470" y="3037"/>
                    <a:pt x="6480" y="3004"/>
                  </a:cubicBezTo>
                  <a:cubicBezTo>
                    <a:pt x="6515" y="2846"/>
                    <a:pt x="6560" y="2688"/>
                    <a:pt x="6605" y="2530"/>
                  </a:cubicBezTo>
                  <a:cubicBezTo>
                    <a:pt x="6628" y="2450"/>
                    <a:pt x="6650" y="2360"/>
                    <a:pt x="6673" y="2281"/>
                  </a:cubicBezTo>
                  <a:cubicBezTo>
                    <a:pt x="6695" y="2202"/>
                    <a:pt x="6718" y="2112"/>
                    <a:pt x="6751" y="2033"/>
                  </a:cubicBezTo>
                  <a:lnTo>
                    <a:pt x="6751" y="2033"/>
                  </a:lnTo>
                  <a:lnTo>
                    <a:pt x="6741" y="2044"/>
                  </a:lnTo>
                  <a:cubicBezTo>
                    <a:pt x="6762" y="1990"/>
                    <a:pt x="6784" y="1925"/>
                    <a:pt x="6806" y="1860"/>
                  </a:cubicBezTo>
                  <a:lnTo>
                    <a:pt x="6806" y="1860"/>
                  </a:lnTo>
                  <a:cubicBezTo>
                    <a:pt x="6805" y="1861"/>
                    <a:pt x="6804" y="1862"/>
                    <a:pt x="6803" y="1863"/>
                  </a:cubicBezTo>
                  <a:lnTo>
                    <a:pt x="6803" y="1863"/>
                  </a:lnTo>
                  <a:cubicBezTo>
                    <a:pt x="6812" y="1845"/>
                    <a:pt x="6819" y="1826"/>
                    <a:pt x="6819" y="1807"/>
                  </a:cubicBezTo>
                  <a:cubicBezTo>
                    <a:pt x="6864" y="1683"/>
                    <a:pt x="6899" y="1559"/>
                    <a:pt x="6932" y="1423"/>
                  </a:cubicBezTo>
                  <a:cubicBezTo>
                    <a:pt x="6944" y="1356"/>
                    <a:pt x="6955" y="1276"/>
                    <a:pt x="6955" y="1208"/>
                  </a:cubicBezTo>
                  <a:lnTo>
                    <a:pt x="6955" y="1118"/>
                  </a:lnTo>
                  <a:cubicBezTo>
                    <a:pt x="6955" y="1062"/>
                    <a:pt x="6944" y="1005"/>
                    <a:pt x="6932" y="949"/>
                  </a:cubicBezTo>
                  <a:cubicBezTo>
                    <a:pt x="6921" y="836"/>
                    <a:pt x="6887" y="734"/>
                    <a:pt x="6842" y="633"/>
                  </a:cubicBezTo>
                  <a:lnTo>
                    <a:pt x="6808" y="531"/>
                  </a:lnTo>
                  <a:cubicBezTo>
                    <a:pt x="6786" y="475"/>
                    <a:pt x="6751" y="418"/>
                    <a:pt x="6718" y="362"/>
                  </a:cubicBezTo>
                  <a:cubicBezTo>
                    <a:pt x="6695" y="340"/>
                    <a:pt x="6684" y="317"/>
                    <a:pt x="6661" y="283"/>
                  </a:cubicBezTo>
                  <a:cubicBezTo>
                    <a:pt x="6628" y="260"/>
                    <a:pt x="6605" y="238"/>
                    <a:pt x="6571" y="204"/>
                  </a:cubicBezTo>
                  <a:cubicBezTo>
                    <a:pt x="6526" y="182"/>
                    <a:pt x="6480" y="147"/>
                    <a:pt x="6435" y="114"/>
                  </a:cubicBezTo>
                  <a:cubicBezTo>
                    <a:pt x="6357" y="69"/>
                    <a:pt x="6255" y="34"/>
                    <a:pt x="6164" y="23"/>
                  </a:cubicBezTo>
                  <a:cubicBezTo>
                    <a:pt x="6131" y="12"/>
                    <a:pt x="6086" y="1"/>
                    <a:pt x="60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9" name="Google Shape;559;p16"/>
            <p:cNvSpPr/>
            <p:nvPr/>
          </p:nvSpPr>
          <p:spPr>
            <a:xfrm>
              <a:off x="4079950" y="4585051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2"/>
                  </a:moveTo>
                  <a:lnTo>
                    <a:pt x="0" y="1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0" name="Google Shape;560;p16"/>
            <p:cNvSpPr/>
            <p:nvPr/>
          </p:nvSpPr>
          <p:spPr>
            <a:xfrm>
              <a:off x="4044021" y="5175023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1" name="Google Shape;561;p16"/>
            <p:cNvSpPr/>
            <p:nvPr/>
          </p:nvSpPr>
          <p:spPr>
            <a:xfrm>
              <a:off x="4142602" y="5105916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2" name="Google Shape;562;p16"/>
            <p:cNvSpPr/>
            <p:nvPr/>
          </p:nvSpPr>
          <p:spPr>
            <a:xfrm>
              <a:off x="4143694" y="5101075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3" name="Google Shape;563;p16"/>
            <p:cNvSpPr/>
            <p:nvPr/>
          </p:nvSpPr>
          <p:spPr>
            <a:xfrm>
              <a:off x="4118491" y="517611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2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4" name="Google Shape;564;p16"/>
            <p:cNvSpPr/>
            <p:nvPr/>
          </p:nvSpPr>
          <p:spPr>
            <a:xfrm>
              <a:off x="4105628" y="4334302"/>
              <a:ext cx="570" cy="1092"/>
            </a:xfrm>
            <a:custGeom>
              <a:avLst/>
              <a:gdLst/>
              <a:ahLst/>
              <a:cxnLst/>
              <a:rect l="l" t="t" r="r" b="b"/>
              <a:pathLst>
                <a:path w="12" h="23" extrusionOk="0">
                  <a:moveTo>
                    <a:pt x="1" y="0"/>
                  </a:moveTo>
                  <a:lnTo>
                    <a:pt x="1" y="11"/>
                  </a:lnTo>
                  <a:cubicBezTo>
                    <a:pt x="1" y="11"/>
                    <a:pt x="1" y="11"/>
                    <a:pt x="2" y="11"/>
                  </a:cubicBezTo>
                  <a:lnTo>
                    <a:pt x="2" y="11"/>
                  </a:lnTo>
                  <a:cubicBezTo>
                    <a:pt x="1" y="8"/>
                    <a:pt x="1" y="6"/>
                    <a:pt x="1" y="0"/>
                  </a:cubicBezTo>
                  <a:close/>
                  <a:moveTo>
                    <a:pt x="2" y="11"/>
                  </a:moveTo>
                  <a:cubicBezTo>
                    <a:pt x="4" y="14"/>
                    <a:pt x="6" y="17"/>
                    <a:pt x="12" y="23"/>
                  </a:cubicBezTo>
                  <a:cubicBezTo>
                    <a:pt x="12" y="14"/>
                    <a:pt x="5" y="12"/>
                    <a:pt x="2" y="1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5" name="Google Shape;565;p16"/>
            <p:cNvSpPr/>
            <p:nvPr/>
          </p:nvSpPr>
          <p:spPr>
            <a:xfrm>
              <a:off x="4350493" y="4086162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6" name="Google Shape;566;p16"/>
            <p:cNvSpPr/>
            <p:nvPr/>
          </p:nvSpPr>
          <p:spPr>
            <a:xfrm>
              <a:off x="4428238" y="4160680"/>
              <a:ext cx="1092" cy="570"/>
            </a:xfrm>
            <a:custGeom>
              <a:avLst/>
              <a:gdLst/>
              <a:ahLst/>
              <a:cxnLst/>
              <a:rect l="l" t="t" r="r" b="b"/>
              <a:pathLst>
                <a:path w="23" h="12" extrusionOk="0">
                  <a:moveTo>
                    <a:pt x="0" y="0"/>
                  </a:moveTo>
                  <a:cubicBezTo>
                    <a:pt x="11" y="0"/>
                    <a:pt x="11" y="0"/>
                    <a:pt x="23" y="11"/>
                  </a:cubicBezTo>
                  <a:cubicBezTo>
                    <a:pt x="23" y="0"/>
                    <a:pt x="11" y="0"/>
                    <a:pt x="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7" name="Google Shape;567;p16"/>
            <p:cNvSpPr/>
            <p:nvPr/>
          </p:nvSpPr>
          <p:spPr>
            <a:xfrm>
              <a:off x="4146874" y="4297280"/>
              <a:ext cx="47" cy="617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"/>
                  </a:move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8" name="Google Shape;568;p16"/>
            <p:cNvSpPr/>
            <p:nvPr/>
          </p:nvSpPr>
          <p:spPr>
            <a:xfrm>
              <a:off x="4140466" y="42972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9" name="Google Shape;569;p16"/>
            <p:cNvSpPr/>
            <p:nvPr/>
          </p:nvSpPr>
          <p:spPr>
            <a:xfrm>
              <a:off x="4146874" y="4296236"/>
              <a:ext cx="617" cy="570"/>
            </a:xfrm>
            <a:custGeom>
              <a:avLst/>
              <a:gdLst/>
              <a:ahLst/>
              <a:cxnLst/>
              <a:rect l="l" t="t" r="r" b="b"/>
              <a:pathLst>
                <a:path w="13" h="12" extrusionOk="0">
                  <a:moveTo>
                    <a:pt x="13" y="0"/>
                  </a:moveTo>
                  <a:cubicBezTo>
                    <a:pt x="13" y="0"/>
                    <a:pt x="13" y="12"/>
                    <a:pt x="1" y="12"/>
                  </a:cubicBezTo>
                  <a:lnTo>
                    <a:pt x="13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0" name="Google Shape;570;p16"/>
            <p:cNvSpPr/>
            <p:nvPr/>
          </p:nvSpPr>
          <p:spPr>
            <a:xfrm>
              <a:off x="4106720" y="5291309"/>
              <a:ext cx="570" cy="570"/>
            </a:xfrm>
            <a:custGeom>
              <a:avLst/>
              <a:gdLst/>
              <a:ahLst/>
              <a:cxnLst/>
              <a:rect l="l" t="t" r="r" b="b"/>
              <a:pathLst>
                <a:path w="12" h="12" extrusionOk="0">
                  <a:moveTo>
                    <a:pt x="1" y="1"/>
                  </a:moveTo>
                  <a:lnTo>
                    <a:pt x="1" y="1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1" name="Google Shape;571;p16"/>
            <p:cNvSpPr/>
            <p:nvPr/>
          </p:nvSpPr>
          <p:spPr>
            <a:xfrm>
              <a:off x="4097085" y="4843348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2" name="Google Shape;572;p16"/>
            <p:cNvSpPr/>
            <p:nvPr/>
          </p:nvSpPr>
          <p:spPr>
            <a:xfrm>
              <a:off x="4086880" y="481439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3" name="Google Shape;573;p16"/>
            <p:cNvSpPr/>
            <p:nvPr/>
          </p:nvSpPr>
          <p:spPr>
            <a:xfrm>
              <a:off x="4015068" y="4664885"/>
              <a:ext cx="617" cy="617"/>
            </a:xfrm>
            <a:custGeom>
              <a:avLst/>
              <a:gdLst/>
              <a:ahLst/>
              <a:cxnLst/>
              <a:rect l="l" t="t" r="r" b="b"/>
              <a:pathLst>
                <a:path w="13" h="13" extrusionOk="0">
                  <a:moveTo>
                    <a:pt x="1" y="1"/>
                  </a:moveTo>
                  <a:cubicBezTo>
                    <a:pt x="12" y="1"/>
                    <a:pt x="12" y="12"/>
                    <a:pt x="12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4" name="Google Shape;574;p16"/>
            <p:cNvSpPr/>
            <p:nvPr/>
          </p:nvSpPr>
          <p:spPr>
            <a:xfrm>
              <a:off x="4047770" y="4713108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5" name="Google Shape;575;p16"/>
            <p:cNvSpPr/>
            <p:nvPr/>
          </p:nvSpPr>
          <p:spPr>
            <a:xfrm>
              <a:off x="4087924" y="4817623"/>
              <a:ext cx="47" cy="1139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1" y="1"/>
                  </a:moveTo>
                  <a:lnTo>
                    <a:pt x="1" y="12"/>
                  </a:lnTo>
                  <a:lnTo>
                    <a:pt x="1" y="2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76" name="Google Shape;576;p16"/>
          <p:cNvGrpSpPr/>
          <p:nvPr/>
        </p:nvGrpSpPr>
        <p:grpSpPr>
          <a:xfrm rot="5400000" flipH="1">
            <a:off x="1129818" y="4521669"/>
            <a:ext cx="771993" cy="1016331"/>
            <a:chOff x="2109400" y="2670450"/>
            <a:chExt cx="113200" cy="149025"/>
          </a:xfrm>
        </p:grpSpPr>
        <p:sp>
          <p:nvSpPr>
            <p:cNvPr id="577" name="Google Shape;577;p16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8" name="Google Shape;578;p16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9" name="Google Shape;579;p16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0" name="Google Shape;580;p16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1" name="Google Shape;581;p16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2" name="Google Shape;582;p16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3" name="Google Shape;583;p16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4" name="Google Shape;584;p16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5" name="Google Shape;585;p16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6" name="Google Shape;586;p16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7" name="Google Shape;587;p16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8" name="Google Shape;588;p16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9" name="Google Shape;589;p16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0" name="Google Shape;590;p16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1" name="Google Shape;591;p16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2" name="Google Shape;592;p16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3" name="Google Shape;593;p16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4" name="Google Shape;594;p16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5" name="Google Shape;595;p16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6" name="Google Shape;596;p16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7" name="Google Shape;597;p16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8" name="Google Shape;598;p16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9" name="Google Shape;599;p16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00" name="Google Shape;600;p16"/>
          <p:cNvGrpSpPr/>
          <p:nvPr/>
        </p:nvGrpSpPr>
        <p:grpSpPr>
          <a:xfrm rot="2700000" flipH="1">
            <a:off x="8707041" y="5669165"/>
            <a:ext cx="771992" cy="1016336"/>
            <a:chOff x="2109400" y="2670450"/>
            <a:chExt cx="113200" cy="149025"/>
          </a:xfrm>
        </p:grpSpPr>
        <p:sp>
          <p:nvSpPr>
            <p:cNvPr id="601" name="Google Shape;601;p16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2" name="Google Shape;602;p16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3" name="Google Shape;603;p16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4" name="Google Shape;604;p16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5" name="Google Shape;605;p16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6" name="Google Shape;606;p16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7" name="Google Shape;607;p16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8" name="Google Shape;608;p16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9" name="Google Shape;609;p16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0" name="Google Shape;610;p16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1" name="Google Shape;611;p16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2" name="Google Shape;612;p16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3" name="Google Shape;613;p16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4" name="Google Shape;614;p16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5" name="Google Shape;615;p16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6" name="Google Shape;616;p16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7" name="Google Shape;617;p16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8" name="Google Shape;618;p16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9" name="Google Shape;619;p16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0" name="Google Shape;620;p16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1" name="Google Shape;621;p16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2" name="Google Shape;622;p16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3" name="Google Shape;623;p16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24" name="Google Shape;624;p16"/>
          <p:cNvGrpSpPr/>
          <p:nvPr/>
        </p:nvGrpSpPr>
        <p:grpSpPr>
          <a:xfrm rot="2700000" flipH="1">
            <a:off x="9640075" y="124099"/>
            <a:ext cx="771992" cy="1016336"/>
            <a:chOff x="2109400" y="2670450"/>
            <a:chExt cx="113200" cy="149025"/>
          </a:xfrm>
        </p:grpSpPr>
        <p:sp>
          <p:nvSpPr>
            <p:cNvPr id="625" name="Google Shape;625;p16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6" name="Google Shape;626;p16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7" name="Google Shape;627;p16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8" name="Google Shape;628;p16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9" name="Google Shape;629;p16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0" name="Google Shape;630;p16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1" name="Google Shape;631;p16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2" name="Google Shape;632;p16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3" name="Google Shape;633;p16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4" name="Google Shape;634;p16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5" name="Google Shape;635;p16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6" name="Google Shape;636;p16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7" name="Google Shape;637;p16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8" name="Google Shape;638;p16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9" name="Google Shape;639;p16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0" name="Google Shape;640;p16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1" name="Google Shape;641;p16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2" name="Google Shape;642;p16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3" name="Google Shape;643;p16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4" name="Google Shape;644;p16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5" name="Google Shape;645;p16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6" name="Google Shape;646;p16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7" name="Google Shape;647;p16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48" name="Google Shape;648;p16"/>
          <p:cNvSpPr txBox="1">
            <a:spLocks noGrp="1"/>
          </p:cNvSpPr>
          <p:nvPr>
            <p:ph type="title"/>
          </p:nvPr>
        </p:nvSpPr>
        <p:spPr>
          <a:xfrm>
            <a:off x="3189200" y="4133717"/>
            <a:ext cx="58136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649" name="Google Shape;649;p16"/>
          <p:cNvSpPr txBox="1">
            <a:spLocks noGrp="1"/>
          </p:cNvSpPr>
          <p:nvPr>
            <p:ph type="subTitle" idx="1"/>
          </p:nvPr>
        </p:nvSpPr>
        <p:spPr>
          <a:xfrm>
            <a:off x="1635200" y="2015084"/>
            <a:ext cx="8921600" cy="19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748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75D9F-AB1D-4E9A-8844-7B8C6DDAB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D78AA-76CD-4EC9-AE86-D261EBE5D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4EBEE-FC0B-48D1-B209-D73548954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6D89A-C374-465D-9E62-795CA9D9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1746C-81E0-402A-A1BF-5B92892B9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A1F2-BAC7-416B-9DD3-D21C2774F2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3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5E58B-CD4C-4442-8F23-0A24C1823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FE41A-AAFB-406E-98E4-59DBEB08E2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D1316-45AA-4EC0-997C-AC60309DF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9D8F4-920C-4CF6-ACE4-28507F0C0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1EE30-DD34-4606-BF0E-531242BB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FF4EF-EAC1-48BC-B325-02D09801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99E7-6BCC-4595-8CCB-F59C60D3AE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9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C97F8-E740-438D-AE8A-B325E9625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98945-926A-4E6F-98FA-CF7A97D36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5C360-FD4A-424E-88CE-0246FF6FD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4137CE-CF7D-4C5C-BFA0-91E189702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1ABFD4-2A91-434D-8058-0CA6CA1D8C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378D96-C971-4C22-A4E5-9A0C4E796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FACB8B-71C3-48DB-A401-2B564B1E0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9AA0C-E44B-4528-8AB3-C3DCB8958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BC504-73F6-4BE4-B20C-32EBF05C26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1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321CC-766D-404E-8F50-696523CFC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E4BDA0-ABD7-4751-9DF4-DC7A1E266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8B8EA3-A0E2-4A23-9526-E935FAB70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53DE43-DC14-4A63-A465-B2DDDE531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02B0-A37B-4291-873C-4F1FFDAC06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9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D66345-E43C-44B5-A748-88F02C711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3D8372-88D2-433F-8A3B-14BF91C3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3E6497-A1C1-4FC6-BB32-A29ED0A6A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223B-F7DF-42F3-8D90-9017ABC2A5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07AF7-09AE-48FC-A2C6-DBF5791B2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BF324-59E7-4561-8E46-C97D9D72D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15A786-AFED-43A6-9273-6E571E562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8B802-9246-4E07-AACD-857EE510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60862-98BE-4E0C-BB37-125F1B88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F64BB8-A062-4833-B836-C6FA90FE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A174-4876-464C-8B4F-3205A3C6A9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1A14-6DF1-4340-A62E-339F84592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993A44-EBF1-4D6B-8CFF-D66A7D8B8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36B97-207B-4737-BB19-05A153DBD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45460-8030-401A-83C1-52C5F47C5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CB898-4373-479E-BF64-E0BB5758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A176A-1A45-42B6-B789-E2C56E43F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3972-22D2-4FFE-8C06-128DC8C73F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8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440531-AD8A-4880-B4CC-21DB0602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C55AF-27BE-4B8E-BB63-55048DF6E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920B9-F317-4E23-8AC2-6E15841E27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38E2E-421A-498D-8DC6-ADE8A65CF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E47BC-9BBC-41E5-A357-5C38FC437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13EFA-7ACF-4DD5-BBFA-C195033F6A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44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4" r:id="rId12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E89270-93D8-4752-B9DF-3488DC1B3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F9F7C-442C-478E-AF32-D2ED69DE1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FF9E9-B900-4C27-9453-66F7D11DEE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8FAD1-CCAA-443F-8850-2066A315F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0571C-3CBF-4F3F-91A0-7742BE9C1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64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21032" cy="70028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44F92E-BF95-43B8-9E45-43F47818E3AA}"/>
              </a:ext>
            </a:extLst>
          </p:cNvPr>
          <p:cNvSpPr txBox="1"/>
          <p:nvPr/>
        </p:nvSpPr>
        <p:spPr>
          <a:xfrm>
            <a:off x="879355" y="1095269"/>
            <a:ext cx="7946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Thứ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 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ngày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lang="en-US" sz="3200" b="1">
                <a:solidFill>
                  <a:prstClr val="white"/>
                </a:solidFill>
                <a:latin typeface="HP001 4 hàng" panose="020B0603050302020204" pitchFamily="34" charset="0"/>
              </a:rPr>
              <a:t>  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tháng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2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năm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2022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3C3A14-2DE2-4C62-BAE1-11737E7076A6}"/>
              </a:ext>
            </a:extLst>
          </p:cNvPr>
          <p:cNvSpPr txBox="1"/>
          <p:nvPr/>
        </p:nvSpPr>
        <p:spPr>
          <a:xfrm>
            <a:off x="3639220" y="1786325"/>
            <a:ext cx="6184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Toán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CEADED-B739-4C65-8BBF-85DAD2FF804E}"/>
              </a:ext>
            </a:extLst>
          </p:cNvPr>
          <p:cNvSpPr txBox="1"/>
          <p:nvPr/>
        </p:nvSpPr>
        <p:spPr>
          <a:xfrm>
            <a:off x="3119635" y="2221349"/>
            <a:ext cx="9865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Luyện tập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841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64"/>
          <p:cNvSpPr txBox="1">
            <a:spLocks noChangeArrowheads="1"/>
          </p:cNvSpPr>
          <p:nvPr/>
        </p:nvSpPr>
        <p:spPr bwMode="auto">
          <a:xfrm>
            <a:off x="381000" y="1066800"/>
            <a:ext cx="9829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1. Đặt tính rồi tính: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638696" y="1932560"/>
            <a:ext cx="24003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1324 x 2  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5219700" y="1905000"/>
            <a:ext cx="2362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2308 x 3 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2000250" y="2667000"/>
            <a:ext cx="2362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1719 x 4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676900" y="2652712"/>
            <a:ext cx="2133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1206 x 5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3559969" y="3521074"/>
            <a:ext cx="1012031" cy="121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1719</a:t>
            </a: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3276600" y="3820657"/>
            <a:ext cx="522883" cy="65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133453" y="4034646"/>
            <a:ext cx="330597" cy="65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3600450" y="4571399"/>
            <a:ext cx="87709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3532981" y="4656995"/>
            <a:ext cx="10120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6876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6270513" y="3429001"/>
            <a:ext cx="1026450" cy="156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2308</a:t>
            </a:r>
          </a:p>
        </p:txBody>
      </p:sp>
      <p:sp>
        <p:nvSpPr>
          <p:cNvPr id="36" name="Rectangle 17"/>
          <p:cNvSpPr>
            <a:spLocks noChangeArrowheads="1"/>
          </p:cNvSpPr>
          <p:nvPr/>
        </p:nvSpPr>
        <p:spPr bwMode="auto">
          <a:xfrm>
            <a:off x="5983107" y="3734675"/>
            <a:ext cx="530333" cy="845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6852168" y="3996682"/>
            <a:ext cx="335307" cy="845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8" name="Line 19"/>
          <p:cNvSpPr>
            <a:spLocks noChangeShapeType="1"/>
          </p:cNvSpPr>
          <p:nvPr/>
        </p:nvSpPr>
        <p:spPr bwMode="auto">
          <a:xfrm>
            <a:off x="6311571" y="4571258"/>
            <a:ext cx="88959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6243141" y="4647102"/>
            <a:ext cx="10264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6924</a:t>
            </a: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8262018" y="3429000"/>
            <a:ext cx="1079522" cy="1395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1206</a:t>
            </a:r>
          </a:p>
        </p:txBody>
      </p:sp>
      <p:sp>
        <p:nvSpPr>
          <p:cNvPr id="42" name="Rectangle 23"/>
          <p:cNvSpPr>
            <a:spLocks noChangeArrowheads="1"/>
          </p:cNvSpPr>
          <p:nvPr/>
        </p:nvSpPr>
        <p:spPr bwMode="auto">
          <a:xfrm>
            <a:off x="7983141" y="3786494"/>
            <a:ext cx="557753" cy="756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</p:txBody>
      </p:sp>
      <p:sp>
        <p:nvSpPr>
          <p:cNvPr id="43" name="Rectangle 24"/>
          <p:cNvSpPr>
            <a:spLocks noChangeArrowheads="1"/>
          </p:cNvSpPr>
          <p:nvPr/>
        </p:nvSpPr>
        <p:spPr bwMode="auto">
          <a:xfrm>
            <a:off x="8873747" y="4020714"/>
            <a:ext cx="352644" cy="756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4" name="Line 25"/>
          <p:cNvSpPr>
            <a:spLocks noChangeShapeType="1"/>
          </p:cNvSpPr>
          <p:nvPr/>
        </p:nvSpPr>
        <p:spPr bwMode="auto">
          <a:xfrm>
            <a:off x="8305199" y="4612428"/>
            <a:ext cx="93558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 Box 26"/>
          <p:cNvSpPr txBox="1">
            <a:spLocks noChangeArrowheads="1"/>
          </p:cNvSpPr>
          <p:nvPr/>
        </p:nvSpPr>
        <p:spPr bwMode="auto">
          <a:xfrm>
            <a:off x="8262018" y="4656995"/>
            <a:ext cx="10795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6030</a:t>
            </a: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1485782" y="3482695"/>
            <a:ext cx="12885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1324</a:t>
            </a:r>
          </a:p>
        </p:txBody>
      </p:sp>
      <p:sp>
        <p:nvSpPr>
          <p:cNvPr id="47" name="Rectangle 5"/>
          <p:cNvSpPr>
            <a:spLocks noChangeArrowheads="1"/>
          </p:cNvSpPr>
          <p:nvPr/>
        </p:nvSpPr>
        <p:spPr bwMode="auto">
          <a:xfrm>
            <a:off x="1295400" y="3834825"/>
            <a:ext cx="5274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8" name="Rectangle 6"/>
          <p:cNvSpPr>
            <a:spLocks noChangeArrowheads="1"/>
          </p:cNvSpPr>
          <p:nvPr/>
        </p:nvSpPr>
        <p:spPr bwMode="auto">
          <a:xfrm>
            <a:off x="2079836" y="4128655"/>
            <a:ext cx="4209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1447800" y="4673025"/>
            <a:ext cx="12885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2648</a:t>
            </a:r>
          </a:p>
        </p:txBody>
      </p:sp>
      <p:sp>
        <p:nvSpPr>
          <p:cNvPr id="50" name="Line 13"/>
          <p:cNvSpPr>
            <a:spLocks noChangeShapeType="1"/>
          </p:cNvSpPr>
          <p:nvPr/>
        </p:nvSpPr>
        <p:spPr bwMode="auto">
          <a:xfrm>
            <a:off x="1485782" y="4657769"/>
            <a:ext cx="87709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3368" y="3479663"/>
            <a:ext cx="6062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endParaRPr lang="vi-VN" sz="3200" dirty="0"/>
          </a:p>
        </p:txBody>
      </p:sp>
      <p:sp>
        <p:nvSpPr>
          <p:cNvPr id="51" name="Rectangle 50"/>
          <p:cNvSpPr/>
          <p:nvPr/>
        </p:nvSpPr>
        <p:spPr>
          <a:xfrm>
            <a:off x="5638800" y="3479663"/>
            <a:ext cx="628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109282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3" grpId="0"/>
      <p:bldP spid="18" grpId="0"/>
      <p:bldP spid="19" grpId="0"/>
      <p:bldP spid="23" grpId="0"/>
      <p:bldP spid="26" grpId="0"/>
      <p:bldP spid="30" grpId="0"/>
      <p:bldP spid="31" grpId="0"/>
      <p:bldP spid="32" grpId="0" animBg="1"/>
      <p:bldP spid="33" grpId="0"/>
      <p:bldP spid="35" grpId="0"/>
      <p:bldP spid="36" grpId="0"/>
      <p:bldP spid="37" grpId="0"/>
      <p:bldP spid="38" grpId="0" animBg="1"/>
      <p:bldP spid="39" grpId="0"/>
      <p:bldP spid="41" grpId="0"/>
      <p:bldP spid="42" grpId="0"/>
      <p:bldP spid="43" grpId="0"/>
      <p:bldP spid="44" grpId="0" animBg="1"/>
      <p:bldP spid="45" grpId="0"/>
      <p:bldP spid="46" grpId="0"/>
      <p:bldP spid="47" grpId="0"/>
      <p:bldP spid="48" grpId="0"/>
      <p:bldP spid="49" grpId="0"/>
      <p:bldP spid="50" grpId="0" animBg="1"/>
      <p:bldP spid="2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838200" y="3233737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09600" y="3081337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533400" y="2667000"/>
            <a:ext cx="182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Tóm tắt: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533400" y="3368675"/>
            <a:ext cx="259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Mua     : 3 bút</a:t>
            </a: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476250" y="3863975"/>
            <a:ext cx="3429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bút: 2500 đồng.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496743" y="4370357"/>
            <a:ext cx="3505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Đưa     : 8000 đồng.</a:t>
            </a: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 rot="10800000" flipV="1">
            <a:off x="489816" y="4883149"/>
            <a:ext cx="41925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 lại: … tiền?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6808643" y="2557319"/>
            <a:ext cx="2057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giải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833793" y="3205018"/>
            <a:ext cx="52578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tiền phải trả 3 cái bút là: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5206422" y="3802473"/>
            <a:ext cx="4953000" cy="66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2500 x 3 = 7500 (đồng)</a:t>
            </a: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630593" y="4346999"/>
            <a:ext cx="64008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tiền cô bán hàng phải trả lại cho An là:</a:t>
            </a:r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354493" y="4870874"/>
            <a:ext cx="5124450" cy="66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8000 - 7500 = 500 (đồng)</a:t>
            </a:r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6501462" y="5430133"/>
            <a:ext cx="4729162" cy="66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số: 500 đồng.</a:t>
            </a:r>
          </a:p>
        </p:txBody>
      </p:sp>
      <p:sp>
        <p:nvSpPr>
          <p:cNvPr id="35" name="Line 39"/>
          <p:cNvSpPr>
            <a:spLocks noChangeShapeType="1"/>
          </p:cNvSpPr>
          <p:nvPr/>
        </p:nvSpPr>
        <p:spPr bwMode="auto">
          <a:xfrm>
            <a:off x="4267200" y="2902662"/>
            <a:ext cx="1732" cy="28886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" name="TextBox 2"/>
          <p:cNvSpPr txBox="1">
            <a:spLocks noChangeArrowheads="1"/>
          </p:cNvSpPr>
          <p:nvPr/>
        </p:nvSpPr>
        <p:spPr bwMode="auto">
          <a:xfrm>
            <a:off x="0" y="814346"/>
            <a:ext cx="1162208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vi-VN" sz="2800" b="1" dirty="0">
                <a:latin typeface=".VnTime" panose="020B7200000000000000" pitchFamily="34" charset="0"/>
              </a:rPr>
              <a:t> 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2. An mua 3 cái bút, mỗi cái bút giá 2500 đồng. An đưa cho cô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bán bút 8000 đồng. Hỏi cô bán hàng phải trả lại  cho An bao nhiêu tiền?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20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003012"/>
            <a:ext cx="2497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3.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2037810"/>
            <a:ext cx="26404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3 = 1527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53200" y="2037809"/>
            <a:ext cx="26148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4 = 1823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2780220"/>
            <a:ext cx="2364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1527 x 3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3557266"/>
            <a:ext cx="1749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4581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67600" y="2780220"/>
            <a:ext cx="2364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1823 x 4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67600" y="3557266"/>
            <a:ext cx="1749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7292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17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64"/>
          <p:cNvSpPr txBox="1">
            <a:spLocks noChangeArrowheads="1"/>
          </p:cNvSpPr>
          <p:nvPr/>
        </p:nvSpPr>
        <p:spPr bwMode="auto">
          <a:xfrm>
            <a:off x="307360" y="901346"/>
            <a:ext cx="10134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Viết số thích hợp vào mỗi chỗ chấm?</a:t>
            </a:r>
          </a:p>
        </p:txBody>
      </p:sp>
      <p:grpSp>
        <p:nvGrpSpPr>
          <p:cNvPr id="19" name="Group 39"/>
          <p:cNvGrpSpPr>
            <a:grpSpLocks/>
          </p:cNvGrpSpPr>
          <p:nvPr/>
        </p:nvGrpSpPr>
        <p:grpSpPr bwMode="auto">
          <a:xfrm>
            <a:off x="1295400" y="1980794"/>
            <a:ext cx="2301694" cy="1548769"/>
            <a:chOff x="1152" y="1668"/>
            <a:chExt cx="1350" cy="864"/>
          </a:xfrm>
        </p:grpSpPr>
        <p:sp>
          <p:nvSpPr>
            <p:cNvPr id="21" name="Rectangle 40"/>
            <p:cNvSpPr>
              <a:spLocks noChangeArrowheads="1"/>
            </p:cNvSpPr>
            <p:nvPr/>
          </p:nvSpPr>
          <p:spPr bwMode="auto">
            <a:xfrm>
              <a:off x="2166" y="2244"/>
              <a:ext cx="336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grpSp>
          <p:nvGrpSpPr>
            <p:cNvPr id="22" name="Group 41"/>
            <p:cNvGrpSpPr>
              <a:grpSpLocks/>
            </p:cNvGrpSpPr>
            <p:nvPr/>
          </p:nvGrpSpPr>
          <p:grpSpPr bwMode="auto">
            <a:xfrm>
              <a:off x="1152" y="1668"/>
              <a:ext cx="1350" cy="864"/>
              <a:chOff x="1152" y="1668"/>
              <a:chExt cx="1350" cy="864"/>
            </a:xfrm>
          </p:grpSpPr>
          <p:sp>
            <p:nvSpPr>
              <p:cNvPr id="23" name="Rectangle 42"/>
              <p:cNvSpPr>
                <a:spLocks noChangeArrowheads="1"/>
              </p:cNvSpPr>
              <p:nvPr/>
            </p:nvSpPr>
            <p:spPr bwMode="auto">
              <a:xfrm>
                <a:off x="1488" y="1668"/>
                <a:ext cx="678" cy="8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grpSp>
            <p:nvGrpSpPr>
              <p:cNvPr id="24" name="Group 43"/>
              <p:cNvGrpSpPr>
                <a:grpSpLocks/>
              </p:cNvGrpSpPr>
              <p:nvPr/>
            </p:nvGrpSpPr>
            <p:grpSpPr bwMode="auto">
              <a:xfrm>
                <a:off x="1152" y="1668"/>
                <a:ext cx="1350" cy="864"/>
                <a:chOff x="1152" y="1668"/>
                <a:chExt cx="1350" cy="864"/>
              </a:xfrm>
            </p:grpSpPr>
            <p:sp>
              <p:nvSpPr>
                <p:cNvPr id="25" name="Rectangle 44"/>
                <p:cNvSpPr>
                  <a:spLocks noChangeArrowheads="1"/>
                </p:cNvSpPr>
                <p:nvPr/>
              </p:nvSpPr>
              <p:spPr bwMode="auto">
                <a:xfrm>
                  <a:off x="1152" y="1668"/>
                  <a:ext cx="1350" cy="86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26" name="Line 45"/>
                <p:cNvSpPr>
                  <a:spLocks noChangeShapeType="1"/>
                </p:cNvSpPr>
                <p:nvPr/>
              </p:nvSpPr>
              <p:spPr bwMode="auto">
                <a:xfrm>
                  <a:off x="1152" y="2244"/>
                  <a:ext cx="13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7" name="Line 46"/>
                <p:cNvSpPr>
                  <a:spLocks noChangeShapeType="1"/>
                </p:cNvSpPr>
                <p:nvPr/>
              </p:nvSpPr>
              <p:spPr bwMode="auto">
                <a:xfrm>
                  <a:off x="1830" y="1668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8" name="Line 47"/>
                <p:cNvSpPr>
                  <a:spLocks noChangeShapeType="1"/>
                </p:cNvSpPr>
                <p:nvPr/>
              </p:nvSpPr>
              <p:spPr bwMode="auto">
                <a:xfrm>
                  <a:off x="2166" y="1668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9" name="Line 48"/>
                <p:cNvSpPr>
                  <a:spLocks noChangeShapeType="1"/>
                </p:cNvSpPr>
                <p:nvPr/>
              </p:nvSpPr>
              <p:spPr bwMode="auto">
                <a:xfrm>
                  <a:off x="1488" y="1668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30" name="Line 49"/>
                <p:cNvSpPr>
                  <a:spLocks noChangeShapeType="1"/>
                </p:cNvSpPr>
                <p:nvPr/>
              </p:nvSpPr>
              <p:spPr bwMode="auto">
                <a:xfrm>
                  <a:off x="1152" y="1956"/>
                  <a:ext cx="13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</p:grpSp>
      <p:grpSp>
        <p:nvGrpSpPr>
          <p:cNvPr id="5" name="Group 4"/>
          <p:cNvGrpSpPr/>
          <p:nvPr/>
        </p:nvGrpSpPr>
        <p:grpSpPr>
          <a:xfrm>
            <a:off x="7091271" y="1969043"/>
            <a:ext cx="2630418" cy="1516388"/>
            <a:chOff x="7086600" y="1969657"/>
            <a:chExt cx="2630418" cy="1516388"/>
          </a:xfrm>
        </p:grpSpPr>
        <p:sp>
          <p:nvSpPr>
            <p:cNvPr id="32" name="Rectangle 123"/>
            <p:cNvSpPr>
              <a:spLocks noChangeArrowheads="1"/>
            </p:cNvSpPr>
            <p:nvPr/>
          </p:nvSpPr>
          <p:spPr bwMode="auto">
            <a:xfrm>
              <a:off x="9193738" y="2980582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33" name="Rectangle 125"/>
            <p:cNvSpPr>
              <a:spLocks noChangeArrowheads="1"/>
            </p:cNvSpPr>
            <p:nvPr/>
          </p:nvSpPr>
          <p:spPr bwMode="auto">
            <a:xfrm>
              <a:off x="9193738" y="1969657"/>
              <a:ext cx="523280" cy="5054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grpSp>
          <p:nvGrpSpPr>
            <p:cNvPr id="34" name="Group 126"/>
            <p:cNvGrpSpPr>
              <a:grpSpLocks/>
            </p:cNvGrpSpPr>
            <p:nvPr/>
          </p:nvGrpSpPr>
          <p:grpSpPr bwMode="auto">
            <a:xfrm>
              <a:off x="7086600" y="1969657"/>
              <a:ext cx="2105581" cy="1516388"/>
              <a:chOff x="1152" y="1668"/>
              <a:chExt cx="1352" cy="864"/>
            </a:xfrm>
          </p:grpSpPr>
          <p:sp>
            <p:nvSpPr>
              <p:cNvPr id="37" name="Rectangle 127"/>
              <p:cNvSpPr>
                <a:spLocks noChangeArrowheads="1"/>
              </p:cNvSpPr>
              <p:nvPr/>
            </p:nvSpPr>
            <p:spPr bwMode="auto">
              <a:xfrm>
                <a:off x="2168" y="2244"/>
                <a:ext cx="336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grpSp>
            <p:nvGrpSpPr>
              <p:cNvPr id="38" name="Group 128"/>
              <p:cNvGrpSpPr>
                <a:grpSpLocks/>
              </p:cNvGrpSpPr>
              <p:nvPr/>
            </p:nvGrpSpPr>
            <p:grpSpPr bwMode="auto">
              <a:xfrm>
                <a:off x="1152" y="1668"/>
                <a:ext cx="1350" cy="864"/>
                <a:chOff x="1152" y="1668"/>
                <a:chExt cx="1350" cy="864"/>
              </a:xfrm>
            </p:grpSpPr>
            <p:sp>
              <p:nvSpPr>
                <p:cNvPr id="39" name="Rectangle 129"/>
                <p:cNvSpPr>
                  <a:spLocks noChangeArrowheads="1"/>
                </p:cNvSpPr>
                <p:nvPr/>
              </p:nvSpPr>
              <p:spPr bwMode="auto">
                <a:xfrm>
                  <a:off x="1488" y="1668"/>
                  <a:ext cx="678" cy="86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grpSp>
              <p:nvGrpSpPr>
                <p:cNvPr id="40" name="Group 130"/>
                <p:cNvGrpSpPr>
                  <a:grpSpLocks/>
                </p:cNvGrpSpPr>
                <p:nvPr/>
              </p:nvGrpSpPr>
              <p:grpSpPr bwMode="auto">
                <a:xfrm>
                  <a:off x="1152" y="1668"/>
                  <a:ext cx="1350" cy="864"/>
                  <a:chOff x="1152" y="1668"/>
                  <a:chExt cx="1350" cy="864"/>
                </a:xfrm>
              </p:grpSpPr>
              <p:sp>
                <p:nvSpPr>
                  <p:cNvPr id="41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668"/>
                    <a:ext cx="1350" cy="86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vi-VN" altLang="vi-VN"/>
                  </a:p>
                </p:txBody>
              </p:sp>
              <p:sp>
                <p:nvSpPr>
                  <p:cNvPr id="42" name="Line 132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2244"/>
                    <a:ext cx="134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3" name="Line 133"/>
                  <p:cNvSpPr>
                    <a:spLocks noChangeShapeType="1"/>
                  </p:cNvSpPr>
                  <p:nvPr/>
                </p:nvSpPr>
                <p:spPr bwMode="auto">
                  <a:xfrm>
                    <a:off x="1830" y="1668"/>
                    <a:ext cx="0" cy="86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4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2166" y="1668"/>
                    <a:ext cx="0" cy="86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5" name="Line 135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1668"/>
                    <a:ext cx="0" cy="86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6" name="Line 136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1956"/>
                    <a:ext cx="134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</p:grpSp>
          </p:grpSp>
        </p:grpSp>
        <p:sp>
          <p:nvSpPr>
            <p:cNvPr id="35" name="Rectangle 137"/>
            <p:cNvSpPr>
              <a:spLocks noChangeArrowheads="1"/>
            </p:cNvSpPr>
            <p:nvPr/>
          </p:nvSpPr>
          <p:spPr bwMode="auto">
            <a:xfrm>
              <a:off x="9193738" y="2475120"/>
              <a:ext cx="523280" cy="5054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</p:grpSp>
      <p:sp>
        <p:nvSpPr>
          <p:cNvPr id="36" name="Rectangle 138"/>
          <p:cNvSpPr>
            <a:spLocks noChangeArrowheads="1"/>
          </p:cNvSpPr>
          <p:nvPr/>
        </p:nvSpPr>
        <p:spPr bwMode="auto">
          <a:xfrm>
            <a:off x="9198411" y="2980582"/>
            <a:ext cx="523280" cy="505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47" name="Text Box 64"/>
          <p:cNvSpPr txBox="1">
            <a:spLocks noChangeArrowheads="1"/>
          </p:cNvSpPr>
          <p:nvPr/>
        </p:nvSpPr>
        <p:spPr bwMode="auto">
          <a:xfrm>
            <a:off x="505593" y="1731140"/>
            <a:ext cx="68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48" name="Text Box 64"/>
          <p:cNvSpPr txBox="1">
            <a:spLocks noChangeArrowheads="1"/>
          </p:cNvSpPr>
          <p:nvPr/>
        </p:nvSpPr>
        <p:spPr bwMode="auto">
          <a:xfrm>
            <a:off x="6279808" y="1733913"/>
            <a:ext cx="68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0" y="3657600"/>
            <a:ext cx="6322040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… ô vuông đã tô màu trong hình.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Tô màu thêm … ô vuông để thành một hình vuông có tất cả 9 ô vuông.</a:t>
            </a:r>
          </a:p>
        </p:txBody>
      </p:sp>
      <p:sp>
        <p:nvSpPr>
          <p:cNvPr id="51" name="Text Box 20"/>
          <p:cNvSpPr txBox="1">
            <a:spLocks noChangeArrowheads="1"/>
          </p:cNvSpPr>
          <p:nvPr/>
        </p:nvSpPr>
        <p:spPr bwMode="auto">
          <a:xfrm>
            <a:off x="6096000" y="3683675"/>
            <a:ext cx="6322040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… ô vuông đã tô màu trong hình.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Tô màu thêm … ô vuông để thành một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chữ nhật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tất cả 12 ô vuông.</a:t>
            </a:r>
          </a:p>
        </p:txBody>
      </p:sp>
      <p:sp>
        <p:nvSpPr>
          <p:cNvPr id="52" name="Line 39"/>
          <p:cNvSpPr>
            <a:spLocks noChangeShapeType="1"/>
          </p:cNvSpPr>
          <p:nvPr/>
        </p:nvSpPr>
        <p:spPr bwMode="auto">
          <a:xfrm>
            <a:off x="6032906" y="3205604"/>
            <a:ext cx="1732" cy="28886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" name="Rectangle 40"/>
          <p:cNvSpPr>
            <a:spLocks noChangeArrowheads="1"/>
          </p:cNvSpPr>
          <p:nvPr/>
        </p:nvSpPr>
        <p:spPr bwMode="auto">
          <a:xfrm>
            <a:off x="3027653" y="2504034"/>
            <a:ext cx="572866" cy="5162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55" name="Rectangle 40"/>
          <p:cNvSpPr>
            <a:spLocks noChangeArrowheads="1"/>
          </p:cNvSpPr>
          <p:nvPr/>
        </p:nvSpPr>
        <p:spPr bwMode="auto">
          <a:xfrm>
            <a:off x="3027653" y="1991523"/>
            <a:ext cx="572866" cy="5162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56" name="Text Box 64"/>
          <p:cNvSpPr txBox="1">
            <a:spLocks noChangeArrowheads="1"/>
          </p:cNvSpPr>
          <p:nvPr/>
        </p:nvSpPr>
        <p:spPr bwMode="auto">
          <a:xfrm>
            <a:off x="838200" y="3761837"/>
            <a:ext cx="3915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7" name="Text Box 64"/>
          <p:cNvSpPr txBox="1">
            <a:spLocks noChangeArrowheads="1"/>
          </p:cNvSpPr>
          <p:nvPr/>
        </p:nvSpPr>
        <p:spPr bwMode="auto">
          <a:xfrm>
            <a:off x="2480222" y="4465513"/>
            <a:ext cx="3915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8" name="Text Box 64"/>
          <p:cNvSpPr txBox="1">
            <a:spLocks noChangeArrowheads="1"/>
          </p:cNvSpPr>
          <p:nvPr/>
        </p:nvSpPr>
        <p:spPr bwMode="auto">
          <a:xfrm>
            <a:off x="6999900" y="3789402"/>
            <a:ext cx="3915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9" name="Text Box 64"/>
          <p:cNvSpPr txBox="1">
            <a:spLocks noChangeArrowheads="1"/>
          </p:cNvSpPr>
          <p:nvPr/>
        </p:nvSpPr>
        <p:spPr bwMode="auto">
          <a:xfrm>
            <a:off x="8539041" y="4465513"/>
            <a:ext cx="3915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8673572" y="1977235"/>
            <a:ext cx="1048117" cy="1002734"/>
            <a:chOff x="8673572" y="1977235"/>
            <a:chExt cx="1048117" cy="1002734"/>
          </a:xfrm>
        </p:grpSpPr>
        <p:sp>
          <p:nvSpPr>
            <p:cNvPr id="64" name="Rectangle 123"/>
            <p:cNvSpPr>
              <a:spLocks noChangeArrowheads="1"/>
            </p:cNvSpPr>
            <p:nvPr/>
          </p:nvSpPr>
          <p:spPr bwMode="auto">
            <a:xfrm>
              <a:off x="9187456" y="2474506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5" name="Rectangle 127"/>
            <p:cNvSpPr>
              <a:spLocks noChangeArrowheads="1"/>
            </p:cNvSpPr>
            <p:nvPr/>
          </p:nvSpPr>
          <p:spPr bwMode="auto">
            <a:xfrm>
              <a:off x="8676907" y="2474506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6" name="Rectangle 123"/>
            <p:cNvSpPr>
              <a:spLocks noChangeArrowheads="1"/>
            </p:cNvSpPr>
            <p:nvPr/>
          </p:nvSpPr>
          <p:spPr bwMode="auto">
            <a:xfrm>
              <a:off x="9198409" y="1977235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7" name="Rectangle 127"/>
            <p:cNvSpPr>
              <a:spLocks noChangeArrowheads="1"/>
            </p:cNvSpPr>
            <p:nvPr/>
          </p:nvSpPr>
          <p:spPr bwMode="auto">
            <a:xfrm>
              <a:off x="8673572" y="1977235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</p:grpSp>
    </p:spTree>
    <p:extLst>
      <p:ext uri="{BB962C8B-B14F-4D97-AF65-F5344CB8AC3E}">
        <p14:creationId xmlns:p14="http://schemas.microsoft.com/office/powerpoint/2010/main" val="81958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6" grpId="0" animBg="1"/>
      <p:bldP spid="47" grpId="0"/>
      <p:bldP spid="48" grpId="0"/>
      <p:bldP spid="49" grpId="0"/>
      <p:bldP spid="51" grpId="0"/>
      <p:bldP spid="52" grpId="0" animBg="1"/>
      <p:bldP spid="53" grpId="0" animBg="1"/>
      <p:bldP spid="55" grpId="0" animBg="1"/>
      <p:bldP spid="56" grpId="0"/>
      <p:bldP spid="57" grpId="0"/>
      <p:bldP spid="58" grpId="0"/>
      <p:bldP spid="59" grpId="0"/>
    </p:bldLst>
  </p:timing>
</p:sld>
</file>

<file path=ppt/theme/theme1.xml><?xml version="1.0" encoding="utf-8"?>
<a:theme xmlns:a="http://schemas.openxmlformats.org/drawingml/2006/main" name="A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S" id="{148507E2-5DF6-4D20-82A6-EB490BC9CD57}" vid="{B0B458B2-5474-4A2A-946B-1C504F4AA1A4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</Template>
  <TotalTime>3982</TotalTime>
  <Words>288</Words>
  <Application>Microsoft Office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.VnTime</vt:lpstr>
      <vt:lpstr>Arial</vt:lpstr>
      <vt:lpstr>Calibri</vt:lpstr>
      <vt:lpstr>Calibri Light</vt:lpstr>
      <vt:lpstr>HP001 4 hàng</vt:lpstr>
      <vt:lpstr>Times New Roman</vt:lpstr>
      <vt:lpstr>ANS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duphong</cp:lastModifiedBy>
  <cp:revision>114</cp:revision>
  <dcterms:created xsi:type="dcterms:W3CDTF">2009-03-04T06:00:53Z</dcterms:created>
  <dcterms:modified xsi:type="dcterms:W3CDTF">2022-02-19T11:18:42Z</dcterms:modified>
</cp:coreProperties>
</file>