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2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710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046BC4-FFFF-4FEF-9180-C933CF822388}" type="datetimeFigureOut">
              <a:rPr lang="vi-VN" smtClean="0"/>
              <a:t>26/02/2022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77CC09-E354-4919-81B8-90981542B4B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98261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674EA-E724-4E06-B14A-0BF008524D00}" type="datetimeFigureOut">
              <a:rPr lang="vi-VN" smtClean="0"/>
              <a:t>26/02/2022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180C8-883A-409F-B261-908760413D6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01544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674EA-E724-4E06-B14A-0BF008524D00}" type="datetimeFigureOut">
              <a:rPr lang="vi-VN" smtClean="0"/>
              <a:t>26/02/2022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180C8-883A-409F-B261-908760413D6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7835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674EA-E724-4E06-B14A-0BF008524D00}" type="datetimeFigureOut">
              <a:rPr lang="vi-VN" smtClean="0"/>
              <a:t>26/02/2022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180C8-883A-409F-B261-908760413D6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56443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674EA-E724-4E06-B14A-0BF008524D00}" type="datetimeFigureOut">
              <a:rPr lang="vi-VN" smtClean="0"/>
              <a:t>26/02/2022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180C8-883A-409F-B261-908760413D6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89683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674EA-E724-4E06-B14A-0BF008524D00}" type="datetimeFigureOut">
              <a:rPr lang="vi-VN" smtClean="0"/>
              <a:t>26/02/2022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180C8-883A-409F-B261-908760413D6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71513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674EA-E724-4E06-B14A-0BF008524D00}" type="datetimeFigureOut">
              <a:rPr lang="vi-VN" smtClean="0"/>
              <a:t>26/02/2022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180C8-883A-409F-B261-908760413D6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77291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674EA-E724-4E06-B14A-0BF008524D00}" type="datetimeFigureOut">
              <a:rPr lang="vi-VN" smtClean="0"/>
              <a:t>26/02/2022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180C8-883A-409F-B261-908760413D6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24208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674EA-E724-4E06-B14A-0BF008524D00}" type="datetimeFigureOut">
              <a:rPr lang="vi-VN" smtClean="0"/>
              <a:t>26/02/2022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180C8-883A-409F-B261-908760413D6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82411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674EA-E724-4E06-B14A-0BF008524D00}" type="datetimeFigureOut">
              <a:rPr lang="vi-VN" smtClean="0"/>
              <a:t>26/02/2022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180C8-883A-409F-B261-908760413D6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09771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674EA-E724-4E06-B14A-0BF008524D00}" type="datetimeFigureOut">
              <a:rPr lang="vi-VN" smtClean="0"/>
              <a:t>26/02/2022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180C8-883A-409F-B261-908760413D6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51895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674EA-E724-4E06-B14A-0BF008524D00}" type="datetimeFigureOut">
              <a:rPr lang="vi-VN" smtClean="0"/>
              <a:t>26/02/2022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180C8-883A-409F-B261-908760413D6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29102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674EA-E724-4E06-B14A-0BF008524D00}" type="datetimeFigureOut">
              <a:rPr lang="vi-VN" smtClean="0"/>
              <a:t>26/02/2022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180C8-883A-409F-B261-908760413D6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6739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290646" y="2651761"/>
            <a:ext cx="15826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vi-VN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82389" y="3971109"/>
            <a:ext cx="7811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5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5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5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(tr.120)</a:t>
            </a:r>
            <a:endParaRPr lang="vi-VN" sz="5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31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7625" y="154745"/>
            <a:ext cx="7765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tính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tính</a:t>
            </a:r>
            <a:endParaRPr lang="vi-VN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879" y="1681037"/>
            <a:ext cx="21413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eriod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812 x 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34471" y="1619632"/>
            <a:ext cx="22856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1012 x 5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22281" y="2283472"/>
            <a:ext cx="169790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3284 : 4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728407" y="2265812"/>
            <a:ext cx="169790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5060 : 5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499084" y="1619632"/>
            <a:ext cx="21413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308 x 7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9425039" y="1458036"/>
            <a:ext cx="22856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1230 x 6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833455" y="2197060"/>
            <a:ext cx="169790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2156 : 7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10012759" y="2104367"/>
            <a:ext cx="169790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7380 : 6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0219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22" grpId="0"/>
      <p:bldP spid="24" grpId="0"/>
      <p:bldP spid="25" grpId="0"/>
      <p:bldP spid="40" grpId="0"/>
      <p:bldP spid="41" grpId="0"/>
      <p:bldP spid="42" grpId="0"/>
      <p:bldP spid="4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8878" y="168760"/>
            <a:ext cx="21413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eriod"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812 x 4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6113417" y="12403"/>
            <a:ext cx="52251" cy="3853543"/>
          </a:xfrm>
          <a:prstGeom prst="line">
            <a:avLst/>
          </a:prstGeom>
          <a:ln w="381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470263" y="774964"/>
            <a:ext cx="1358537" cy="1754326"/>
            <a:chOff x="470263" y="2943719"/>
            <a:chExt cx="1358537" cy="1754326"/>
          </a:xfrm>
        </p:grpSpPr>
        <p:sp>
          <p:nvSpPr>
            <p:cNvPr id="6" name="TextBox 5"/>
            <p:cNvSpPr txBox="1"/>
            <p:nvPr/>
          </p:nvSpPr>
          <p:spPr>
            <a:xfrm>
              <a:off x="470263" y="2943719"/>
              <a:ext cx="1358537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812</a:t>
              </a:r>
            </a:p>
            <a:p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  <a:p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4</a:t>
              </a:r>
              <a:endParaRPr lang="vi-VN" sz="3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" name="Straight Connector 7"/>
            <p:cNvCxnSpPr/>
            <p:nvPr/>
          </p:nvCxnSpPr>
          <p:spPr>
            <a:xfrm flipV="1">
              <a:off x="470263" y="4627376"/>
              <a:ext cx="1358537" cy="2612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483326" y="2484747"/>
            <a:ext cx="12279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3248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74274" y="779448"/>
            <a:ext cx="12148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3284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493623" y="782667"/>
            <a:ext cx="4049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4336868" y="869531"/>
            <a:ext cx="1005840" cy="1641336"/>
            <a:chOff x="4336868" y="3056709"/>
            <a:chExt cx="1005840" cy="1641336"/>
          </a:xfrm>
        </p:grpSpPr>
        <p:cxnSp>
          <p:nvCxnSpPr>
            <p:cNvPr id="14" name="Straight Connector 13"/>
            <p:cNvCxnSpPr/>
            <p:nvPr/>
          </p:nvCxnSpPr>
          <p:spPr>
            <a:xfrm>
              <a:off x="4350938" y="3056709"/>
              <a:ext cx="0" cy="164133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4336868" y="3590050"/>
              <a:ext cx="100584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17"/>
          <p:cNvSpPr txBox="1"/>
          <p:nvPr/>
        </p:nvSpPr>
        <p:spPr>
          <a:xfrm>
            <a:off x="4506686" y="1392041"/>
            <a:ext cx="10339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821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394328" y="1321991"/>
            <a:ext cx="7737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08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579224" y="1859182"/>
            <a:ext cx="64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04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14353" y="2401725"/>
            <a:ext cx="3808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426926" y="51278"/>
            <a:ext cx="22856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1012 x 5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234471" y="51279"/>
            <a:ext cx="172354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3284 : 4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9718900" y="51278"/>
            <a:ext cx="172354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5060 : 5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6557553" y="711551"/>
            <a:ext cx="1881051" cy="1754326"/>
            <a:chOff x="6557553" y="2903752"/>
            <a:chExt cx="1881051" cy="1754326"/>
          </a:xfrm>
        </p:grpSpPr>
        <p:sp>
          <p:nvSpPr>
            <p:cNvPr id="26" name="TextBox 25"/>
            <p:cNvSpPr txBox="1"/>
            <p:nvPr/>
          </p:nvSpPr>
          <p:spPr>
            <a:xfrm>
              <a:off x="6557553" y="2903752"/>
              <a:ext cx="1881051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1012</a:t>
              </a:r>
            </a:p>
            <a:p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  <a:p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5 </a:t>
              </a:r>
              <a:endParaRPr lang="vi-VN" sz="3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8" name="Straight Connector 27"/>
            <p:cNvCxnSpPr/>
            <p:nvPr/>
          </p:nvCxnSpPr>
          <p:spPr>
            <a:xfrm flipV="1">
              <a:off x="6662057" y="4637314"/>
              <a:ext cx="1306286" cy="1690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6786152" y="2512776"/>
            <a:ext cx="14238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5060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9355018" y="695607"/>
            <a:ext cx="11756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5060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10530675" y="804678"/>
            <a:ext cx="1005840" cy="1641336"/>
            <a:chOff x="4336868" y="3056709"/>
            <a:chExt cx="1005840" cy="1641336"/>
          </a:xfrm>
        </p:grpSpPr>
        <p:cxnSp>
          <p:nvCxnSpPr>
            <p:cNvPr id="38" name="Straight Connector 37"/>
            <p:cNvCxnSpPr/>
            <p:nvPr/>
          </p:nvCxnSpPr>
          <p:spPr>
            <a:xfrm>
              <a:off x="4350938" y="3056709"/>
              <a:ext cx="0" cy="164133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4336868" y="3590050"/>
              <a:ext cx="100584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Rectangle 42"/>
          <p:cNvSpPr/>
          <p:nvPr/>
        </p:nvSpPr>
        <p:spPr>
          <a:xfrm>
            <a:off x="10825846" y="675660"/>
            <a:ext cx="4154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10687346" y="1527102"/>
            <a:ext cx="11079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1012</a:t>
            </a:r>
            <a:endParaRPr lang="vi-VN" sz="3600" dirty="0">
              <a:solidFill>
                <a:srgbClr val="FF00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9373740" y="1203937"/>
            <a:ext cx="6903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9652228" y="1644429"/>
            <a:ext cx="6923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06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9898653" y="2111570"/>
            <a:ext cx="811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0129247" y="2624300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02992" y="3230417"/>
            <a:ext cx="21413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308 x 7</a:t>
            </a:r>
          </a:p>
        </p:txBody>
      </p:sp>
      <p:cxnSp>
        <p:nvCxnSpPr>
          <p:cNvPr id="41" name="Straight Connector 40"/>
          <p:cNvCxnSpPr/>
          <p:nvPr/>
        </p:nvCxnSpPr>
        <p:spPr>
          <a:xfrm>
            <a:off x="6137530" y="3156111"/>
            <a:ext cx="52251" cy="3853543"/>
          </a:xfrm>
          <a:prstGeom prst="line">
            <a:avLst/>
          </a:prstGeom>
          <a:ln w="381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2" name="Group 41"/>
          <p:cNvGrpSpPr/>
          <p:nvPr/>
        </p:nvGrpSpPr>
        <p:grpSpPr>
          <a:xfrm>
            <a:off x="494376" y="4122043"/>
            <a:ext cx="1358537" cy="1754326"/>
            <a:chOff x="470263" y="2943719"/>
            <a:chExt cx="1358537" cy="1754326"/>
          </a:xfrm>
        </p:grpSpPr>
        <p:sp>
          <p:nvSpPr>
            <p:cNvPr id="49" name="TextBox 48"/>
            <p:cNvSpPr txBox="1"/>
            <p:nvPr/>
          </p:nvSpPr>
          <p:spPr>
            <a:xfrm>
              <a:off x="470263" y="2943719"/>
              <a:ext cx="1358537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308</a:t>
              </a:r>
            </a:p>
            <a:p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  <a:p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7</a:t>
              </a:r>
              <a:endParaRPr lang="vi-VN" sz="3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0" name="Straight Connector 49"/>
            <p:cNvCxnSpPr/>
            <p:nvPr/>
          </p:nvCxnSpPr>
          <p:spPr>
            <a:xfrm flipV="1">
              <a:off x="470263" y="4627376"/>
              <a:ext cx="1358537" cy="2612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TextBox 50"/>
          <p:cNvSpPr txBox="1"/>
          <p:nvPr/>
        </p:nvSpPr>
        <p:spPr>
          <a:xfrm>
            <a:off x="507439" y="5831826"/>
            <a:ext cx="12279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2156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198387" y="4079635"/>
            <a:ext cx="12148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2156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517736" y="4082854"/>
            <a:ext cx="4049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4" name="Group 53"/>
          <p:cNvGrpSpPr/>
          <p:nvPr/>
        </p:nvGrpSpPr>
        <p:grpSpPr>
          <a:xfrm>
            <a:off x="4360981" y="4169718"/>
            <a:ext cx="1005840" cy="1641336"/>
            <a:chOff x="4336868" y="3056709"/>
            <a:chExt cx="1005840" cy="1641336"/>
          </a:xfrm>
        </p:grpSpPr>
        <p:cxnSp>
          <p:nvCxnSpPr>
            <p:cNvPr id="55" name="Straight Connector 54"/>
            <p:cNvCxnSpPr/>
            <p:nvPr/>
          </p:nvCxnSpPr>
          <p:spPr>
            <a:xfrm>
              <a:off x="4350938" y="3056709"/>
              <a:ext cx="0" cy="164133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4336868" y="3590050"/>
              <a:ext cx="100584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TextBox 56"/>
          <p:cNvSpPr txBox="1"/>
          <p:nvPr/>
        </p:nvSpPr>
        <p:spPr>
          <a:xfrm>
            <a:off x="4530799" y="4692228"/>
            <a:ext cx="10339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308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418441" y="4622178"/>
            <a:ext cx="7737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05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603337" y="5159369"/>
            <a:ext cx="64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56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838466" y="5701912"/>
            <a:ext cx="3808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451039" y="3194986"/>
            <a:ext cx="22856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1230 x 6</a:t>
            </a:r>
          </a:p>
        </p:txBody>
      </p:sp>
      <p:sp>
        <p:nvSpPr>
          <p:cNvPr id="62" name="Rectangle 61"/>
          <p:cNvSpPr/>
          <p:nvPr/>
        </p:nvSpPr>
        <p:spPr>
          <a:xfrm>
            <a:off x="3258584" y="3194987"/>
            <a:ext cx="172354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2156 : 7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9743013" y="3194986"/>
            <a:ext cx="172354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7380 : 6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4" name="Group 63"/>
          <p:cNvGrpSpPr/>
          <p:nvPr/>
        </p:nvGrpSpPr>
        <p:grpSpPr>
          <a:xfrm>
            <a:off x="6581666" y="4082076"/>
            <a:ext cx="1881051" cy="1754326"/>
            <a:chOff x="6557553" y="2903752"/>
            <a:chExt cx="1881051" cy="1754326"/>
          </a:xfrm>
        </p:grpSpPr>
        <p:sp>
          <p:nvSpPr>
            <p:cNvPr id="65" name="TextBox 64"/>
            <p:cNvSpPr txBox="1"/>
            <p:nvPr/>
          </p:nvSpPr>
          <p:spPr>
            <a:xfrm>
              <a:off x="6557553" y="2903752"/>
              <a:ext cx="1881051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1230</a:t>
              </a:r>
            </a:p>
            <a:p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  <a:p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6 </a:t>
              </a:r>
              <a:endParaRPr lang="vi-VN" sz="3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66" name="Straight Connector 65"/>
            <p:cNvCxnSpPr/>
            <p:nvPr/>
          </p:nvCxnSpPr>
          <p:spPr>
            <a:xfrm flipV="1">
              <a:off x="6662057" y="4637314"/>
              <a:ext cx="1306286" cy="1690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TextBox 66"/>
          <p:cNvSpPr txBox="1"/>
          <p:nvPr/>
        </p:nvSpPr>
        <p:spPr>
          <a:xfrm>
            <a:off x="6882114" y="5802571"/>
            <a:ext cx="14238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7380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9379131" y="4079634"/>
            <a:ext cx="11756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7380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10554788" y="4116588"/>
            <a:ext cx="1005840" cy="1641336"/>
            <a:chOff x="4336868" y="3056709"/>
            <a:chExt cx="1005840" cy="1641336"/>
          </a:xfrm>
        </p:grpSpPr>
        <p:cxnSp>
          <p:nvCxnSpPr>
            <p:cNvPr id="70" name="Straight Connector 69"/>
            <p:cNvCxnSpPr/>
            <p:nvPr/>
          </p:nvCxnSpPr>
          <p:spPr>
            <a:xfrm>
              <a:off x="4350938" y="3056709"/>
              <a:ext cx="0" cy="164133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>
              <a:off x="4336868" y="3590050"/>
              <a:ext cx="100584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Rectangle 71"/>
          <p:cNvSpPr/>
          <p:nvPr/>
        </p:nvSpPr>
        <p:spPr>
          <a:xfrm>
            <a:off x="10750590" y="4056728"/>
            <a:ext cx="4154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9397853" y="4587964"/>
            <a:ext cx="6903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9676341" y="5028456"/>
            <a:ext cx="6923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9922766" y="5495597"/>
            <a:ext cx="811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10153360" y="6008327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10612090" y="4904027"/>
            <a:ext cx="11079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1230</a:t>
            </a:r>
            <a:endParaRPr lang="vi-VN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1600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1" grpId="0"/>
      <p:bldP spid="12" grpId="0"/>
      <p:bldP spid="18" grpId="0"/>
      <p:bldP spid="19" grpId="0"/>
      <p:bldP spid="20" grpId="0"/>
      <p:bldP spid="21" grpId="0"/>
      <p:bldP spid="22" grpId="0"/>
      <p:bldP spid="24" grpId="0"/>
      <p:bldP spid="25" grpId="0"/>
      <p:bldP spid="35" grpId="0"/>
      <p:bldP spid="36" grpId="0"/>
      <p:bldP spid="43" grpId="0"/>
      <p:bldP spid="44" grpId="0"/>
      <p:bldP spid="45" grpId="0"/>
      <p:bldP spid="46" grpId="0"/>
      <p:bldP spid="47" grpId="0"/>
      <p:bldP spid="48" grpId="0"/>
      <p:bldP spid="40" grpId="0"/>
      <p:bldP spid="51" grpId="0"/>
      <p:bldP spid="52" grpId="0"/>
      <p:bldP spid="53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7" grpId="0"/>
      <p:bldP spid="68" grpId="0"/>
      <p:bldP spid="72" grpId="0"/>
      <p:bldP spid="73" grpId="0"/>
      <p:bldP spid="74" grpId="0"/>
      <p:bldP spid="75" grpId="0"/>
      <p:bldP spid="76" grpId="0"/>
      <p:bldP spid="7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161211" y="2940500"/>
            <a:ext cx="12148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1230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80560" y="2943719"/>
            <a:ext cx="4049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323805" y="3030583"/>
            <a:ext cx="1005840" cy="1641336"/>
            <a:chOff x="4336868" y="3056709"/>
            <a:chExt cx="1005840" cy="1641336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4350938" y="3056709"/>
              <a:ext cx="0" cy="164133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4336868" y="3590050"/>
              <a:ext cx="100584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TextBox 7"/>
          <p:cNvSpPr txBox="1"/>
          <p:nvPr/>
        </p:nvSpPr>
        <p:spPr>
          <a:xfrm>
            <a:off x="4493623" y="3553093"/>
            <a:ext cx="10339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410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81265" y="3483043"/>
            <a:ext cx="7737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03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66161" y="4020234"/>
            <a:ext cx="64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01290" y="4562777"/>
            <a:ext cx="3808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221408" y="1684796"/>
            <a:ext cx="169790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1230 : 3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536018" y="1645606"/>
            <a:ext cx="169790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1038 : 5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172136" y="2901310"/>
            <a:ext cx="11756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1038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10347793" y="2938264"/>
            <a:ext cx="1005840" cy="1641336"/>
            <a:chOff x="4336868" y="3056709"/>
            <a:chExt cx="1005840" cy="1641336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4350938" y="3056709"/>
              <a:ext cx="0" cy="164133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4336868" y="3590050"/>
              <a:ext cx="100584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Rectangle 17"/>
          <p:cNvSpPr/>
          <p:nvPr/>
        </p:nvSpPr>
        <p:spPr>
          <a:xfrm>
            <a:off x="10543595" y="2878404"/>
            <a:ext cx="4154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0527547" y="3547641"/>
            <a:ext cx="8771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207</a:t>
            </a:r>
            <a:endParaRPr lang="vi-VN" sz="360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414804" y="3382991"/>
            <a:ext cx="6903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03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634863" y="3864672"/>
            <a:ext cx="6923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885931" y="4372365"/>
            <a:ext cx="389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08973" y="2901311"/>
            <a:ext cx="12148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4691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528322" y="2904530"/>
            <a:ext cx="4049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1371567" y="2991394"/>
            <a:ext cx="1005840" cy="1641336"/>
            <a:chOff x="4336868" y="3056709"/>
            <a:chExt cx="1005840" cy="1641336"/>
          </a:xfrm>
        </p:grpSpPr>
        <p:cxnSp>
          <p:nvCxnSpPr>
            <p:cNvPr id="28" name="Straight Connector 27"/>
            <p:cNvCxnSpPr/>
            <p:nvPr/>
          </p:nvCxnSpPr>
          <p:spPr>
            <a:xfrm>
              <a:off x="4350938" y="3056709"/>
              <a:ext cx="0" cy="164133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4336868" y="3590050"/>
              <a:ext cx="100584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Box 29"/>
          <p:cNvSpPr txBox="1"/>
          <p:nvPr/>
        </p:nvSpPr>
        <p:spPr>
          <a:xfrm>
            <a:off x="1541384" y="3513904"/>
            <a:ext cx="11906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2345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80002" y="3373903"/>
            <a:ext cx="7737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06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93833" y="3902384"/>
            <a:ext cx="64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09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13919" y="4372366"/>
            <a:ext cx="6792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47548" y="1684796"/>
            <a:ext cx="169790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4691 : 2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6662158" y="1697858"/>
            <a:ext cx="169790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1607 : 4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298276" y="2953562"/>
            <a:ext cx="11756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1607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7473933" y="2990516"/>
            <a:ext cx="1005840" cy="1641336"/>
            <a:chOff x="4336868" y="3056709"/>
            <a:chExt cx="1005840" cy="1641336"/>
          </a:xfrm>
        </p:grpSpPr>
        <p:cxnSp>
          <p:nvCxnSpPr>
            <p:cNvPr id="38" name="Straight Connector 37"/>
            <p:cNvCxnSpPr/>
            <p:nvPr/>
          </p:nvCxnSpPr>
          <p:spPr>
            <a:xfrm>
              <a:off x="4350938" y="3056709"/>
              <a:ext cx="0" cy="164133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4336868" y="3590050"/>
              <a:ext cx="100584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Rectangle 39"/>
          <p:cNvSpPr/>
          <p:nvPr/>
        </p:nvSpPr>
        <p:spPr>
          <a:xfrm>
            <a:off x="7669735" y="2930656"/>
            <a:ext cx="4154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653687" y="3599893"/>
            <a:ext cx="8771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401</a:t>
            </a:r>
            <a:endParaRPr lang="vi-VN" sz="3600" dirty="0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540944" y="3452249"/>
            <a:ext cx="6903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816613" y="3902384"/>
            <a:ext cx="6923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07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7033280" y="4456395"/>
            <a:ext cx="5144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826164" y="4903844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70226" y="600891"/>
            <a:ext cx="55648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tính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tính</a:t>
            </a:r>
            <a:endParaRPr lang="vi-V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3929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8" grpId="0"/>
      <p:bldP spid="19" grpId="0"/>
      <p:bldP spid="20" grpId="0"/>
      <p:bldP spid="21" grpId="0"/>
      <p:bldP spid="22" grpId="0"/>
      <p:bldP spid="25" grpId="0"/>
      <p:bldP spid="26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40" grpId="0"/>
      <p:bldP spid="41" grpId="0"/>
      <p:bldP spid="42" grpId="0"/>
      <p:bldP spid="43" grpId="0"/>
      <p:bldP spid="44" grpId="0"/>
      <p:bldP spid="46" grpId="0"/>
      <p:bldP spid="4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9266" y="491590"/>
            <a:ext cx="1182550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thùng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thùng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đựng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306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4000" dirty="0"/>
          </a:p>
        </p:txBody>
      </p:sp>
      <p:sp>
        <p:nvSpPr>
          <p:cNvPr id="3" name="Rectangle 2"/>
          <p:cNvSpPr/>
          <p:nvPr/>
        </p:nvSpPr>
        <p:spPr>
          <a:xfrm>
            <a:off x="438566" y="2470611"/>
            <a:ext cx="29396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vi-VN" sz="20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39215" y="3033264"/>
            <a:ext cx="287995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5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thùng</a:t>
            </a:r>
            <a:endParaRPr lang="vi-VN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9161" y="3627476"/>
            <a:ext cx="356323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thùng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306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endParaRPr lang="vi-VN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00701" y="4135288"/>
            <a:ext cx="338585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9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39215" y="4743361"/>
            <a:ext cx="33473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...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4330838" y="2491100"/>
            <a:ext cx="26125" cy="267286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7766374" y="2501389"/>
            <a:ext cx="151836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vi-VN" sz="32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724400" y="3244334"/>
            <a:ext cx="7324511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5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thùng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306 x 5 = 1530 (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1530 : 9 = 170 (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170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endParaRPr 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837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" y="0"/>
            <a:ext cx="121919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4: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95m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Tính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2879" y="1711234"/>
            <a:ext cx="17620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vi-VN" sz="36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963885" y="2034399"/>
            <a:ext cx="52251" cy="39841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" y="2795451"/>
            <a:ext cx="434993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95 m</a:t>
            </a: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Chu vi         : …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mét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30090" y="2034399"/>
            <a:ext cx="5192447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95 x 3 = 285 (m)</a:t>
            </a:r>
          </a:p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Chu vi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(285 + 95) x 2 = 760 (m)</a:t>
            </a:r>
          </a:p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760 m.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6811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377</Words>
  <Application>Microsoft Office PowerPoint</Application>
  <PresentationFormat>Widescreen</PresentationFormat>
  <Paragraphs>114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duphong</cp:lastModifiedBy>
  <cp:revision>13</cp:revision>
  <dcterms:created xsi:type="dcterms:W3CDTF">2020-04-22T13:12:47Z</dcterms:created>
  <dcterms:modified xsi:type="dcterms:W3CDTF">2022-02-26T11:49:07Z</dcterms:modified>
</cp:coreProperties>
</file>