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5" r:id="rId5"/>
    <p:sldId id="266" r:id="rId6"/>
    <p:sldId id="267" r:id="rId7"/>
    <p:sldId id="258" r:id="rId8"/>
    <p:sldId id="259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  <a:srgbClr val="FF3300"/>
    <a:srgbClr val="0000FF"/>
    <a:srgbClr val="FF0000"/>
    <a:srgbClr val="3366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4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8090-4260-4D96-B30D-F7E043052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ABFA-859E-43DB-B324-BBE70819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4261-327C-4701-84C1-E08EA11D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09E7-0411-45C1-AD39-072C73EA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FC8-FD62-4891-AC74-798B5E8C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3AA6-BD7A-4117-8A48-A86EEF02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C632-7D4E-4872-A9BC-FDA7245B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3434-C7A4-4BEC-91B2-F2D0D77D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F35F-FF2D-40FC-9D01-84CEFE85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A60E-3F25-40C8-B527-270DFF68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F367B-9CE9-4DD1-A198-4CFA0FCC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B27D460-2E22-4A1E-84C3-EC758FBF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7" descr="0103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/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295400" y="26670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/>
              <a:t>    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6232525" y="5065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2089" name="WordArt 41"/>
          <p:cNvSpPr>
            <a:spLocks noChangeArrowheads="1" noChangeShapeType="1" noTextEdit="1"/>
          </p:cNvSpPr>
          <p:nvPr/>
        </p:nvSpPr>
        <p:spPr bwMode="auto">
          <a:xfrm>
            <a:off x="609600" y="2700338"/>
            <a:ext cx="85344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TỰ NHIÊN XÃ HỘI LỚP 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Hoạt động 4</a:t>
            </a:r>
            <a:r>
              <a:rPr lang="en-US" sz="3200" b="1"/>
              <a:t> : Củng cố</a:t>
            </a:r>
            <a:r>
              <a:rPr lang="en-US"/>
              <a:t> 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33600" y="1219200"/>
            <a:ext cx="43815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: Đoán tên hoa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2489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8382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Dặn dò</a:t>
            </a:r>
            <a:r>
              <a:rPr lang="en-US" sz="3200" b="1"/>
              <a:t> :_ Về nhà sưu tầm một số quả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              _Chuẩn bị cho tiết học : Bài : Quả.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4y9985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906463"/>
            <a:ext cx="3962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</a:rPr>
              <a:t>Khởi động</a:t>
            </a:r>
            <a:r>
              <a:rPr lang="en-US" sz="36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286000" y="2590800"/>
            <a:ext cx="4162425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875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Trò chơi tiếp sức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6413" y="3962400"/>
            <a:ext cx="77231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Ghi tên lá cây dùng để ăn , làm thuốc , gói bánh , gói hàng ,làm nón , lợp nhà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animBg="1"/>
      <p:bldP spid="163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6" descr="341005"/>
          <p:cNvPicPr>
            <a:picLocks noChangeAspect="1" noChangeArrowheads="1"/>
          </p:cNvPicPr>
          <p:nvPr/>
        </p:nvPicPr>
        <p:blipFill>
          <a:blip r:embed="rId2">
            <a:lum bright="46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676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Hoạt động 1</a:t>
            </a:r>
            <a:r>
              <a:rPr lang="en-US" sz="3600" b="1">
                <a:solidFill>
                  <a:srgbClr val="0000FF"/>
                </a:solidFill>
              </a:rPr>
              <a:t>: Sự đa dạng về màu sắc , mùi hương , hình dạng của hoa 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Quan sát và gọi tên hoa hình :1, 2, 3, 4</a:t>
            </a:r>
            <a:r>
              <a:rPr lang="en-US" sz="3200"/>
              <a:t> .</a:t>
            </a:r>
          </a:p>
        </p:txBody>
      </p:sp>
      <p:sp>
        <p:nvSpPr>
          <p:cNvPr id="4101" name="WordArt 38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4102" name="AutoShape 39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114800" y="533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Hình 3 : Hoa sen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ONGIF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  </a:t>
            </a:r>
            <a:r>
              <a:rPr lang="en-US" sz="3200">
                <a:solidFill>
                  <a:srgbClr val="FFFF99"/>
                </a:solidFill>
              </a:rPr>
              <a:t>Hình 1 : Hoa loa kèn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B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33400" y="228600"/>
            <a:ext cx="322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Hình 4 : Hoa hồng</a:t>
            </a:r>
          </a:p>
        </p:txBody>
      </p:sp>
      <p:pic>
        <p:nvPicPr>
          <p:cNvPr id="7172" name="Picture 6" descr="HOA LYS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533400" y="685800"/>
            <a:ext cx="2362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Hoa ly ly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anh07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45720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     </a:t>
            </a:r>
            <a:r>
              <a:rPr lang="en-US" sz="3200" b="1">
                <a:solidFill>
                  <a:srgbClr val="3366FF"/>
                </a:solidFill>
              </a:rPr>
              <a:t>Kết luận : Các loài hoa thường khác nhau về hình dạng , màu sắc và mùi hương.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3048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Quan sát , giới thiệu : Tên hoa , màu sắc , mùi hương của hoa mà em sưu tầm được.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44958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 nhóm 6</a:t>
            </a:r>
          </a:p>
        </p:txBody>
      </p:sp>
      <p:sp>
        <p:nvSpPr>
          <p:cNvPr id="8198" name="WordArt 16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8199" name="AutoShape 17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143028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3366FF"/>
                </a:solidFill>
              </a:rPr>
              <a:t>Hoạt động 2</a:t>
            </a:r>
            <a:r>
              <a:rPr lang="en-US" sz="2800" b="1">
                <a:solidFill>
                  <a:srgbClr val="3366FF"/>
                </a:solidFill>
              </a:rPr>
              <a:t> : Các bộ phận của hoa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75945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Hãy quan sát và cho biết hoa gồm có những bộ phận nào ?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62000" y="26670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9222" name="Picture 13" descr="hoa64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6858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52400" y="5468938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Hoa thường có các bộ phận là : cuống hoa , đài hoa ,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cánh hoa và nhị hoa 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91200" y="36576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Nhị  hoa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943600" y="22860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Cuống hoa</a:t>
            </a:r>
            <a:r>
              <a:rPr lang="en-US" sz="2800"/>
              <a:t> 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943600" y="868363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Cánh hoa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019800" y="16002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Đài  hoa 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3352800" y="1219200"/>
            <a:ext cx="2667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3352800" y="1905000"/>
            <a:ext cx="2819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2971800" y="2590800"/>
            <a:ext cx="3048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1676400" y="3962400"/>
            <a:ext cx="426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5" grpId="0"/>
      <p:bldP spid="5136" grpId="0"/>
      <p:bldP spid="5137" grpId="0"/>
      <p:bldP spid="5138" grpId="0"/>
      <p:bldP spid="5139" grpId="0"/>
      <p:bldP spid="5140" grpId="0" animBg="1"/>
      <p:bldP spid="5141" grpId="0" animBg="1"/>
      <p:bldP spid="5142" grpId="0" animBg="1"/>
      <p:bldP spid="5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aradise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/>
              <a:t>Hoạt động 3</a:t>
            </a:r>
            <a:r>
              <a:rPr lang="en-US" sz="2800" b="1"/>
              <a:t> : Vai trò và ích lợi của hoa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347345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Quan sát các loài hoa trong hình 5 , 6 ,7 , 8 trang 91 SGK và cho biết hoa đó dùng để làm gì 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" y="4586288"/>
            <a:ext cx="876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Kể thêm những ích lợi khác của hoa mà em biết 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" y="5332413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Hoa có nhiều ích lợi , hoa dùng để trang trí , làm nước hoa , ướp chè , để ăn , để làm thuốc . Hoa là cơ quan sinh sản của cây .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667000" y="1905000"/>
            <a:ext cx="34290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N 4</a:t>
            </a:r>
          </a:p>
        </p:txBody>
      </p:sp>
      <p:sp>
        <p:nvSpPr>
          <p:cNvPr id="10248" name="WordArt 12"/>
          <p:cNvSpPr>
            <a:spLocks noChangeArrowheads="1" noChangeShapeType="1" noTextEdit="1"/>
          </p:cNvSpPr>
          <p:nvPr/>
        </p:nvSpPr>
        <p:spPr bwMode="auto">
          <a:xfrm>
            <a:off x="4724400" y="76200"/>
            <a:ext cx="2590800" cy="1192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152400" y="76200"/>
            <a:ext cx="3733800" cy="838200"/>
          </a:xfrm>
          <a:prstGeom prst="flowChartTerminator">
            <a:avLst/>
          </a:prstGeom>
          <a:solidFill>
            <a:schemeClr val="accent1"/>
          </a:solidFill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Tự nhiên và xã hội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6" grpId="0"/>
      <p:bldP spid="7177" grpId="0"/>
      <p:bldP spid="717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T&amp;T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PKT</dc:creator>
  <cp:lastModifiedBy>duphong</cp:lastModifiedBy>
  <cp:revision>15</cp:revision>
  <dcterms:created xsi:type="dcterms:W3CDTF">2009-02-18T03:53:42Z</dcterms:created>
  <dcterms:modified xsi:type="dcterms:W3CDTF">2022-02-26T12:12:40Z</dcterms:modified>
</cp:coreProperties>
</file>