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87" r:id="rId3"/>
    <p:sldId id="294" r:id="rId4"/>
    <p:sldId id="293" r:id="rId5"/>
    <p:sldId id="290" r:id="rId6"/>
    <p:sldId id="268" r:id="rId7"/>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4294E-66A1-4468-82ED-50D90B7F043C}" v="72" dt="2022-08-18T08:24:00.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4660"/>
  </p:normalViewPr>
  <p:slideViewPr>
    <p:cSldViewPr>
      <p:cViewPr varScale="1">
        <p:scale>
          <a:sx n="62" d="100"/>
          <a:sy n="62" d="100"/>
        </p:scale>
        <p:origin x="816" y="67"/>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EC44294E-66A1-4468-82ED-50D90B7F043C}"/>
    <pc:docChg chg="undo custSel addSld delSld modSld">
      <pc:chgData name="T H" userId="270efafb50020bd6" providerId="LiveId" clId="{EC44294E-66A1-4468-82ED-50D90B7F043C}" dt="2022-08-18T08:24:00.284" v="329"/>
      <pc:docMkLst>
        <pc:docMk/>
      </pc:docMkLst>
      <pc:sldChg chg="modSp mod">
        <pc:chgData name="T H" userId="270efafb50020bd6" providerId="LiveId" clId="{EC44294E-66A1-4468-82ED-50D90B7F043C}" dt="2022-08-17T22:04:32.918" v="1" actId="20577"/>
        <pc:sldMkLst>
          <pc:docMk/>
          <pc:sldMk cId="562573195" sldId="256"/>
        </pc:sldMkLst>
        <pc:spChg chg="mod">
          <ac:chgData name="T H" userId="270efafb50020bd6" providerId="LiveId" clId="{EC44294E-66A1-4468-82ED-50D90B7F043C}" dt="2022-08-17T22:04:32.918" v="1" actId="20577"/>
          <ac:spMkLst>
            <pc:docMk/>
            <pc:sldMk cId="562573195" sldId="256"/>
            <ac:spMk id="10" creationId="{00000000-0000-0000-0000-000000000000}"/>
          </ac:spMkLst>
        </pc:spChg>
      </pc:sldChg>
      <pc:sldChg chg="addSp delSp modSp mod modAnim">
        <pc:chgData name="T H" userId="270efafb50020bd6" providerId="LiveId" clId="{EC44294E-66A1-4468-82ED-50D90B7F043C}" dt="2022-08-18T08:24:00.284" v="329"/>
        <pc:sldMkLst>
          <pc:docMk/>
          <pc:sldMk cId="3272686585" sldId="287"/>
        </pc:sldMkLst>
        <pc:spChg chg="add mod">
          <ac:chgData name="T H" userId="270efafb50020bd6" providerId="LiveId" clId="{EC44294E-66A1-4468-82ED-50D90B7F043C}" dt="2022-08-18T08:23:37.949" v="325" actId="1076"/>
          <ac:spMkLst>
            <pc:docMk/>
            <pc:sldMk cId="3272686585" sldId="287"/>
            <ac:spMk id="9" creationId="{348BB589-9249-C011-2DE3-C19276F3B927}"/>
          </ac:spMkLst>
        </pc:spChg>
        <pc:spChg chg="add mod">
          <ac:chgData name="T H" userId="270efafb50020bd6" providerId="LiveId" clId="{EC44294E-66A1-4468-82ED-50D90B7F043C}" dt="2022-08-18T07:02:46.262" v="125" actId="114"/>
          <ac:spMkLst>
            <pc:docMk/>
            <pc:sldMk cId="3272686585" sldId="287"/>
            <ac:spMk id="11" creationId="{D413E36F-4D02-3C20-CA2D-26C919FCF4DB}"/>
          </ac:spMkLst>
        </pc:spChg>
        <pc:spChg chg="add mod ord">
          <ac:chgData name="T H" userId="270efafb50020bd6" providerId="LiveId" clId="{EC44294E-66A1-4468-82ED-50D90B7F043C}" dt="2022-08-18T07:02:28.713" v="121" actId="207"/>
          <ac:spMkLst>
            <pc:docMk/>
            <pc:sldMk cId="3272686585" sldId="287"/>
            <ac:spMk id="12" creationId="{2FD581BB-9010-C875-EF08-ADDBC3C584B3}"/>
          </ac:spMkLst>
        </pc:spChg>
        <pc:spChg chg="del">
          <ac:chgData name="T H" userId="270efafb50020bd6" providerId="LiveId" clId="{EC44294E-66A1-4468-82ED-50D90B7F043C}" dt="2022-08-17T22:08:23.198" v="56" actId="478"/>
          <ac:spMkLst>
            <pc:docMk/>
            <pc:sldMk cId="3272686585" sldId="287"/>
            <ac:spMk id="14" creationId="{00000000-0000-0000-0000-000000000000}"/>
          </ac:spMkLst>
        </pc:spChg>
        <pc:spChg chg="add mod">
          <ac:chgData name="T H" userId="270efafb50020bd6" providerId="LiveId" clId="{EC44294E-66A1-4468-82ED-50D90B7F043C}" dt="2022-08-18T08:23:29.099" v="323" actId="1076"/>
          <ac:spMkLst>
            <pc:docMk/>
            <pc:sldMk cId="3272686585" sldId="287"/>
            <ac:spMk id="15" creationId="{463D8FE7-2950-12D7-5393-7D2CBC6B915D}"/>
          </ac:spMkLst>
        </pc:spChg>
        <pc:spChg chg="add mod">
          <ac:chgData name="T H" userId="270efafb50020bd6" providerId="LiveId" clId="{EC44294E-66A1-4468-82ED-50D90B7F043C}" dt="2022-08-18T08:23:26.147" v="322" actId="1076"/>
          <ac:spMkLst>
            <pc:docMk/>
            <pc:sldMk cId="3272686585" sldId="287"/>
            <ac:spMk id="17" creationId="{8C443BB6-AB45-9F16-D685-95B31E782467}"/>
          </ac:spMkLst>
        </pc:spChg>
        <pc:spChg chg="mod">
          <ac:chgData name="T H" userId="270efafb50020bd6" providerId="LiveId" clId="{EC44294E-66A1-4468-82ED-50D90B7F043C}" dt="2022-08-18T06:59:34.900" v="106" actId="20577"/>
          <ac:spMkLst>
            <pc:docMk/>
            <pc:sldMk cId="3272686585" sldId="287"/>
            <ac:spMk id="45" creationId="{00000000-0000-0000-0000-000000000000}"/>
          </ac:spMkLst>
        </pc:spChg>
        <pc:spChg chg="mod">
          <ac:chgData name="T H" userId="270efafb50020bd6" providerId="LiveId" clId="{EC44294E-66A1-4468-82ED-50D90B7F043C}" dt="2022-08-18T07:03:12.205" v="130" actId="115"/>
          <ac:spMkLst>
            <pc:docMk/>
            <pc:sldMk cId="3272686585" sldId="287"/>
            <ac:spMk id="46" creationId="{00000000-0000-0000-0000-000000000000}"/>
          </ac:spMkLst>
        </pc:spChg>
        <pc:picChg chg="del">
          <ac:chgData name="T H" userId="270efafb50020bd6" providerId="LiveId" clId="{EC44294E-66A1-4468-82ED-50D90B7F043C}" dt="2022-08-17T22:09:34.549" v="70" actId="478"/>
          <ac:picMkLst>
            <pc:docMk/>
            <pc:sldMk cId="3272686585" sldId="287"/>
            <ac:picMk id="12291" creationId="{00000000-0000-0000-0000-000000000000}"/>
          </ac:picMkLst>
        </pc:picChg>
      </pc:sldChg>
      <pc:sldChg chg="del">
        <pc:chgData name="T H" userId="270efafb50020bd6" providerId="LiveId" clId="{EC44294E-66A1-4468-82ED-50D90B7F043C}" dt="2022-08-18T08:17:54.950" v="278" actId="2696"/>
        <pc:sldMkLst>
          <pc:docMk/>
          <pc:sldMk cId="3008479543" sldId="288"/>
        </pc:sldMkLst>
      </pc:sldChg>
      <pc:sldChg chg="addSp delSp modSp mod">
        <pc:chgData name="T H" userId="270efafb50020bd6" providerId="LiveId" clId="{EC44294E-66A1-4468-82ED-50D90B7F043C}" dt="2022-08-18T08:19:47.377" v="289" actId="1076"/>
        <pc:sldMkLst>
          <pc:docMk/>
          <pc:sldMk cId="1322351262" sldId="290"/>
        </pc:sldMkLst>
        <pc:spChg chg="mod">
          <ac:chgData name="T H" userId="270efafb50020bd6" providerId="LiveId" clId="{EC44294E-66A1-4468-82ED-50D90B7F043C}" dt="2022-08-18T08:19:33.068" v="285" actId="478"/>
          <ac:spMkLst>
            <pc:docMk/>
            <pc:sldMk cId="1322351262" sldId="290"/>
            <ac:spMk id="5" creationId="{00000000-0000-0000-0000-000000000000}"/>
          </ac:spMkLst>
        </pc:spChg>
        <pc:spChg chg="mod">
          <ac:chgData name="T H" userId="270efafb50020bd6" providerId="LiveId" clId="{EC44294E-66A1-4468-82ED-50D90B7F043C}" dt="2022-08-18T08:19:33.068" v="285" actId="478"/>
          <ac:spMkLst>
            <pc:docMk/>
            <pc:sldMk cId="1322351262" sldId="290"/>
            <ac:spMk id="6" creationId="{00000000-0000-0000-0000-000000000000}"/>
          </ac:spMkLst>
        </pc:spChg>
        <pc:spChg chg="add mod">
          <ac:chgData name="T H" userId="270efafb50020bd6" providerId="LiveId" clId="{EC44294E-66A1-4468-82ED-50D90B7F043C}" dt="2022-08-18T08:19:33.609" v="286"/>
          <ac:spMkLst>
            <pc:docMk/>
            <pc:sldMk cId="1322351262" sldId="290"/>
            <ac:spMk id="10" creationId="{DA112F49-A7E8-924D-1469-5B5C31EB07E1}"/>
          </ac:spMkLst>
        </pc:spChg>
        <pc:spChg chg="del">
          <ac:chgData name="T H" userId="270efafb50020bd6" providerId="LiveId" clId="{EC44294E-66A1-4468-82ED-50D90B7F043C}" dt="2022-08-18T08:19:33.068" v="285" actId="478"/>
          <ac:spMkLst>
            <pc:docMk/>
            <pc:sldMk cId="1322351262" sldId="290"/>
            <ac:spMk id="45" creationId="{00000000-0000-0000-0000-000000000000}"/>
          </ac:spMkLst>
        </pc:spChg>
        <pc:grpChg chg="mod">
          <ac:chgData name="T H" userId="270efafb50020bd6" providerId="LiveId" clId="{EC44294E-66A1-4468-82ED-50D90B7F043C}" dt="2022-08-18T08:19:33.068" v="285" actId="478"/>
          <ac:grpSpMkLst>
            <pc:docMk/>
            <pc:sldMk cId="1322351262" sldId="290"/>
            <ac:grpSpMk id="2" creationId="{00000000-0000-0000-0000-000000000000}"/>
          </ac:grpSpMkLst>
        </pc:grpChg>
        <pc:grpChg chg="mod">
          <ac:chgData name="T H" userId="270efafb50020bd6" providerId="LiveId" clId="{EC44294E-66A1-4468-82ED-50D90B7F043C}" dt="2022-08-18T08:19:33.068" v="285" actId="478"/>
          <ac:grpSpMkLst>
            <pc:docMk/>
            <pc:sldMk cId="1322351262" sldId="290"/>
            <ac:grpSpMk id="3" creationId="{00000000-0000-0000-0000-000000000000}"/>
          </ac:grpSpMkLst>
        </pc:grpChg>
        <pc:grpChg chg="del mod">
          <ac:chgData name="T H" userId="270efafb50020bd6" providerId="LiveId" clId="{EC44294E-66A1-4468-82ED-50D90B7F043C}" dt="2022-08-18T08:19:33.068" v="285" actId="478"/>
          <ac:grpSpMkLst>
            <pc:docMk/>
            <pc:sldMk cId="1322351262" sldId="290"/>
            <ac:grpSpMk id="8" creationId="{00000000-0000-0000-0000-000000000000}"/>
          </ac:grpSpMkLst>
        </pc:grpChg>
        <pc:picChg chg="add mod modCrop">
          <ac:chgData name="T H" userId="270efafb50020bd6" providerId="LiveId" clId="{EC44294E-66A1-4468-82ED-50D90B7F043C}" dt="2022-08-18T08:19:47.377" v="289" actId="1076"/>
          <ac:picMkLst>
            <pc:docMk/>
            <pc:sldMk cId="1322351262" sldId="290"/>
            <ac:picMk id="9" creationId="{7A14B7A5-A8D2-9474-D9BB-7D7FF1F6B57C}"/>
          </ac:picMkLst>
        </pc:picChg>
        <pc:cxnChg chg="mod">
          <ac:chgData name="T H" userId="270efafb50020bd6" providerId="LiveId" clId="{EC44294E-66A1-4468-82ED-50D90B7F043C}" dt="2022-08-18T08:19:33.068" v="285" actId="478"/>
          <ac:cxnSpMkLst>
            <pc:docMk/>
            <pc:sldMk cId="1322351262" sldId="290"/>
            <ac:cxnSpMk id="4" creationId="{00000000-0000-0000-0000-000000000000}"/>
          </ac:cxnSpMkLst>
        </pc:cxnChg>
      </pc:sldChg>
      <pc:sldChg chg="del">
        <pc:chgData name="T H" userId="270efafb50020bd6" providerId="LiveId" clId="{EC44294E-66A1-4468-82ED-50D90B7F043C}" dt="2022-08-18T08:17:58.545" v="279" actId="2696"/>
        <pc:sldMkLst>
          <pc:docMk/>
          <pc:sldMk cId="2568373790" sldId="291"/>
        </pc:sldMkLst>
      </pc:sldChg>
      <pc:sldChg chg="addSp modSp add del mod">
        <pc:chgData name="T H" userId="270efafb50020bd6" providerId="LiveId" clId="{EC44294E-66A1-4468-82ED-50D90B7F043C}" dt="2022-08-18T07:59:10.807" v="224" actId="2696"/>
        <pc:sldMkLst>
          <pc:docMk/>
          <pc:sldMk cId="3147294050" sldId="292"/>
        </pc:sldMkLst>
        <pc:picChg chg="add mod">
          <ac:chgData name="T H" userId="270efafb50020bd6" providerId="LiveId" clId="{EC44294E-66A1-4468-82ED-50D90B7F043C}" dt="2022-08-17T22:39:33.368" v="90" actId="1076"/>
          <ac:picMkLst>
            <pc:docMk/>
            <pc:sldMk cId="3147294050" sldId="292"/>
            <ac:picMk id="7" creationId="{F758D203-A44B-9970-6D1B-7AD25692322E}"/>
          </ac:picMkLst>
        </pc:picChg>
        <pc:picChg chg="add">
          <ac:chgData name="T H" userId="270efafb50020bd6" providerId="LiveId" clId="{EC44294E-66A1-4468-82ED-50D90B7F043C}" dt="2022-08-17T22:39:07.526" v="88"/>
          <ac:picMkLst>
            <pc:docMk/>
            <pc:sldMk cId="3147294050" sldId="292"/>
            <ac:picMk id="1026" creationId="{44AD4397-34F4-766D-43F6-BFE3C226818A}"/>
          </ac:picMkLst>
        </pc:picChg>
      </pc:sldChg>
      <pc:sldChg chg="addSp delSp modSp add mod modAnim">
        <pc:chgData name="T H" userId="270efafb50020bd6" providerId="LiveId" clId="{EC44294E-66A1-4468-82ED-50D90B7F043C}" dt="2022-08-18T08:20:03.213" v="291" actId="1076"/>
        <pc:sldMkLst>
          <pc:docMk/>
          <pc:sldMk cId="2962848115" sldId="293"/>
        </pc:sldMkLst>
        <pc:spChg chg="del">
          <ac:chgData name="T H" userId="270efafb50020bd6" providerId="LiveId" clId="{EC44294E-66A1-4468-82ED-50D90B7F043C}" dt="2022-08-18T07:58:04.572" v="221" actId="478"/>
          <ac:spMkLst>
            <pc:docMk/>
            <pc:sldMk cId="2962848115" sldId="293"/>
            <ac:spMk id="9" creationId="{348BB589-9249-C011-2DE3-C19276F3B927}"/>
          </ac:spMkLst>
        </pc:spChg>
        <pc:spChg chg="mod">
          <ac:chgData name="T H" userId="270efafb50020bd6" providerId="LiveId" clId="{EC44294E-66A1-4468-82ED-50D90B7F043C}" dt="2022-08-18T07:58:36.604" v="223" actId="20577"/>
          <ac:spMkLst>
            <pc:docMk/>
            <pc:sldMk cId="2962848115" sldId="293"/>
            <ac:spMk id="45" creationId="{00000000-0000-0000-0000-000000000000}"/>
          </ac:spMkLst>
        </pc:spChg>
        <pc:spChg chg="del">
          <ac:chgData name="T H" userId="270efafb50020bd6" providerId="LiveId" clId="{EC44294E-66A1-4468-82ED-50D90B7F043C}" dt="2022-08-18T07:59:17.944" v="225" actId="478"/>
          <ac:spMkLst>
            <pc:docMk/>
            <pc:sldMk cId="2962848115" sldId="293"/>
            <ac:spMk id="46" creationId="{00000000-0000-0000-0000-000000000000}"/>
          </ac:spMkLst>
        </pc:spChg>
        <pc:picChg chg="del mod">
          <ac:chgData name="T H" userId="270efafb50020bd6" providerId="LiveId" clId="{EC44294E-66A1-4468-82ED-50D90B7F043C}" dt="2022-08-18T08:06:23.099" v="238" actId="478"/>
          <ac:picMkLst>
            <pc:docMk/>
            <pc:sldMk cId="2962848115" sldId="293"/>
            <ac:picMk id="7" creationId="{F758D203-A44B-9970-6D1B-7AD25692322E}"/>
          </ac:picMkLst>
        </pc:picChg>
        <pc:picChg chg="add del">
          <ac:chgData name="T H" userId="270efafb50020bd6" providerId="LiveId" clId="{EC44294E-66A1-4468-82ED-50D90B7F043C}" dt="2022-08-18T08:04:34.554" v="237" actId="478"/>
          <ac:picMkLst>
            <pc:docMk/>
            <pc:sldMk cId="2962848115" sldId="293"/>
            <ac:picMk id="11" creationId="{8C75F202-DE08-524B-22A6-A721A6F5A619}"/>
          </ac:picMkLst>
        </pc:picChg>
        <pc:picChg chg="add mod">
          <ac:chgData name="T H" userId="270efafb50020bd6" providerId="LiveId" clId="{EC44294E-66A1-4468-82ED-50D90B7F043C}" dt="2022-08-18T08:08:54.343" v="250" actId="1076"/>
          <ac:picMkLst>
            <pc:docMk/>
            <pc:sldMk cId="2962848115" sldId="293"/>
            <ac:picMk id="12" creationId="{80E8A4E3-28E4-3EAA-EDE3-8BB82AFD2128}"/>
          </ac:picMkLst>
        </pc:picChg>
        <pc:picChg chg="add mod">
          <ac:chgData name="T H" userId="270efafb50020bd6" providerId="LiveId" clId="{EC44294E-66A1-4468-82ED-50D90B7F043C}" dt="2022-08-18T08:13:23.772" v="270" actId="1076"/>
          <ac:picMkLst>
            <pc:docMk/>
            <pc:sldMk cId="2962848115" sldId="293"/>
            <ac:picMk id="13" creationId="{392D242B-F3AA-AF73-327D-EEBC567759B7}"/>
          </ac:picMkLst>
        </pc:picChg>
        <pc:picChg chg="add mod modCrop">
          <ac:chgData name="T H" userId="270efafb50020bd6" providerId="LiveId" clId="{EC44294E-66A1-4468-82ED-50D90B7F043C}" dt="2022-08-18T08:20:03.213" v="291" actId="1076"/>
          <ac:picMkLst>
            <pc:docMk/>
            <pc:sldMk cId="2962848115" sldId="293"/>
            <ac:picMk id="14" creationId="{33C7128C-C629-9B4A-085A-738BBFB0E9FF}"/>
          </ac:picMkLst>
        </pc:picChg>
        <pc:picChg chg="del mod">
          <ac:chgData name="T H" userId="270efafb50020bd6" providerId="LiveId" clId="{EC44294E-66A1-4468-82ED-50D90B7F043C}" dt="2022-08-18T08:06:25.197" v="239" actId="478"/>
          <ac:picMkLst>
            <pc:docMk/>
            <pc:sldMk cId="2962848115" sldId="293"/>
            <ac:picMk id="1026" creationId="{44AD4397-34F4-766D-43F6-BFE3C226818A}"/>
          </ac:picMkLst>
        </pc:picChg>
      </pc:sldChg>
      <pc:sldChg chg="addSp delSp modSp add mod addAnim delAnim modAnim">
        <pc:chgData name="T H" userId="270efafb50020bd6" providerId="LiveId" clId="{EC44294E-66A1-4468-82ED-50D90B7F043C}" dt="2022-08-18T07:56:09.281" v="205"/>
        <pc:sldMkLst>
          <pc:docMk/>
          <pc:sldMk cId="2803628862" sldId="294"/>
        </pc:sldMkLst>
        <pc:spChg chg="add del mod">
          <ac:chgData name="T H" userId="270efafb50020bd6" providerId="LiveId" clId="{EC44294E-66A1-4468-82ED-50D90B7F043C}" dt="2022-08-18T07:55:57.619" v="202" actId="114"/>
          <ac:spMkLst>
            <pc:docMk/>
            <pc:sldMk cId="2803628862" sldId="294"/>
            <ac:spMk id="9" creationId="{348BB589-9249-C011-2DE3-C19276F3B927}"/>
          </ac:spMkLst>
        </pc:spChg>
        <pc:spChg chg="add mod">
          <ac:chgData name="T H" userId="270efafb50020bd6" providerId="LiveId" clId="{EC44294E-66A1-4468-82ED-50D90B7F043C}" dt="2022-08-18T07:55:57.619" v="202" actId="114"/>
          <ac:spMkLst>
            <pc:docMk/>
            <pc:sldMk cId="2803628862" sldId="294"/>
            <ac:spMk id="10" creationId="{A61D4DA8-6177-764D-B252-A9B51D2EEA7D}"/>
          </ac:spMkLst>
        </pc:spChg>
        <pc:spChg chg="del">
          <ac:chgData name="T H" userId="270efafb50020bd6" providerId="LiveId" clId="{EC44294E-66A1-4468-82ED-50D90B7F043C}" dt="2022-08-18T07:49:20.438" v="157" actId="478"/>
          <ac:spMkLst>
            <pc:docMk/>
            <pc:sldMk cId="2803628862" sldId="294"/>
            <ac:spMk id="11" creationId="{D413E36F-4D02-3C20-CA2D-26C919FCF4DB}"/>
          </ac:spMkLst>
        </pc:spChg>
        <pc:spChg chg="del">
          <ac:chgData name="T H" userId="270efafb50020bd6" providerId="LiveId" clId="{EC44294E-66A1-4468-82ED-50D90B7F043C}" dt="2022-08-18T07:49:17.805" v="156" actId="478"/>
          <ac:spMkLst>
            <pc:docMk/>
            <pc:sldMk cId="2803628862" sldId="294"/>
            <ac:spMk id="12" creationId="{2FD581BB-9010-C875-EF08-ADDBC3C584B3}"/>
          </ac:spMkLst>
        </pc:spChg>
        <pc:spChg chg="add mod">
          <ac:chgData name="T H" userId="270efafb50020bd6" providerId="LiveId" clId="{EC44294E-66A1-4468-82ED-50D90B7F043C}" dt="2022-08-18T07:55:57.619" v="202" actId="114"/>
          <ac:spMkLst>
            <pc:docMk/>
            <pc:sldMk cId="2803628862" sldId="294"/>
            <ac:spMk id="14" creationId="{12724E56-9D95-504A-A524-104F59461060}"/>
          </ac:spMkLst>
        </pc:spChg>
        <pc:spChg chg="add mod">
          <ac:chgData name="T H" userId="270efafb50020bd6" providerId="LiveId" clId="{EC44294E-66A1-4468-82ED-50D90B7F043C}" dt="2022-08-18T07:55:49.181" v="201" actId="114"/>
          <ac:spMkLst>
            <pc:docMk/>
            <pc:sldMk cId="2803628862" sldId="294"/>
            <ac:spMk id="16" creationId="{69FC3301-0B12-0C44-03BC-80DF4C3F705D}"/>
          </ac:spMkLst>
        </pc:spChg>
        <pc:spChg chg="add mod">
          <ac:chgData name="T H" userId="270efafb50020bd6" providerId="LiveId" clId="{EC44294E-66A1-4468-82ED-50D90B7F043C}" dt="2022-08-18T07:55:49.181" v="201" actId="114"/>
          <ac:spMkLst>
            <pc:docMk/>
            <pc:sldMk cId="2803628862" sldId="294"/>
            <ac:spMk id="18" creationId="{A78A5F2F-08F0-AC84-D874-8D3F7ED55AB9}"/>
          </ac:spMkLst>
        </pc:spChg>
        <pc:spChg chg="add mod">
          <ac:chgData name="T H" userId="270efafb50020bd6" providerId="LiveId" clId="{EC44294E-66A1-4468-82ED-50D90B7F043C}" dt="2022-08-18T07:55:49.181" v="201" actId="114"/>
          <ac:spMkLst>
            <pc:docMk/>
            <pc:sldMk cId="2803628862" sldId="294"/>
            <ac:spMk id="20" creationId="{DE7EAA8E-034B-224C-A79D-886889FB3CDE}"/>
          </ac:spMkLst>
        </pc:spChg>
        <pc:spChg chg="mod">
          <ac:chgData name="T H" userId="270efafb50020bd6" providerId="LiveId" clId="{EC44294E-66A1-4468-82ED-50D90B7F043C}" dt="2022-08-18T07:47:34.476" v="150" actId="20577"/>
          <ac:spMkLst>
            <pc:docMk/>
            <pc:sldMk cId="2803628862" sldId="294"/>
            <ac:spMk id="4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11/3/2022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11/3/2022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FF00"/>
                </a:solidFill>
                <a:latin typeface="Times New Roman" pitchFamily="18" charset="0"/>
              </a:rPr>
              <a:t>TRƯỜNG TIỂU HỌC GIANG BIÊN</a:t>
            </a:r>
          </a:p>
        </p:txBody>
      </p:sp>
      <p:sp>
        <p:nvSpPr>
          <p:cNvPr id="10" name="Text Box 14"/>
          <p:cNvSpPr txBox="1">
            <a:spLocks noChangeArrowheads="1"/>
          </p:cNvSpPr>
          <p:nvPr/>
        </p:nvSpPr>
        <p:spPr bwMode="auto">
          <a:xfrm>
            <a:off x="1465777" y="2057186"/>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a:t>
            </a:r>
            <a:r>
              <a:rPr lang="en-US" sz="4400" b="1" dirty="0">
                <a:solidFill>
                  <a:srgbClr val="FF0000"/>
                </a:solidFill>
                <a:latin typeface="Times New Roman" pitchFamily="18" charset="0"/>
                <a:cs typeface="Times New Roman" pitchFamily="18" charset="0"/>
              </a:rPr>
              <a:t>EM KHÁM PHÁ ĐẤT NƯỚC VIỆT NAM </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que 11">
            <a:extLst>
              <a:ext uri="{FF2B5EF4-FFF2-40B4-BE49-F238E27FC236}">
                <a16:creationId xmlns:a16="http://schemas.microsoft.com/office/drawing/2014/main" id="{2FD581BB-9010-C875-EF08-ADDBC3C584B3}"/>
              </a:ext>
            </a:extLst>
          </p:cNvPr>
          <p:cNvSpPr/>
          <p:nvPr/>
        </p:nvSpPr>
        <p:spPr>
          <a:xfrm>
            <a:off x="1661319" y="5638800"/>
            <a:ext cx="13258800" cy="2971800"/>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(T3)</a:t>
              </a:r>
            </a:p>
          </p:txBody>
        </p:sp>
      </p:grpSp>
      <p:sp>
        <p:nvSpPr>
          <p:cNvPr id="46" name="Text Box 14"/>
          <p:cNvSpPr txBox="1">
            <a:spLocks noChangeArrowheads="1"/>
          </p:cNvSpPr>
          <p:nvPr/>
        </p:nvSpPr>
        <p:spPr bwMode="auto">
          <a:xfrm>
            <a:off x="1272247" y="1514163"/>
            <a:ext cx="12962071" cy="141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20000"/>
              </a:lnSpc>
            </a:pPr>
            <a:r>
              <a:rPr lang="en-US" sz="3600" b="1" dirty="0">
                <a:solidFill>
                  <a:srgbClr val="FF0000"/>
                </a:solidFill>
                <a:latin typeface="Times New Roman" pitchFamily="18" charset="0"/>
                <a:cs typeface="Times New Roman" pitchFamily="18" charset="0"/>
              </a:rPr>
              <a:t>1. </a:t>
            </a:r>
            <a:r>
              <a:rPr lang="nl-NL" sz="3600" b="1" dirty="0">
                <a:solidFill>
                  <a:srgbClr val="FF0000"/>
                </a:solidFill>
                <a:effectLst/>
                <a:latin typeface="Times New Roman" panose="02020603050405020304" pitchFamily="18" charset="0"/>
                <a:ea typeface="Times New Roman" panose="02020603050405020304" pitchFamily="18" charset="0"/>
              </a:rPr>
              <a:t>Những việc em đã và sẽ làm thể hiện quan tâm hàng xóm, láng giềng đó là việc gì?</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348BB589-9249-C011-2DE3-C19276F3B927}"/>
              </a:ext>
            </a:extLst>
          </p:cNvPr>
          <p:cNvSpPr txBox="1"/>
          <p:nvPr/>
        </p:nvSpPr>
        <p:spPr>
          <a:xfrm>
            <a:off x="2138370" y="2881648"/>
            <a:ext cx="11277600" cy="699102"/>
          </a:xfrm>
          <a:prstGeom prst="rect">
            <a:avLst/>
          </a:prstGeom>
          <a:noFill/>
        </p:spPr>
        <p:txBody>
          <a:bodyPr wrap="square">
            <a:spAutoFit/>
          </a:bodyPr>
          <a:lstStyle/>
          <a:p>
            <a:pPr algn="just">
              <a:lnSpc>
                <a:spcPct val="120000"/>
              </a:lnSpc>
            </a:pPr>
            <a:r>
              <a:rPr lang="nl-NL"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nl-NL"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hăm em giúp cô hàng xóm đang bận nấu ăn, </a:t>
            </a:r>
            <a:endParaRPr lang="en-US"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413E36F-4D02-3C20-CA2D-26C919FCF4DB}"/>
              </a:ext>
            </a:extLst>
          </p:cNvPr>
          <p:cNvSpPr txBox="1"/>
          <p:nvPr/>
        </p:nvSpPr>
        <p:spPr>
          <a:xfrm>
            <a:off x="2114483" y="5731639"/>
            <a:ext cx="12877800" cy="2862322"/>
          </a:xfrm>
          <a:prstGeom prst="rect">
            <a:avLst/>
          </a:prstGeom>
          <a:noFill/>
        </p:spPr>
        <p:txBody>
          <a:bodyPr wrap="square">
            <a:spAutoFit/>
          </a:bodyPr>
          <a:lstStyle/>
          <a:p>
            <a:r>
              <a:rPr lang="nl-NL" sz="3600" b="1" i="1" dirty="0">
                <a:solidFill>
                  <a:srgbClr val="FF0000"/>
                </a:solidFill>
                <a:effectLst/>
                <a:latin typeface="Times New Roman" panose="02020603050405020304" pitchFamily="18" charset="0"/>
                <a:ea typeface="Times New Roman" panose="02020603050405020304" pitchFamily="18" charset="0"/>
              </a:rPr>
              <a:t>Hàng xóm láng giềng cần quan tâm, giúp đỡ lẫn nhau. Dù còn nhỏ, các em cũng cần biết làm các việc phù hợp với lứa tuổi để thể hiện sự quan tâm hàng xóm láng giềng như: chào hỏi khi gặp hàng xóm, hỏi thăm khi hàng xóm có chuyện buồn, giúp đỡ hàng xóm khi cần thiết,.....</a:t>
            </a:r>
            <a:endParaRPr lang="en-US" sz="3600" b="1" i="1" dirty="0">
              <a:solidFill>
                <a:srgbClr val="FF0000"/>
              </a:solidFill>
            </a:endParaRPr>
          </a:p>
        </p:txBody>
      </p:sp>
      <p:sp>
        <p:nvSpPr>
          <p:cNvPr id="15" name="TextBox 14">
            <a:extLst>
              <a:ext uri="{FF2B5EF4-FFF2-40B4-BE49-F238E27FC236}">
                <a16:creationId xmlns:a16="http://schemas.microsoft.com/office/drawing/2014/main" id="{463D8FE7-2950-12D7-5393-7D2CBC6B915D}"/>
              </a:ext>
            </a:extLst>
          </p:cNvPr>
          <p:cNvSpPr txBox="1"/>
          <p:nvPr/>
        </p:nvSpPr>
        <p:spPr>
          <a:xfrm>
            <a:off x="2122969" y="3690610"/>
            <a:ext cx="8140044" cy="646331"/>
          </a:xfrm>
          <a:prstGeom prst="rect">
            <a:avLst/>
          </a:prstGeom>
          <a:noFill/>
        </p:spPr>
        <p:txBody>
          <a:bodyPr wrap="square">
            <a:spAutoFit/>
          </a:bodyPr>
          <a:lstStyle/>
          <a:p>
            <a:r>
              <a:rPr lang="nl-NL"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Không làm ồn trong giờ nghỉ trưa, </a:t>
            </a:r>
            <a:endParaRPr lang="en-US" sz="3600" dirty="0"/>
          </a:p>
        </p:txBody>
      </p:sp>
      <p:sp>
        <p:nvSpPr>
          <p:cNvPr id="17" name="TextBox 16">
            <a:extLst>
              <a:ext uri="{FF2B5EF4-FFF2-40B4-BE49-F238E27FC236}">
                <a16:creationId xmlns:a16="http://schemas.microsoft.com/office/drawing/2014/main" id="{8C443BB6-AB45-9F16-D685-95B31E782467}"/>
              </a:ext>
            </a:extLst>
          </p:cNvPr>
          <p:cNvSpPr txBox="1"/>
          <p:nvPr/>
        </p:nvSpPr>
        <p:spPr>
          <a:xfrm>
            <a:off x="2114483" y="4572000"/>
            <a:ext cx="10456160" cy="646331"/>
          </a:xfrm>
          <a:prstGeom prst="rect">
            <a:avLst/>
          </a:prstGeom>
          <a:noFill/>
        </p:spPr>
        <p:txBody>
          <a:bodyPr wrap="square">
            <a:spAutoFit/>
          </a:bodyPr>
          <a:lstStyle/>
          <a:p>
            <a:r>
              <a:rPr lang="nl-NL"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H</a:t>
            </a:r>
            <a:r>
              <a:rPr lang="nl-NL"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ỏi thăm khi hàng xóm có chuyện buồn,..</a:t>
            </a:r>
            <a:endParaRPr lang="en-US" sz="3600" dirty="0"/>
          </a:p>
        </p:txBody>
      </p:sp>
    </p:spTree>
    <p:extLst>
      <p:ext uri="{BB962C8B-B14F-4D97-AF65-F5344CB8AC3E}">
        <p14:creationId xmlns:p14="http://schemas.microsoft.com/office/powerpoint/2010/main" val="32726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p:bldP spid="9" grpId="0"/>
      <p:bldP spid="11"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(T3)</a:t>
              </a:r>
            </a:p>
          </p:txBody>
        </p:sp>
      </p:grpSp>
      <p:sp>
        <p:nvSpPr>
          <p:cNvPr id="46" name="Text Box 14"/>
          <p:cNvSpPr txBox="1">
            <a:spLocks noChangeArrowheads="1"/>
          </p:cNvSpPr>
          <p:nvPr/>
        </p:nvSpPr>
        <p:spPr bwMode="auto">
          <a:xfrm>
            <a:off x="1272248" y="1514163"/>
            <a:ext cx="9837872" cy="75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20000"/>
              </a:lnSpc>
            </a:pPr>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anose="02020603050405020304" pitchFamily="18" charset="0"/>
                <a:ea typeface="Times New Roman" panose="02020603050405020304" pitchFamily="18" charset="0"/>
              </a:rPr>
              <a:t>Thể hiện quan tâm hàng xóm, láng giềng khi:</a:t>
            </a:r>
            <a:endParaRPr lang="en-US" sz="3200" b="1">
              <a:solidFill>
                <a:srgbClr val="FF00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348BB589-9249-C011-2DE3-C19276F3B927}"/>
              </a:ext>
            </a:extLst>
          </p:cNvPr>
          <p:cNvSpPr txBox="1"/>
          <p:nvPr/>
        </p:nvSpPr>
        <p:spPr>
          <a:xfrm>
            <a:off x="2042319" y="6417713"/>
            <a:ext cx="11277600" cy="699102"/>
          </a:xfrm>
          <a:prstGeom prst="rect">
            <a:avLst/>
          </a:prstGeom>
          <a:noFill/>
        </p:spPr>
        <p:txBody>
          <a:bodyPr wrap="square">
            <a:spAutoFit/>
          </a:bodyPr>
          <a:lstStyle/>
          <a:p>
            <a:pPr algn="just">
              <a:lnSpc>
                <a:spcPct val="120000"/>
              </a:lnSpc>
            </a:pPr>
            <a:r>
              <a:rPr lang="nl-NL" sz="3600" b="1">
                <a:solidFill>
                  <a:srgbClr val="FF0000"/>
                </a:solidFill>
                <a:latin typeface="Times New Roman" panose="02020603050405020304" pitchFamily="18" charset="0"/>
                <a:ea typeface="Times New Roman" panose="02020603050405020304" pitchFamily="18" charset="0"/>
              </a:rPr>
              <a:t>- Gia đình bác hàng xóm gặp khó khăn.</a:t>
            </a:r>
            <a:endParaRPr lang="en-US" sz="3200">
              <a:solidFill>
                <a:srgbClr val="FF0000"/>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61D4DA8-6177-764D-B252-A9B51D2EEA7D}"/>
              </a:ext>
            </a:extLst>
          </p:cNvPr>
          <p:cNvSpPr txBox="1"/>
          <p:nvPr/>
        </p:nvSpPr>
        <p:spPr>
          <a:xfrm>
            <a:off x="2042319" y="2461948"/>
            <a:ext cx="8139868" cy="631711"/>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ea typeface="Times New Roman" panose="02020603050405020304" pitchFamily="18" charset="0"/>
              </a:rPr>
              <a:t>- Bác hàng xóm bị ốm.</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12724E56-9D95-504A-A524-104F59461060}"/>
              </a:ext>
            </a:extLst>
          </p:cNvPr>
          <p:cNvSpPr txBox="1"/>
          <p:nvPr/>
        </p:nvSpPr>
        <p:spPr>
          <a:xfrm>
            <a:off x="2042319" y="4544246"/>
            <a:ext cx="10744200" cy="631711"/>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ea typeface="Times New Roman" panose="02020603050405020304" pitchFamily="18" charset="0"/>
              </a:rPr>
              <a:t>- Gia đình bác hàng xóm có chuyện vui hoặc chuyện buồn.</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69FC3301-0B12-0C44-03BC-80DF4C3F705D}"/>
              </a:ext>
            </a:extLst>
          </p:cNvPr>
          <p:cNvSpPr txBox="1"/>
          <p:nvPr/>
        </p:nvSpPr>
        <p:spPr>
          <a:xfrm>
            <a:off x="1966119" y="3182381"/>
            <a:ext cx="8139868" cy="1077218"/>
          </a:xfrm>
          <a:prstGeom prst="rect">
            <a:avLst/>
          </a:prstGeom>
          <a:noFill/>
        </p:spPr>
        <p:txBody>
          <a:bodyPr wrap="square">
            <a:spAutoFit/>
          </a:bodyPr>
          <a:lstStyle/>
          <a:p>
            <a:r>
              <a:rPr lang="nl-NL" sz="3200" b="1">
                <a:solidFill>
                  <a:srgbClr val="0000FF"/>
                </a:solidFill>
                <a:effectLst/>
                <a:latin typeface="Times New Roman" panose="02020603050405020304" pitchFamily="18" charset="0"/>
                <a:ea typeface="Times New Roman" panose="02020603050405020304" pitchFamily="18" charset="0"/>
              </a:rPr>
              <a:t>+ Hỏi thăm bác xem có cần giúp đỡ gì không, mang biếu bác đồ ăn.</a:t>
            </a:r>
            <a:endParaRPr lang="en-US" b="1">
              <a:solidFill>
                <a:srgbClr val="0000FF"/>
              </a:solidFill>
            </a:endParaRPr>
          </a:p>
        </p:txBody>
      </p:sp>
      <p:sp>
        <p:nvSpPr>
          <p:cNvPr id="18" name="TextBox 17">
            <a:extLst>
              <a:ext uri="{FF2B5EF4-FFF2-40B4-BE49-F238E27FC236}">
                <a16:creationId xmlns:a16="http://schemas.microsoft.com/office/drawing/2014/main" id="{A78A5F2F-08F0-AC84-D874-8D3F7ED55AB9}"/>
              </a:ext>
            </a:extLst>
          </p:cNvPr>
          <p:cNvSpPr txBox="1"/>
          <p:nvPr/>
        </p:nvSpPr>
        <p:spPr>
          <a:xfrm>
            <a:off x="1966119" y="5452058"/>
            <a:ext cx="8139868" cy="584775"/>
          </a:xfrm>
          <a:prstGeom prst="rect">
            <a:avLst/>
          </a:prstGeom>
          <a:noFill/>
        </p:spPr>
        <p:txBody>
          <a:bodyPr wrap="square">
            <a:spAutoFit/>
          </a:bodyPr>
          <a:lstStyle/>
          <a:p>
            <a:r>
              <a:rPr lang="nl-NL" sz="3200" b="1">
                <a:solidFill>
                  <a:srgbClr val="0000FF"/>
                </a:solidFill>
                <a:effectLst/>
                <a:latin typeface="Times New Roman" panose="02020603050405020304" pitchFamily="18" charset="0"/>
                <a:ea typeface="Times New Roman" panose="02020603050405020304" pitchFamily="18" charset="0"/>
              </a:rPr>
              <a:t>+ Chúc mừng, động viên, cổ vũ tinh thần bác.</a:t>
            </a:r>
            <a:endParaRPr lang="en-US" b="1">
              <a:solidFill>
                <a:srgbClr val="0000FF"/>
              </a:solidFill>
            </a:endParaRPr>
          </a:p>
        </p:txBody>
      </p:sp>
      <p:sp>
        <p:nvSpPr>
          <p:cNvPr id="20" name="TextBox 19">
            <a:extLst>
              <a:ext uri="{FF2B5EF4-FFF2-40B4-BE49-F238E27FC236}">
                <a16:creationId xmlns:a16="http://schemas.microsoft.com/office/drawing/2014/main" id="{DE7EAA8E-034B-224C-A79D-886889FB3CDE}"/>
              </a:ext>
            </a:extLst>
          </p:cNvPr>
          <p:cNvSpPr txBox="1"/>
          <p:nvPr/>
        </p:nvSpPr>
        <p:spPr>
          <a:xfrm>
            <a:off x="2042319" y="7448668"/>
            <a:ext cx="8139868" cy="584775"/>
          </a:xfrm>
          <a:prstGeom prst="rect">
            <a:avLst/>
          </a:prstGeom>
          <a:noFill/>
        </p:spPr>
        <p:txBody>
          <a:bodyPr wrap="square">
            <a:spAutoFit/>
          </a:bodyPr>
          <a:lstStyle/>
          <a:p>
            <a:r>
              <a:rPr lang="nl-NL" sz="3200" b="1">
                <a:solidFill>
                  <a:srgbClr val="0000FF"/>
                </a:solidFill>
                <a:effectLst/>
                <a:latin typeface="Times New Roman" panose="02020603050405020304" pitchFamily="18" charset="0"/>
                <a:ea typeface="Times New Roman" panose="02020603050405020304" pitchFamily="18" charset="0"/>
              </a:rPr>
              <a:t>+ Giúp đỡ những việc em có thể làm.</a:t>
            </a:r>
            <a:endParaRPr lang="en-US" b="1">
              <a:solidFill>
                <a:srgbClr val="0000FF"/>
              </a:solidFill>
            </a:endParaRPr>
          </a:p>
        </p:txBody>
      </p:sp>
    </p:spTree>
    <p:extLst>
      <p:ext uri="{BB962C8B-B14F-4D97-AF65-F5344CB8AC3E}">
        <p14:creationId xmlns:p14="http://schemas.microsoft.com/office/powerpoint/2010/main" val="28036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(T3)</a:t>
              </a:r>
            </a:p>
          </p:txBody>
        </p:sp>
      </p:grpSp>
      <p:pic>
        <p:nvPicPr>
          <p:cNvPr id="12" name="Picture 11">
            <a:extLst>
              <a:ext uri="{FF2B5EF4-FFF2-40B4-BE49-F238E27FC236}">
                <a16:creationId xmlns:a16="http://schemas.microsoft.com/office/drawing/2014/main" id="{80E8A4E3-28E4-3EAA-EDE3-8BB82AFD2128}"/>
              </a:ext>
            </a:extLst>
          </p:cNvPr>
          <p:cNvPicPr>
            <a:picLocks noChangeAspect="1"/>
          </p:cNvPicPr>
          <p:nvPr/>
        </p:nvPicPr>
        <p:blipFill>
          <a:blip r:embed="rId2"/>
          <a:stretch>
            <a:fillRect/>
          </a:stretch>
        </p:blipFill>
        <p:spPr>
          <a:xfrm>
            <a:off x="2495012" y="1676400"/>
            <a:ext cx="11201400" cy="6395987"/>
          </a:xfrm>
          <a:prstGeom prst="rect">
            <a:avLst/>
          </a:prstGeom>
        </p:spPr>
      </p:pic>
      <p:pic>
        <p:nvPicPr>
          <p:cNvPr id="13" name="Picture 12">
            <a:extLst>
              <a:ext uri="{FF2B5EF4-FFF2-40B4-BE49-F238E27FC236}">
                <a16:creationId xmlns:a16="http://schemas.microsoft.com/office/drawing/2014/main" id="{392D242B-F3AA-AF73-327D-EEBC567759B7}"/>
              </a:ext>
            </a:extLst>
          </p:cNvPr>
          <p:cNvPicPr>
            <a:picLocks noChangeAspect="1"/>
          </p:cNvPicPr>
          <p:nvPr/>
        </p:nvPicPr>
        <p:blipFill>
          <a:blip r:embed="rId3"/>
          <a:stretch>
            <a:fillRect/>
          </a:stretch>
        </p:blipFill>
        <p:spPr>
          <a:xfrm>
            <a:off x="2494857" y="1710927"/>
            <a:ext cx="11445660" cy="6381885"/>
          </a:xfrm>
          <a:prstGeom prst="rect">
            <a:avLst/>
          </a:prstGeom>
        </p:spPr>
      </p:pic>
      <p:pic>
        <p:nvPicPr>
          <p:cNvPr id="14" name="Picture 13">
            <a:extLst>
              <a:ext uri="{FF2B5EF4-FFF2-40B4-BE49-F238E27FC236}">
                <a16:creationId xmlns:a16="http://schemas.microsoft.com/office/drawing/2014/main" id="{33C7128C-C629-9B4A-085A-738BBFB0E9FF}"/>
              </a:ext>
            </a:extLst>
          </p:cNvPr>
          <p:cNvPicPr>
            <a:picLocks noChangeAspect="1"/>
          </p:cNvPicPr>
          <p:nvPr/>
        </p:nvPicPr>
        <p:blipFill rotWithShape="1">
          <a:blip r:embed="rId4"/>
          <a:srcRect t="20521" b="6605"/>
          <a:stretch/>
        </p:blipFill>
        <p:spPr>
          <a:xfrm>
            <a:off x="2580226" y="1676400"/>
            <a:ext cx="11393915" cy="6726025"/>
          </a:xfrm>
          <a:prstGeom prst="rect">
            <a:avLst/>
          </a:prstGeom>
        </p:spPr>
      </p:pic>
    </p:spTree>
    <p:extLst>
      <p:ext uri="{BB962C8B-B14F-4D97-AF65-F5344CB8AC3E}">
        <p14:creationId xmlns:p14="http://schemas.microsoft.com/office/powerpoint/2010/main" val="296284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62" t="28597" r="22995" b="30175"/>
          <a:stretch/>
        </p:blipFill>
        <p:spPr bwMode="auto">
          <a:xfrm>
            <a:off x="555018" y="1600200"/>
            <a:ext cx="13797061"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7A14B7A5-A8D2-9474-D9BB-7D7FF1F6B57C}"/>
              </a:ext>
            </a:extLst>
          </p:cNvPr>
          <p:cNvPicPr>
            <a:picLocks noChangeAspect="1"/>
          </p:cNvPicPr>
          <p:nvPr/>
        </p:nvPicPr>
        <p:blipFill rotWithShape="1">
          <a:blip r:embed="rId3"/>
          <a:srcRect l="3277" r="4965" b="8578"/>
          <a:stretch/>
        </p:blipFill>
        <p:spPr>
          <a:xfrm>
            <a:off x="746919" y="1711271"/>
            <a:ext cx="14371908" cy="5832529"/>
          </a:xfrm>
          <a:prstGeom prst="rect">
            <a:avLst/>
          </a:prstGeom>
        </p:spPr>
      </p:pic>
      <p:sp>
        <p:nvSpPr>
          <p:cNvPr id="10" name="Text Box 14">
            <a:extLst>
              <a:ext uri="{FF2B5EF4-FFF2-40B4-BE49-F238E27FC236}">
                <a16:creationId xmlns:a16="http://schemas.microsoft.com/office/drawing/2014/main" id="{DA112F49-A7E8-924D-1469-5B5C31EB07E1}"/>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(T3)</a:t>
            </a:r>
          </a:p>
        </p:txBody>
      </p:sp>
    </p:spTree>
    <p:extLst>
      <p:ext uri="{BB962C8B-B14F-4D97-AF65-F5344CB8AC3E}">
        <p14:creationId xmlns:p14="http://schemas.microsoft.com/office/powerpoint/2010/main" val="132235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332</Words>
  <Application>Microsoft Office PowerPoint</Application>
  <PresentationFormat>Custom</PresentationFormat>
  <Paragraphs>30</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254</cp:revision>
  <dcterms:created xsi:type="dcterms:W3CDTF">2022-07-10T01:37:20Z</dcterms:created>
  <dcterms:modified xsi:type="dcterms:W3CDTF">2022-11-03T14:21:31Z</dcterms:modified>
</cp:coreProperties>
</file>