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13" r:id="rId3"/>
    <p:sldId id="324" r:id="rId4"/>
    <p:sldId id="325" r:id="rId5"/>
    <p:sldId id="301" r:id="rId6"/>
    <p:sldId id="300" r:id="rId7"/>
    <p:sldId id="326" r:id="rId8"/>
    <p:sldId id="260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BA75-BAFA-D02F-9060-DA523E671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475D9-C6E9-DB1E-1A64-2AA95E1B1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7F37-7FAF-62E3-9CFA-89BD6EBB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4244-E068-13AF-3B47-3D5FE2D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F648-5C41-841C-D3BA-D8C0CF89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E035-4C68-8613-4266-710E35D9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789BE-1BBE-2F76-EE09-445EB995A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F727-3B2E-FB9E-DEDE-496C6C2C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757C-980A-A3D9-EBBB-81AFD3E3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E3BC-1418-1995-8DEE-0220DCF3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32662-6949-783A-FDD8-9D1A8AB03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0D351-8FF8-E8AC-45E6-3F329F2D9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E2923-E47C-F82B-13E8-241B832C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D07F-656F-BFFA-90C4-905BDF21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7BF11-24D1-7814-50D1-918377C0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B233-9768-9516-3911-D045BB13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6B6D-6AE6-71F8-F823-C7BFCF860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B4DB-77C7-6FDE-B3D2-38B1FA05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2E18-3615-B422-8055-5D7372F5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8145-5F1D-E987-1D34-1F53058A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0756-8D16-68FD-299E-8D9DDAA4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F2374-2407-9705-3A96-7287BD43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A267F-A601-F663-9974-4FE24796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2605-FC60-FE2F-E2BE-A96E45AB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1387-E443-007E-5AA1-87D21CDB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4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82A3-3981-305E-2F98-32E35583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C8DC-0E0F-4042-4BDB-E67EEBDB6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80D89-365F-4F27-9141-EC590E6A6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E9D0B-6AFD-F217-FA61-3EBA380C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D690A-9C64-7146-2FF4-539F0EAF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3D812-2470-BEBD-1314-E702D307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361-5E37-4F0B-4AD2-1A183925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54702-51A4-E52E-026C-7B51418D0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4F5CC-8AEF-DCC1-59A6-C73D92B2E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197A3-0967-8B7C-F415-473E6C5C3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0CF45-D6E2-3985-A63F-503F1A158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3C9CB-34D5-7B18-D233-645C79A1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F5524-1482-225C-EF3D-7A66C085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950BF-DD76-8009-0F82-5ED9164F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288A-0658-41FD-411C-60934060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B1FB0-6E82-4BF9-82B2-B7F1130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97BDB-2E97-AC8B-0E0F-7ED425C0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58DBB-1669-C784-4C12-C8E96E84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C9C2D-4EAA-109A-653A-2B8544D1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90029-66CA-99AA-25DD-9CB3A967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B959-CB5D-6CF0-3A34-D0739FD0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D451-8BCA-966A-1593-C6BD93C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DD8A-04C9-5D1F-4864-B21C78DE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73BD-D636-C89C-CD24-12A4FA05B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F0FF1-6E78-C19E-6526-B1CFD79F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0E5B-DB49-26D1-9682-94BB0A87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C8E7-5C0A-437B-7686-04E0B7E5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B939-2281-CCFC-7AE4-1A6FC4C3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8DC99-8418-B8BA-C5D1-FA5A505FD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3EDA-2389-883A-4644-3A75B8A2A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10B20-E1D3-474D-3362-3B21AB5A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5663E-BF88-7330-C880-DF8E64F6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17EF5-4FD1-40C5-21D7-26294F01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89E4F-9F1E-6756-7EFE-970A45D5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024D-EC83-14E3-8992-17E0E7D9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3C5D-D46D-D46F-CE5C-865076424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AB0F-0B88-45F2-B6E4-5E39BA6F010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AC2D-3A64-6776-4939-9FDA4555E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6C42-A689-0F83-C9F4-86FA66642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285F-0765-406C-B002-1C22D473D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2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25764" flipV="1">
            <a:off x="-400814" y="-3789438"/>
            <a:ext cx="9753462" cy="101480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013" t="55746" r="10884"/>
          <a:stretch>
            <a:fillRect/>
          </a:stretch>
        </p:blipFill>
        <p:spPr>
          <a:xfrm rot="5400000">
            <a:off x="7750116" y="2108819"/>
            <a:ext cx="6973743" cy="22274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0" y="2533963"/>
            <a:ext cx="5791200" cy="7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360"/>
              </a:lnSpc>
              <a:spcBef>
                <a:spcPct val="0"/>
              </a:spcBef>
            </a:pPr>
            <a:r>
              <a:rPr lang="vi-VN" sz="13334" b="1">
                <a:solidFill>
                  <a:srgbClr val="1D1D1B"/>
                </a:solidFill>
              </a:rPr>
              <a:t>Tiết </a:t>
            </a:r>
            <a:r>
              <a:rPr lang="en-US" sz="13334" b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9E16D5B9-9599-DBF7-9311-F9B55B2E9F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49947" y="3490472"/>
            <a:ext cx="7442053" cy="336752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E2B10A7F-68F7-679E-9900-C79ECD6928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1771" y="4188691"/>
            <a:ext cx="2565873" cy="26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1760" y="5038969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11650" flipH="1">
            <a:off x="-1765967" y="-1994488"/>
            <a:ext cx="8784469" cy="335407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01F8C75-B5EB-69B7-A6D4-1CB45CC959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62828" y="5290462"/>
            <a:ext cx="2080799" cy="1784286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E7522C6C-3DC2-3D6A-A9BD-98F771927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5156200"/>
            <a:ext cx="2204535" cy="274320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FC6E0EA7-BF76-3AE2-4872-5EB2869B329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2294" y="242748"/>
            <a:ext cx="817429" cy="77655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71973D9-3AA7-52CD-6683-74804046A3C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258990" y="1306565"/>
            <a:ext cx="817429" cy="77655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56489C5-5848-48C1-1448-E618B9C717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18419" y="5987490"/>
            <a:ext cx="817429" cy="776558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C3D660A-4A32-0C3D-C79F-D77315138D2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715862" y="242749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901174" y="163577"/>
            <a:ext cx="817429" cy="776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58D5A-256C-0A53-9ED1-5D4C1BB8F98B}"/>
              </a:ext>
            </a:extLst>
          </p:cNvPr>
          <p:cNvSpPr txBox="1"/>
          <p:nvPr/>
        </p:nvSpPr>
        <p:spPr>
          <a:xfrm>
            <a:off x="2133600" y="976792"/>
            <a:ext cx="7566262" cy="7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Đánh giá kĩ năng viết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66E8FF-C1D0-4E0A-742F-EAFCE181BBA7}"/>
              </a:ext>
            </a:extLst>
          </p:cNvPr>
          <p:cNvSpPr txBox="1"/>
          <p:nvPr/>
        </p:nvSpPr>
        <p:spPr>
          <a:xfrm>
            <a:off x="887721" y="2083122"/>
            <a:ext cx="7661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>
              <a:buFont typeface="Wingdings" panose="05000000000000000000" pitchFamily="2" charset="2"/>
              <a:buChar char="Ø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Nhắc lại các bước viết một đoạn văn: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2E9CF3-0C73-117A-F4F2-404EC97378C0}"/>
              </a:ext>
            </a:extLst>
          </p:cNvPr>
          <p:cNvSpPr/>
          <p:nvPr/>
        </p:nvSpPr>
        <p:spPr>
          <a:xfrm>
            <a:off x="2772704" y="3119936"/>
            <a:ext cx="2723066" cy="803269"/>
          </a:xfrm>
          <a:prstGeom prst="roundRect">
            <a:avLst/>
          </a:prstGeom>
          <a:solidFill>
            <a:srgbClr val="F3D04E"/>
          </a:solidFill>
          <a:ln>
            <a:solidFill>
              <a:srgbClr val="F3D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D50D97B-BDF0-6E5C-7988-20EEEFACDDD4}"/>
              </a:ext>
            </a:extLst>
          </p:cNvPr>
          <p:cNvSpPr/>
          <p:nvPr/>
        </p:nvSpPr>
        <p:spPr>
          <a:xfrm>
            <a:off x="1079194" y="4379461"/>
            <a:ext cx="2609763" cy="803269"/>
          </a:xfrm>
          <a:prstGeom prst="roundRect">
            <a:avLst/>
          </a:prstGeom>
          <a:solidFill>
            <a:srgbClr val="FD8E7B"/>
          </a:solidFill>
          <a:ln>
            <a:solidFill>
              <a:srgbClr val="FD8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61E1EFE-AC7A-DA93-BDA6-0BCAC588AA11}"/>
              </a:ext>
            </a:extLst>
          </p:cNvPr>
          <p:cNvSpPr/>
          <p:nvPr/>
        </p:nvSpPr>
        <p:spPr>
          <a:xfrm>
            <a:off x="6863455" y="3125682"/>
            <a:ext cx="2612060" cy="803269"/>
          </a:xfrm>
          <a:prstGeom prst="roundRect">
            <a:avLst/>
          </a:prstGeom>
          <a:solidFill>
            <a:srgbClr val="FD6D48"/>
          </a:solidFill>
          <a:ln>
            <a:solidFill>
              <a:srgbClr val="FD6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E7369-49FC-CF6A-8C06-E9C12DA00C58}"/>
              </a:ext>
            </a:extLst>
          </p:cNvPr>
          <p:cNvSpPr/>
          <p:nvPr/>
        </p:nvSpPr>
        <p:spPr>
          <a:xfrm>
            <a:off x="4463472" y="4400454"/>
            <a:ext cx="2776478" cy="803269"/>
          </a:xfrm>
          <a:prstGeom prst="roundRect">
            <a:avLst/>
          </a:prstGeom>
          <a:solidFill>
            <a:srgbClr val="8CC9BA"/>
          </a:solidFill>
          <a:ln>
            <a:solidFill>
              <a:srgbClr val="8CC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2FC895-0238-A0A5-1D5E-5754EB20EFC1}"/>
              </a:ext>
            </a:extLst>
          </p:cNvPr>
          <p:cNvSpPr/>
          <p:nvPr/>
        </p:nvSpPr>
        <p:spPr>
          <a:xfrm>
            <a:off x="7722724" y="4337684"/>
            <a:ext cx="3826035" cy="803269"/>
          </a:xfrm>
          <a:prstGeom prst="roundRect">
            <a:avLst/>
          </a:prstGeom>
          <a:solidFill>
            <a:srgbClr val="F9CB9A"/>
          </a:solidFill>
          <a:ln>
            <a:solidFill>
              <a:srgbClr val="F9C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25F79C-89FC-0EEA-2C88-0B381D543F26}"/>
              </a:ext>
            </a:extLst>
          </p:cNvPr>
          <p:cNvSpPr txBox="1"/>
          <p:nvPr/>
        </p:nvSpPr>
        <p:spPr>
          <a:xfrm>
            <a:off x="3003641" y="3312239"/>
            <a:ext cx="2540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Arial" panose="020B0604020202020204" pitchFamily="34" charset="0"/>
                <a:cs typeface="Arial" panose="020B0604020202020204" pitchFamily="34" charset="0"/>
              </a:rPr>
              <a:t>1. Viết  về gì?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E4F993-497E-9251-4501-C38515BFBF48}"/>
              </a:ext>
            </a:extLst>
          </p:cNvPr>
          <p:cNvSpPr txBox="1"/>
          <p:nvPr/>
        </p:nvSpPr>
        <p:spPr>
          <a:xfrm>
            <a:off x="7460844" y="3301238"/>
            <a:ext cx="21176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Arial" panose="020B0604020202020204" pitchFamily="34" charset="0"/>
                <a:cs typeface="Arial" panose="020B0604020202020204" pitchFamily="34" charset="0"/>
              </a:rPr>
              <a:t>2. Tìm 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1661C-9027-79F5-21EA-5BB22A0E9AEC}"/>
              </a:ext>
            </a:extLst>
          </p:cNvPr>
          <p:cNvSpPr txBox="1"/>
          <p:nvPr/>
        </p:nvSpPr>
        <p:spPr>
          <a:xfrm>
            <a:off x="1349869" y="4555868"/>
            <a:ext cx="23390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Arial" panose="020B0604020202020204" pitchFamily="34" charset="0"/>
                <a:cs typeface="Arial" panose="020B0604020202020204" pitchFamily="34" charset="0"/>
              </a:rPr>
              <a:t>3. Sắp xếp ý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9CFC9-5EEC-2844-E384-1DBB2A461757}"/>
              </a:ext>
            </a:extLst>
          </p:cNvPr>
          <p:cNvSpPr txBox="1"/>
          <p:nvPr/>
        </p:nvSpPr>
        <p:spPr>
          <a:xfrm>
            <a:off x="4569714" y="4545242"/>
            <a:ext cx="277647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Arial" panose="020B0604020202020204" pitchFamily="34" charset="0"/>
                <a:cs typeface="Arial" panose="020B0604020202020204" pitchFamily="34" charset="0"/>
              </a:rPr>
              <a:t>4. Viết đoạn văn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372E6-CE17-4480-A168-4C97F6EFC5EA}"/>
              </a:ext>
            </a:extLst>
          </p:cNvPr>
          <p:cNvSpPr txBox="1"/>
          <p:nvPr/>
        </p:nvSpPr>
        <p:spPr>
          <a:xfrm>
            <a:off x="7819730" y="4503356"/>
            <a:ext cx="382603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Arial" panose="020B0604020202020204" pitchFamily="34" charset="0"/>
                <a:cs typeface="Arial" panose="020B0604020202020204" pitchFamily="34" charset="0"/>
              </a:rPr>
              <a:t>5. Hoàn thành đoạn văn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2C02E2C-AEF9-68AE-4A2D-30741E5C1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978" y="4073145"/>
            <a:ext cx="597009" cy="5970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01004A0-0BBF-700A-C976-9E396E00C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9318" y="2858797"/>
            <a:ext cx="597009" cy="5970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817D8-D92F-662B-67A0-8C1D247CB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941" y="2864140"/>
            <a:ext cx="597009" cy="5970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A8AD97-86AD-EFCD-A53E-F11D33B6A1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8838" y="4135194"/>
            <a:ext cx="597009" cy="5970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EE1FEB-F03B-ECEB-1F9F-441228C6C3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5717" y="4104989"/>
            <a:ext cx="597009" cy="5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778752-B4C2-F74D-AD2A-E57FC775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616" y="2359313"/>
            <a:ext cx="4930229" cy="3526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E5480D-91BF-AFBC-04DD-160ED4504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16" y="2418234"/>
            <a:ext cx="4551865" cy="33597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4794528" flipH="1">
            <a:off x="10161760" y="5038969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1650" flipH="1">
            <a:off x="-1765967" y="-1994488"/>
            <a:ext cx="8784469" cy="335407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01F8C75-B5EB-69B7-A6D4-1CB45CC959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62828" y="5290462"/>
            <a:ext cx="2080799" cy="1784286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E7522C6C-3DC2-3D6A-A9BD-98F771927F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04800" y="5156200"/>
            <a:ext cx="2204535" cy="274320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FC6E0EA7-BF76-3AE2-4872-5EB2869B329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32294" y="242748"/>
            <a:ext cx="817429" cy="776558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C3D660A-4A32-0C3D-C79F-D77315138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493412" y="94361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01174" y="163577"/>
            <a:ext cx="817429" cy="776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58D5A-256C-0A53-9ED1-5D4C1BB8F98B}"/>
              </a:ext>
            </a:extLst>
          </p:cNvPr>
          <p:cNvSpPr txBox="1"/>
          <p:nvPr/>
        </p:nvSpPr>
        <p:spPr>
          <a:xfrm>
            <a:off x="2133600" y="976792"/>
            <a:ext cx="7566262" cy="7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một số hình ảnh gợi ý</a:t>
            </a:r>
          </a:p>
        </p:txBody>
      </p:sp>
      <p:pic>
        <p:nvPicPr>
          <p:cNvPr id="41" name="Picture 9">
            <a:extLst>
              <a:ext uri="{FF2B5EF4-FFF2-40B4-BE49-F238E27FC236}">
                <a16:creationId xmlns:a16="http://schemas.microsoft.com/office/drawing/2014/main" id="{973C347F-675A-9C8B-0342-102E0FA6D5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37290" y="1899063"/>
            <a:ext cx="1207437" cy="1147065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3573C435-5BDD-5EF4-1503-9C45D182D3D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217218" y="1712720"/>
            <a:ext cx="1285326" cy="12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9ADEBA8-EF7E-1DE1-607B-AEB4AC759941}"/>
              </a:ext>
            </a:extLst>
          </p:cNvPr>
          <p:cNvGrpSpPr/>
          <p:nvPr/>
        </p:nvGrpSpPr>
        <p:grpSpPr>
          <a:xfrm>
            <a:off x="408715" y="3633015"/>
            <a:ext cx="5683861" cy="2592098"/>
            <a:chOff x="828274" y="5724383"/>
            <a:chExt cx="7672745" cy="38881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2B7A68-AB6E-670D-11CD-5F9A96449577}"/>
                </a:ext>
              </a:extLst>
            </p:cNvPr>
            <p:cNvSpPr/>
            <p:nvPr/>
          </p:nvSpPr>
          <p:spPr>
            <a:xfrm>
              <a:off x="1033419" y="5918067"/>
              <a:ext cx="7467600" cy="3694463"/>
            </a:xfrm>
            <a:prstGeom prst="rect">
              <a:avLst/>
            </a:prstGeom>
            <a:solidFill>
              <a:srgbClr val="E68B86"/>
            </a:solidFill>
            <a:ln>
              <a:solidFill>
                <a:srgbClr val="E68B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856F16-8D2F-B0D0-CE28-51F41ACFB088}"/>
                </a:ext>
              </a:extLst>
            </p:cNvPr>
            <p:cNvSpPr/>
            <p:nvPr/>
          </p:nvSpPr>
          <p:spPr>
            <a:xfrm>
              <a:off x="828274" y="5724383"/>
              <a:ext cx="7467600" cy="3694463"/>
            </a:xfrm>
            <a:prstGeom prst="rect">
              <a:avLst/>
            </a:prstGeom>
            <a:solidFill>
              <a:srgbClr val="F0D7A5"/>
            </a:solidFill>
            <a:ln>
              <a:solidFill>
                <a:srgbClr val="F0D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92B084-2E24-E12A-DF8B-1275E05490DC}"/>
              </a:ext>
            </a:extLst>
          </p:cNvPr>
          <p:cNvGrpSpPr/>
          <p:nvPr/>
        </p:nvGrpSpPr>
        <p:grpSpPr>
          <a:xfrm>
            <a:off x="6432483" y="3678092"/>
            <a:ext cx="5531893" cy="2592098"/>
            <a:chOff x="828274" y="5724383"/>
            <a:chExt cx="7672745" cy="38881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69FD7B7-2220-8006-9406-BB8974739B4F}"/>
                </a:ext>
              </a:extLst>
            </p:cNvPr>
            <p:cNvSpPr/>
            <p:nvPr/>
          </p:nvSpPr>
          <p:spPr>
            <a:xfrm>
              <a:off x="1033419" y="5918067"/>
              <a:ext cx="7467600" cy="3694463"/>
            </a:xfrm>
            <a:prstGeom prst="rect">
              <a:avLst/>
            </a:prstGeom>
            <a:solidFill>
              <a:srgbClr val="E68B86"/>
            </a:solidFill>
            <a:ln>
              <a:solidFill>
                <a:srgbClr val="E68B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FEE56A-0095-33C3-2101-93D4A43C9AAE}"/>
                </a:ext>
              </a:extLst>
            </p:cNvPr>
            <p:cNvSpPr/>
            <p:nvPr/>
          </p:nvSpPr>
          <p:spPr>
            <a:xfrm>
              <a:off x="828274" y="5724383"/>
              <a:ext cx="7467600" cy="3694463"/>
            </a:xfrm>
            <a:prstGeom prst="rect">
              <a:avLst/>
            </a:prstGeom>
            <a:solidFill>
              <a:srgbClr val="F0D7A5"/>
            </a:solidFill>
            <a:ln>
              <a:solidFill>
                <a:srgbClr val="F0D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11650" flipH="1">
            <a:off x="-1914315" y="-1979298"/>
            <a:ext cx="8784469" cy="335407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FC6E0EA7-BF76-3AE2-4872-5EB2869B3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689" y="-133013"/>
            <a:ext cx="817429" cy="77655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71973D9-3AA7-52CD-6683-74804046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08715" y="686779"/>
            <a:ext cx="817429" cy="77655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56489C5-5848-48C1-1448-E618B9C7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4181" y="-326613"/>
            <a:ext cx="817429" cy="7765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C8A2A0D-3CB8-20B1-6430-3D0F5C52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32484" y="-224562"/>
            <a:ext cx="817429" cy="776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40A77-97EB-3534-C45F-9C26CB7ADE4E}"/>
              </a:ext>
            </a:extLst>
          </p:cNvPr>
          <p:cNvSpPr txBox="1"/>
          <p:nvPr/>
        </p:nvSpPr>
        <p:spPr>
          <a:xfrm>
            <a:off x="3634181" y="686269"/>
            <a:ext cx="5246707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67" b="1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14080-1333-0D3B-2E4E-336D03F75C98}"/>
              </a:ext>
            </a:extLst>
          </p:cNvPr>
          <p:cNvSpPr txBox="1"/>
          <p:nvPr/>
        </p:nvSpPr>
        <p:spPr>
          <a:xfrm>
            <a:off x="791769" y="3941103"/>
            <a:ext cx="5222789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dirty="0">
                <a:cs typeface="Arial" panose="020B0604020202020204" pitchFamily="34" charset="0"/>
              </a:rPr>
              <a:t>Viết đoạn văn kể về một sự việc mà em được chứng kiến hoặc tham gia ở trường.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3F5572-4AF5-B355-2D65-99B8434318F7}"/>
              </a:ext>
            </a:extLst>
          </p:cNvPr>
          <p:cNvSpPr txBox="1"/>
          <p:nvPr/>
        </p:nvSpPr>
        <p:spPr>
          <a:xfrm>
            <a:off x="6506436" y="3837768"/>
            <a:ext cx="5383987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>
                <a:cs typeface="Arial" panose="020B0604020202020204" pitchFamily="34" charset="0"/>
              </a:rPr>
              <a:t>Viết đoạn văn kể về một kỉ niệm đáng nhớ của em với một người thân trong gia đình.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88BCB7-C28D-0074-D136-F0C984529AC1}"/>
              </a:ext>
            </a:extLst>
          </p:cNvPr>
          <p:cNvSpPr txBox="1"/>
          <p:nvPr/>
        </p:nvSpPr>
        <p:spPr>
          <a:xfrm>
            <a:off x="1359891" y="1674231"/>
            <a:ext cx="9795287" cy="170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>
                <a:latin typeface="Arial" panose="020B0604020202020204" pitchFamily="34" charset="0"/>
                <a:cs typeface="Arial" panose="020B0604020202020204" pitchFamily="34" charset="0"/>
              </a:rPr>
              <a:t>Chọn 1 trong 2 đề sau, thực hành viết đoạn văn theo như gợi ý: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CE6E99-6FD6-0D9A-E9E8-C1C4F1775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9" y="3240134"/>
            <a:ext cx="875915" cy="8759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FF5669-7243-1888-7E23-8FAC64155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462" y="3270688"/>
            <a:ext cx="875915" cy="8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82C869-7CAD-679C-42BF-9968FEF1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1" t="46140" r="30113" b="9453"/>
          <a:stretch>
            <a:fillRect/>
          </a:stretch>
        </p:blipFill>
        <p:spPr bwMode="auto">
          <a:xfrm>
            <a:off x="205857" y="679872"/>
            <a:ext cx="8686800" cy="531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F5D624-C337-898D-B385-5839C5475BC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952792" y="633219"/>
            <a:ext cx="939865" cy="1879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5C2781-2F60-129D-23DD-D25CBD5FD195}"/>
              </a:ext>
            </a:extLst>
          </p:cNvPr>
          <p:cNvSpPr txBox="1"/>
          <p:nvPr/>
        </p:nvSpPr>
        <p:spPr>
          <a:xfrm>
            <a:off x="8892657" y="249748"/>
            <a:ext cx="2034073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CFBC2-E52D-D1C3-0710-CA94C1A2BD26}"/>
              </a:ext>
            </a:extLst>
          </p:cNvPr>
          <p:cNvSpPr txBox="1"/>
          <p:nvPr/>
        </p:nvSpPr>
        <p:spPr>
          <a:xfrm>
            <a:off x="8900043" y="1116668"/>
            <a:ext cx="3218478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C6BE6-6DE5-FA43-5DA5-3631BC82E545}"/>
              </a:ext>
            </a:extLst>
          </p:cNvPr>
          <p:cNvSpPr txBox="1"/>
          <p:nvPr/>
        </p:nvSpPr>
        <p:spPr>
          <a:xfrm>
            <a:off x="8892657" y="2020045"/>
            <a:ext cx="2034073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EBA99-952F-068F-400D-D51F04CEE3BD}"/>
              </a:ext>
            </a:extLst>
          </p:cNvPr>
          <p:cNvSpPr txBox="1"/>
          <p:nvPr/>
        </p:nvSpPr>
        <p:spPr>
          <a:xfrm>
            <a:off x="8880411" y="2853091"/>
            <a:ext cx="2547257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2BBAA-6C1D-15B6-F09B-D0C793A1216D}"/>
              </a:ext>
            </a:extLst>
          </p:cNvPr>
          <p:cNvSpPr txBox="1"/>
          <p:nvPr/>
        </p:nvSpPr>
        <p:spPr>
          <a:xfrm>
            <a:off x="8917149" y="4523409"/>
            <a:ext cx="2034073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D697F-E108-4884-1CC5-04F7CF82A5FF}"/>
              </a:ext>
            </a:extLst>
          </p:cNvPr>
          <p:cNvSpPr txBox="1"/>
          <p:nvPr/>
        </p:nvSpPr>
        <p:spPr>
          <a:xfrm>
            <a:off x="8917149" y="3688250"/>
            <a:ext cx="2034073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44060A-CC92-B7DF-236B-D82DD7ED2B11}"/>
              </a:ext>
            </a:extLst>
          </p:cNvPr>
          <p:cNvCxnSpPr>
            <a:cxnSpLocks/>
          </p:cNvCxnSpPr>
          <p:nvPr/>
        </p:nvCxnSpPr>
        <p:spPr>
          <a:xfrm flipV="1">
            <a:off x="7952792" y="1589314"/>
            <a:ext cx="923731" cy="970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A18ADD-E6EA-729F-9952-47B781DF9CC3}"/>
              </a:ext>
            </a:extLst>
          </p:cNvPr>
          <p:cNvCxnSpPr>
            <a:cxnSpLocks/>
          </p:cNvCxnSpPr>
          <p:nvPr/>
        </p:nvCxnSpPr>
        <p:spPr>
          <a:xfrm flipV="1">
            <a:off x="8061649" y="2403515"/>
            <a:ext cx="794269" cy="274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7104A7-B078-AECB-B7CB-EBBBF4053F0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238542" y="2830853"/>
            <a:ext cx="641869" cy="405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ED80CB-D1BB-C821-A9AC-3B04EF80175A}"/>
              </a:ext>
            </a:extLst>
          </p:cNvPr>
          <p:cNvCxnSpPr>
            <a:cxnSpLocks/>
          </p:cNvCxnSpPr>
          <p:nvPr/>
        </p:nvCxnSpPr>
        <p:spPr>
          <a:xfrm>
            <a:off x="8238542" y="2830853"/>
            <a:ext cx="641869" cy="1172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6999D6-37AC-91F5-203E-5BA8A6BADCE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238542" y="2830853"/>
            <a:ext cx="678607" cy="2076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FFF42-A850-D9EE-D666-3D8517656575}"/>
              </a:ext>
            </a:extLst>
          </p:cNvPr>
          <p:cNvSpPr txBox="1"/>
          <p:nvPr/>
        </p:nvSpPr>
        <p:spPr>
          <a:xfrm>
            <a:off x="712818" y="83672"/>
            <a:ext cx="9074994" cy="766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8F9F4-1BF6-DD7E-FD5C-83243E085E1F}"/>
              </a:ext>
            </a:extLst>
          </p:cNvPr>
          <p:cNvSpPr txBox="1"/>
          <p:nvPr/>
        </p:nvSpPr>
        <p:spPr>
          <a:xfrm>
            <a:off x="0" y="580870"/>
            <a:ext cx="5992782" cy="7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8E339-8EA7-C9AB-1D5C-CDAFEC9BBBD5}"/>
              </a:ext>
            </a:extLst>
          </p:cNvPr>
          <p:cNvSpPr txBox="1"/>
          <p:nvPr/>
        </p:nvSpPr>
        <p:spPr>
          <a:xfrm>
            <a:off x="364816" y="1336209"/>
            <a:ext cx="10692881" cy="7397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ABAB2-A819-8A43-39B0-7343696D9C79}"/>
              </a:ext>
            </a:extLst>
          </p:cNvPr>
          <p:cNvSpPr txBox="1"/>
          <p:nvPr/>
        </p:nvSpPr>
        <p:spPr>
          <a:xfrm>
            <a:off x="364816" y="2163769"/>
            <a:ext cx="11755649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vang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5529F-71A0-30A4-FE85-996EB1B38745}"/>
              </a:ext>
            </a:extLst>
          </p:cNvPr>
          <p:cNvSpPr txBox="1"/>
          <p:nvPr/>
        </p:nvSpPr>
        <p:spPr>
          <a:xfrm>
            <a:off x="364815" y="4183540"/>
            <a:ext cx="11755650" cy="11185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4. Sau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câu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háo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hức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84B94-B84D-0543-000D-09EC3A679B0F}"/>
              </a:ext>
            </a:extLst>
          </p:cNvPr>
          <p:cNvSpPr txBox="1"/>
          <p:nvPr/>
        </p:nvSpPr>
        <p:spPr>
          <a:xfrm>
            <a:off x="364816" y="3328793"/>
            <a:ext cx="11755650" cy="7669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4C793-09C8-8361-1FCF-B30BD7C2EF82}"/>
              </a:ext>
            </a:extLst>
          </p:cNvPr>
          <p:cNvSpPr txBox="1"/>
          <p:nvPr/>
        </p:nvSpPr>
        <p:spPr>
          <a:xfrm>
            <a:off x="364815" y="5378595"/>
            <a:ext cx="11755650" cy="605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45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82C869-7CAD-679C-42BF-9968FEF1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1" t="46140" r="30113" b="9453"/>
          <a:stretch>
            <a:fillRect/>
          </a:stretch>
        </p:blipFill>
        <p:spPr bwMode="auto">
          <a:xfrm>
            <a:off x="205857" y="679872"/>
            <a:ext cx="8686800" cy="531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F5D624-C337-898D-B385-5839C5475BC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952792" y="633219"/>
            <a:ext cx="939865" cy="1879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5C2781-2F60-129D-23DD-D25CBD5FD195}"/>
              </a:ext>
            </a:extLst>
          </p:cNvPr>
          <p:cNvSpPr txBox="1"/>
          <p:nvPr/>
        </p:nvSpPr>
        <p:spPr>
          <a:xfrm>
            <a:off x="8892657" y="249748"/>
            <a:ext cx="3093486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CFBC2-E52D-D1C3-0710-CA94C1A2BD26}"/>
              </a:ext>
            </a:extLst>
          </p:cNvPr>
          <p:cNvSpPr txBox="1"/>
          <p:nvPr/>
        </p:nvSpPr>
        <p:spPr>
          <a:xfrm>
            <a:off x="8900043" y="1116668"/>
            <a:ext cx="3218478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C6BE6-6DE5-FA43-5DA5-3631BC82E545}"/>
              </a:ext>
            </a:extLst>
          </p:cNvPr>
          <p:cNvSpPr txBox="1"/>
          <p:nvPr/>
        </p:nvSpPr>
        <p:spPr>
          <a:xfrm>
            <a:off x="8892657" y="2020045"/>
            <a:ext cx="3176880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EBA99-952F-068F-400D-D51F04CEE3BD}"/>
              </a:ext>
            </a:extLst>
          </p:cNvPr>
          <p:cNvSpPr txBox="1"/>
          <p:nvPr/>
        </p:nvSpPr>
        <p:spPr>
          <a:xfrm>
            <a:off x="8880411" y="2853091"/>
            <a:ext cx="2547257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2BBAA-6C1D-15B6-F09B-D0C793A1216D}"/>
              </a:ext>
            </a:extLst>
          </p:cNvPr>
          <p:cNvSpPr txBox="1"/>
          <p:nvPr/>
        </p:nvSpPr>
        <p:spPr>
          <a:xfrm>
            <a:off x="8917149" y="4523409"/>
            <a:ext cx="2034073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D697F-E108-4884-1CC5-04F7CF82A5FF}"/>
              </a:ext>
            </a:extLst>
          </p:cNvPr>
          <p:cNvSpPr txBox="1"/>
          <p:nvPr/>
        </p:nvSpPr>
        <p:spPr>
          <a:xfrm>
            <a:off x="8917149" y="3688250"/>
            <a:ext cx="3152388" cy="766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44060A-CC92-B7DF-236B-D82DD7ED2B11}"/>
              </a:ext>
            </a:extLst>
          </p:cNvPr>
          <p:cNvCxnSpPr>
            <a:cxnSpLocks/>
          </p:cNvCxnSpPr>
          <p:nvPr/>
        </p:nvCxnSpPr>
        <p:spPr>
          <a:xfrm flipV="1">
            <a:off x="7952792" y="1589314"/>
            <a:ext cx="923731" cy="970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A18ADD-E6EA-729F-9952-47B781DF9CC3}"/>
              </a:ext>
            </a:extLst>
          </p:cNvPr>
          <p:cNvCxnSpPr>
            <a:cxnSpLocks/>
          </p:cNvCxnSpPr>
          <p:nvPr/>
        </p:nvCxnSpPr>
        <p:spPr>
          <a:xfrm flipV="1">
            <a:off x="8061649" y="2403515"/>
            <a:ext cx="794269" cy="274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7104A7-B078-AECB-B7CB-EBBBF4053F0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238542" y="2830853"/>
            <a:ext cx="641869" cy="405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ED80CB-D1BB-C821-A9AC-3B04EF80175A}"/>
              </a:ext>
            </a:extLst>
          </p:cNvPr>
          <p:cNvCxnSpPr>
            <a:cxnSpLocks/>
          </p:cNvCxnSpPr>
          <p:nvPr/>
        </p:nvCxnSpPr>
        <p:spPr>
          <a:xfrm>
            <a:off x="8238542" y="2830853"/>
            <a:ext cx="641869" cy="1172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6999D6-37AC-91F5-203E-5BA8A6BADCE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238542" y="2830853"/>
            <a:ext cx="678607" cy="2076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4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2077" y="-128233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-5264612" flipH="1" flipV="1">
              <a:off x="5237906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-5661089" flipH="1" flipV="1">
              <a:off x="14796899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98860">
            <a:off x="8368630" y="983013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32974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24579">
            <a:off x="9130398" y="683445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23670">
            <a:off x="10538105" y="587430"/>
            <a:ext cx="367549" cy="63370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28800" y="2952454"/>
            <a:ext cx="9010461" cy="2684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lvl="1" indent="-45722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Ôn tập lại các bài đọc đã học ở nửa đầu học kì I.</a:t>
            </a:r>
          </a:p>
          <a:p>
            <a:pPr marL="457223" lvl="1" indent="-45722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Ôn tập viết đoạn văn ngắn kể về hoạt động, sự việc xảy ra.</a:t>
            </a:r>
          </a:p>
          <a:p>
            <a:pPr marL="457223" lvl="1" indent="-457223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Chuẩn bị, đọc trước nội dung của bài học mới.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120" y="1537140"/>
            <a:ext cx="725280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667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FBEA7A10-AB3A-68BE-4EE6-6EBAC04991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769" y="5041632"/>
            <a:ext cx="2035939" cy="1809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 flipH="1" flipV="1">
            <a:off x="3227321" y="-3591567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1294">
            <a:off x="3154503" y="-830918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48161">
            <a:off x="6751808" y="-954394"/>
            <a:ext cx="6217748" cy="1661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7625726" flipH="1">
            <a:off x="1231722" y="5211711"/>
            <a:ext cx="2969734" cy="1518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8224983" flipH="1">
            <a:off x="-1247968" y="3782489"/>
            <a:ext cx="2969734" cy="15187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9843" y="4598749"/>
            <a:ext cx="487704" cy="482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64018">
            <a:off x="10038038" y="908941"/>
            <a:ext cx="211245" cy="364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64018">
            <a:off x="9383681" y="255416"/>
            <a:ext cx="524819" cy="5415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11966" y="5445371"/>
            <a:ext cx="2678010" cy="15775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80981">
            <a:off x="539756" y="4420614"/>
            <a:ext cx="1283771" cy="20116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57547" y="1879708"/>
            <a:ext cx="9659835" cy="3098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67" b="1">
                <a:latin typeface="Arial" panose="020B0604020202020204" pitchFamily="34" charset="0"/>
                <a:cs typeface="Arial" panose="020B0604020202020204" pitchFamily="34" charset="0"/>
              </a:rPr>
              <a:t>XIN CHÀO!</a:t>
            </a:r>
          </a:p>
          <a:p>
            <a:pPr algn="ctr">
              <a:lnSpc>
                <a:spcPct val="150000"/>
              </a:lnSpc>
            </a:pPr>
            <a:r>
              <a:rPr lang="en-US" sz="4667" b="1">
                <a:latin typeface="Arial" panose="020B0604020202020204" pitchFamily="34" charset="0"/>
                <a:cs typeface="Arial" panose="020B0604020202020204" pitchFamily="34" charset="0"/>
              </a:rPr>
              <a:t>HẸN GẶP LẠI CÁC EM Ở CÁC TIẾT HỌC KẾ TIẾP!</a:t>
            </a:r>
          </a:p>
        </p:txBody>
      </p:sp>
      <p:pic>
        <p:nvPicPr>
          <p:cNvPr id="17" name="Picture 25">
            <a:extLst>
              <a:ext uri="{FF2B5EF4-FFF2-40B4-BE49-F238E27FC236}">
                <a16:creationId xmlns:a16="http://schemas.microsoft.com/office/drawing/2014/main" id="{84F767BF-0B97-840B-8532-C8F6DDEEA53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721848" y="3971786"/>
            <a:ext cx="2999662" cy="2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328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2022-10-30T02:53:45Z</dcterms:created>
  <dcterms:modified xsi:type="dcterms:W3CDTF">2022-10-30T06:20:41Z</dcterms:modified>
</cp:coreProperties>
</file>