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311" r:id="rId3"/>
    <p:sldId id="312" r:id="rId4"/>
    <p:sldId id="314" r:id="rId5"/>
    <p:sldId id="315" r:id="rId6"/>
    <p:sldId id="316" r:id="rId7"/>
    <p:sldId id="317" r:id="rId8"/>
    <p:sldId id="318" r:id="rId9"/>
    <p:sldId id="319" r:id="rId10"/>
    <p:sldId id="320" r:id="rId11"/>
    <p:sldId id="321" r:id="rId12"/>
    <p:sldId id="322" r:id="rId13"/>
    <p:sldId id="32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1291" y="-38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AE7DF-F264-42F5-B419-EEAC59CCADC5}" type="datetimeFigureOut">
              <a:rPr lang="en-US" smtClean="0"/>
              <a:t>10/30/2022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9587B-0832-47E2-8CD4-24D8B3D89517}" type="slidenum">
              <a:rPr lang="en-US" smtClean="0"/>
              <a:t>‹#›</a:t>
            </a:fld>
            <a:endParaRPr lang="en-US"/>
          </a:p>
        </p:txBody>
      </p:sp>
    </p:spTree>
    <p:extLst>
      <p:ext uri="{BB962C8B-B14F-4D97-AF65-F5344CB8AC3E}">
        <p14:creationId xmlns:p14="http://schemas.microsoft.com/office/powerpoint/2010/main" val="2088247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855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CFC0E-B0A3-E9EA-5003-3FEDDDE39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E5E3D7-6AC7-2710-6CEF-E33B8903FD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79EC64-4986-C768-759C-DDD8D04B532F}"/>
              </a:ext>
            </a:extLst>
          </p:cNvPr>
          <p:cNvSpPr>
            <a:spLocks noGrp="1"/>
          </p:cNvSpPr>
          <p:nvPr>
            <p:ph type="dt" sz="half" idx="10"/>
          </p:nvPr>
        </p:nvSpPr>
        <p:spPr/>
        <p:txBody>
          <a:bodyPr/>
          <a:lstStyle/>
          <a:p>
            <a:fld id="{48295292-250C-4450-915B-DB6E8A5F836D}" type="datetimeFigureOut">
              <a:rPr lang="en-US" smtClean="0"/>
              <a:t>10/30/2022</a:t>
            </a:fld>
            <a:endParaRPr lang="en-US"/>
          </a:p>
        </p:txBody>
      </p:sp>
      <p:sp>
        <p:nvSpPr>
          <p:cNvPr id="5" name="Footer Placeholder 4">
            <a:extLst>
              <a:ext uri="{FF2B5EF4-FFF2-40B4-BE49-F238E27FC236}">
                <a16:creationId xmlns:a16="http://schemas.microsoft.com/office/drawing/2014/main" id="{DAA0CBF0-615B-35A6-47E6-C92C48CA5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E4CFD-824A-B509-302A-C320BC3D648B}"/>
              </a:ext>
            </a:extLst>
          </p:cNvPr>
          <p:cNvSpPr>
            <a:spLocks noGrp="1"/>
          </p:cNvSpPr>
          <p:nvPr>
            <p:ph type="sldNum" sz="quarter" idx="12"/>
          </p:nvPr>
        </p:nvSpPr>
        <p:spPr/>
        <p:txBody>
          <a:bodyPr/>
          <a:lstStyle/>
          <a:p>
            <a:fld id="{327F6226-D96F-44BD-898C-833AAD433E58}" type="slidenum">
              <a:rPr lang="en-US" smtClean="0"/>
              <a:t>‹#›</a:t>
            </a:fld>
            <a:endParaRPr lang="en-US"/>
          </a:p>
        </p:txBody>
      </p:sp>
    </p:spTree>
    <p:extLst>
      <p:ext uri="{BB962C8B-B14F-4D97-AF65-F5344CB8AC3E}">
        <p14:creationId xmlns:p14="http://schemas.microsoft.com/office/powerpoint/2010/main" val="3226931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4BAC-0F41-4AD4-F25B-5CB9EFE473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EFCC30-EB57-9256-60C6-57E0DE74BD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36DFD-3EDB-D8D6-AEE1-E2189A98F619}"/>
              </a:ext>
            </a:extLst>
          </p:cNvPr>
          <p:cNvSpPr>
            <a:spLocks noGrp="1"/>
          </p:cNvSpPr>
          <p:nvPr>
            <p:ph type="dt" sz="half" idx="10"/>
          </p:nvPr>
        </p:nvSpPr>
        <p:spPr/>
        <p:txBody>
          <a:bodyPr/>
          <a:lstStyle/>
          <a:p>
            <a:fld id="{48295292-250C-4450-915B-DB6E8A5F836D}" type="datetimeFigureOut">
              <a:rPr lang="en-US" smtClean="0"/>
              <a:t>10/30/2022</a:t>
            </a:fld>
            <a:endParaRPr lang="en-US"/>
          </a:p>
        </p:txBody>
      </p:sp>
      <p:sp>
        <p:nvSpPr>
          <p:cNvPr id="5" name="Footer Placeholder 4">
            <a:extLst>
              <a:ext uri="{FF2B5EF4-FFF2-40B4-BE49-F238E27FC236}">
                <a16:creationId xmlns:a16="http://schemas.microsoft.com/office/drawing/2014/main" id="{33A5CFC0-9507-546B-0DF1-4F4B4FC97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1A3C1-0DC2-FDF7-5034-016805FF65B5}"/>
              </a:ext>
            </a:extLst>
          </p:cNvPr>
          <p:cNvSpPr>
            <a:spLocks noGrp="1"/>
          </p:cNvSpPr>
          <p:nvPr>
            <p:ph type="sldNum" sz="quarter" idx="12"/>
          </p:nvPr>
        </p:nvSpPr>
        <p:spPr/>
        <p:txBody>
          <a:bodyPr/>
          <a:lstStyle/>
          <a:p>
            <a:fld id="{327F6226-D96F-44BD-898C-833AAD433E58}" type="slidenum">
              <a:rPr lang="en-US" smtClean="0"/>
              <a:t>‹#›</a:t>
            </a:fld>
            <a:endParaRPr lang="en-US"/>
          </a:p>
        </p:txBody>
      </p:sp>
    </p:spTree>
    <p:extLst>
      <p:ext uri="{BB962C8B-B14F-4D97-AF65-F5344CB8AC3E}">
        <p14:creationId xmlns:p14="http://schemas.microsoft.com/office/powerpoint/2010/main" val="329549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980CE3-7EDE-4E84-0665-64A58F5234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E5CC6E-A25E-D756-A605-45FE58C8CE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0821D-EB70-D5AF-05A8-D25DFCD3E592}"/>
              </a:ext>
            </a:extLst>
          </p:cNvPr>
          <p:cNvSpPr>
            <a:spLocks noGrp="1"/>
          </p:cNvSpPr>
          <p:nvPr>
            <p:ph type="dt" sz="half" idx="10"/>
          </p:nvPr>
        </p:nvSpPr>
        <p:spPr/>
        <p:txBody>
          <a:bodyPr/>
          <a:lstStyle/>
          <a:p>
            <a:fld id="{48295292-250C-4450-915B-DB6E8A5F836D}" type="datetimeFigureOut">
              <a:rPr lang="en-US" smtClean="0"/>
              <a:t>10/30/2022</a:t>
            </a:fld>
            <a:endParaRPr lang="en-US"/>
          </a:p>
        </p:txBody>
      </p:sp>
      <p:sp>
        <p:nvSpPr>
          <p:cNvPr id="5" name="Footer Placeholder 4">
            <a:extLst>
              <a:ext uri="{FF2B5EF4-FFF2-40B4-BE49-F238E27FC236}">
                <a16:creationId xmlns:a16="http://schemas.microsoft.com/office/drawing/2014/main" id="{BC0A4C1C-BF8B-A952-6843-43FAFD7C9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9D2B9-13C3-0831-1B92-B86FD140AE2B}"/>
              </a:ext>
            </a:extLst>
          </p:cNvPr>
          <p:cNvSpPr>
            <a:spLocks noGrp="1"/>
          </p:cNvSpPr>
          <p:nvPr>
            <p:ph type="sldNum" sz="quarter" idx="12"/>
          </p:nvPr>
        </p:nvSpPr>
        <p:spPr/>
        <p:txBody>
          <a:bodyPr/>
          <a:lstStyle/>
          <a:p>
            <a:fld id="{327F6226-D96F-44BD-898C-833AAD433E58}" type="slidenum">
              <a:rPr lang="en-US" smtClean="0"/>
              <a:t>‹#›</a:t>
            </a:fld>
            <a:endParaRPr lang="en-US"/>
          </a:p>
        </p:txBody>
      </p:sp>
    </p:spTree>
    <p:extLst>
      <p:ext uri="{BB962C8B-B14F-4D97-AF65-F5344CB8AC3E}">
        <p14:creationId xmlns:p14="http://schemas.microsoft.com/office/powerpoint/2010/main" val="134330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1D8A2-4294-7965-66E9-93AE97F2F9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04C84C-3BC4-9529-9E0D-AE2185F125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D7993-1B4F-75AD-DE01-0A94BB0EA3A7}"/>
              </a:ext>
            </a:extLst>
          </p:cNvPr>
          <p:cNvSpPr>
            <a:spLocks noGrp="1"/>
          </p:cNvSpPr>
          <p:nvPr>
            <p:ph type="dt" sz="half" idx="10"/>
          </p:nvPr>
        </p:nvSpPr>
        <p:spPr/>
        <p:txBody>
          <a:bodyPr/>
          <a:lstStyle/>
          <a:p>
            <a:fld id="{48295292-250C-4450-915B-DB6E8A5F836D}" type="datetimeFigureOut">
              <a:rPr lang="en-US" smtClean="0"/>
              <a:t>10/30/2022</a:t>
            </a:fld>
            <a:endParaRPr lang="en-US"/>
          </a:p>
        </p:txBody>
      </p:sp>
      <p:sp>
        <p:nvSpPr>
          <p:cNvPr id="5" name="Footer Placeholder 4">
            <a:extLst>
              <a:ext uri="{FF2B5EF4-FFF2-40B4-BE49-F238E27FC236}">
                <a16:creationId xmlns:a16="http://schemas.microsoft.com/office/drawing/2014/main" id="{9E6C42D5-C7D3-449E-7B80-B1EBAFB84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F1494-0921-B971-8D4D-4D562497C51A}"/>
              </a:ext>
            </a:extLst>
          </p:cNvPr>
          <p:cNvSpPr>
            <a:spLocks noGrp="1"/>
          </p:cNvSpPr>
          <p:nvPr>
            <p:ph type="sldNum" sz="quarter" idx="12"/>
          </p:nvPr>
        </p:nvSpPr>
        <p:spPr/>
        <p:txBody>
          <a:bodyPr/>
          <a:lstStyle/>
          <a:p>
            <a:fld id="{327F6226-D96F-44BD-898C-833AAD433E58}" type="slidenum">
              <a:rPr lang="en-US" smtClean="0"/>
              <a:t>‹#›</a:t>
            </a:fld>
            <a:endParaRPr lang="en-US"/>
          </a:p>
        </p:txBody>
      </p:sp>
    </p:spTree>
    <p:extLst>
      <p:ext uri="{BB962C8B-B14F-4D97-AF65-F5344CB8AC3E}">
        <p14:creationId xmlns:p14="http://schemas.microsoft.com/office/powerpoint/2010/main" val="749917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AB39F-F78B-DE00-2892-7DFAF8C177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24EE6B-7108-4419-D44D-1C50868EDA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B3A69D-2C1D-D1F4-B8EB-06A8E5E0FB09}"/>
              </a:ext>
            </a:extLst>
          </p:cNvPr>
          <p:cNvSpPr>
            <a:spLocks noGrp="1"/>
          </p:cNvSpPr>
          <p:nvPr>
            <p:ph type="dt" sz="half" idx="10"/>
          </p:nvPr>
        </p:nvSpPr>
        <p:spPr/>
        <p:txBody>
          <a:bodyPr/>
          <a:lstStyle/>
          <a:p>
            <a:fld id="{48295292-250C-4450-915B-DB6E8A5F836D}" type="datetimeFigureOut">
              <a:rPr lang="en-US" smtClean="0"/>
              <a:t>10/30/2022</a:t>
            </a:fld>
            <a:endParaRPr lang="en-US"/>
          </a:p>
        </p:txBody>
      </p:sp>
      <p:sp>
        <p:nvSpPr>
          <p:cNvPr id="5" name="Footer Placeholder 4">
            <a:extLst>
              <a:ext uri="{FF2B5EF4-FFF2-40B4-BE49-F238E27FC236}">
                <a16:creationId xmlns:a16="http://schemas.microsoft.com/office/drawing/2014/main" id="{8D4004EC-EF49-F498-FE31-BBB203296C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1BFA4-D187-8C29-2883-BB1AF521A928}"/>
              </a:ext>
            </a:extLst>
          </p:cNvPr>
          <p:cNvSpPr>
            <a:spLocks noGrp="1"/>
          </p:cNvSpPr>
          <p:nvPr>
            <p:ph type="sldNum" sz="quarter" idx="12"/>
          </p:nvPr>
        </p:nvSpPr>
        <p:spPr/>
        <p:txBody>
          <a:bodyPr/>
          <a:lstStyle/>
          <a:p>
            <a:fld id="{327F6226-D96F-44BD-898C-833AAD433E58}" type="slidenum">
              <a:rPr lang="en-US" smtClean="0"/>
              <a:t>‹#›</a:t>
            </a:fld>
            <a:endParaRPr lang="en-US"/>
          </a:p>
        </p:txBody>
      </p:sp>
    </p:spTree>
    <p:extLst>
      <p:ext uri="{BB962C8B-B14F-4D97-AF65-F5344CB8AC3E}">
        <p14:creationId xmlns:p14="http://schemas.microsoft.com/office/powerpoint/2010/main" val="181234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FF96-E034-4316-6C42-8D7141BC3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3582FE-AB96-ED70-FA6F-8B9CA6B7C2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54172-247B-5FDA-5502-5FC06B7D30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A5775A-3AEA-F0A7-DD2C-6E6EE5054D69}"/>
              </a:ext>
            </a:extLst>
          </p:cNvPr>
          <p:cNvSpPr>
            <a:spLocks noGrp="1"/>
          </p:cNvSpPr>
          <p:nvPr>
            <p:ph type="dt" sz="half" idx="10"/>
          </p:nvPr>
        </p:nvSpPr>
        <p:spPr/>
        <p:txBody>
          <a:bodyPr/>
          <a:lstStyle/>
          <a:p>
            <a:fld id="{48295292-250C-4450-915B-DB6E8A5F836D}" type="datetimeFigureOut">
              <a:rPr lang="en-US" smtClean="0"/>
              <a:t>10/30/2022</a:t>
            </a:fld>
            <a:endParaRPr lang="en-US"/>
          </a:p>
        </p:txBody>
      </p:sp>
      <p:sp>
        <p:nvSpPr>
          <p:cNvPr id="6" name="Footer Placeholder 5">
            <a:extLst>
              <a:ext uri="{FF2B5EF4-FFF2-40B4-BE49-F238E27FC236}">
                <a16:creationId xmlns:a16="http://schemas.microsoft.com/office/drawing/2014/main" id="{0A1FE1C5-972D-6F21-95AC-17E12E0EA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17A64-97F9-3752-0A5B-4EA4CD4DB00B}"/>
              </a:ext>
            </a:extLst>
          </p:cNvPr>
          <p:cNvSpPr>
            <a:spLocks noGrp="1"/>
          </p:cNvSpPr>
          <p:nvPr>
            <p:ph type="sldNum" sz="quarter" idx="12"/>
          </p:nvPr>
        </p:nvSpPr>
        <p:spPr/>
        <p:txBody>
          <a:bodyPr/>
          <a:lstStyle/>
          <a:p>
            <a:fld id="{327F6226-D96F-44BD-898C-833AAD433E58}" type="slidenum">
              <a:rPr lang="en-US" smtClean="0"/>
              <a:t>‹#›</a:t>
            </a:fld>
            <a:endParaRPr lang="en-US"/>
          </a:p>
        </p:txBody>
      </p:sp>
    </p:spTree>
    <p:extLst>
      <p:ext uri="{BB962C8B-B14F-4D97-AF65-F5344CB8AC3E}">
        <p14:creationId xmlns:p14="http://schemas.microsoft.com/office/powerpoint/2010/main" val="190248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F88CE-F48C-35A6-DD47-D3CC63E662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65ED96-CCD7-3909-1888-83E06BD0DA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BD8319-C7BD-CC64-1847-9AF0E0D4E5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87E4C0-E952-2261-D8A8-FC23DD9B45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AD0B7F-A296-45AD-23E7-2666EE6D07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A38F62-3465-2428-0731-CC1D2B8BB9AB}"/>
              </a:ext>
            </a:extLst>
          </p:cNvPr>
          <p:cNvSpPr>
            <a:spLocks noGrp="1"/>
          </p:cNvSpPr>
          <p:nvPr>
            <p:ph type="dt" sz="half" idx="10"/>
          </p:nvPr>
        </p:nvSpPr>
        <p:spPr/>
        <p:txBody>
          <a:bodyPr/>
          <a:lstStyle/>
          <a:p>
            <a:fld id="{48295292-250C-4450-915B-DB6E8A5F836D}" type="datetimeFigureOut">
              <a:rPr lang="en-US" smtClean="0"/>
              <a:t>10/30/2022</a:t>
            </a:fld>
            <a:endParaRPr lang="en-US"/>
          </a:p>
        </p:txBody>
      </p:sp>
      <p:sp>
        <p:nvSpPr>
          <p:cNvPr id="8" name="Footer Placeholder 7">
            <a:extLst>
              <a:ext uri="{FF2B5EF4-FFF2-40B4-BE49-F238E27FC236}">
                <a16:creationId xmlns:a16="http://schemas.microsoft.com/office/drawing/2014/main" id="{548BAEC9-FE63-5FEE-72A9-09C59B310A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80D2FC-B9E5-E103-6974-7064F4FAC26E}"/>
              </a:ext>
            </a:extLst>
          </p:cNvPr>
          <p:cNvSpPr>
            <a:spLocks noGrp="1"/>
          </p:cNvSpPr>
          <p:nvPr>
            <p:ph type="sldNum" sz="quarter" idx="12"/>
          </p:nvPr>
        </p:nvSpPr>
        <p:spPr/>
        <p:txBody>
          <a:bodyPr/>
          <a:lstStyle/>
          <a:p>
            <a:fld id="{327F6226-D96F-44BD-898C-833AAD433E58}" type="slidenum">
              <a:rPr lang="en-US" smtClean="0"/>
              <a:t>‹#›</a:t>
            </a:fld>
            <a:endParaRPr lang="en-US"/>
          </a:p>
        </p:txBody>
      </p:sp>
    </p:spTree>
    <p:extLst>
      <p:ext uri="{BB962C8B-B14F-4D97-AF65-F5344CB8AC3E}">
        <p14:creationId xmlns:p14="http://schemas.microsoft.com/office/powerpoint/2010/main" val="289693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5629-9F05-7F3B-6EE0-1344F84974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357B9A-101B-4CCD-A001-D9359F17A20B}"/>
              </a:ext>
            </a:extLst>
          </p:cNvPr>
          <p:cNvSpPr>
            <a:spLocks noGrp="1"/>
          </p:cNvSpPr>
          <p:nvPr>
            <p:ph type="dt" sz="half" idx="10"/>
          </p:nvPr>
        </p:nvSpPr>
        <p:spPr/>
        <p:txBody>
          <a:bodyPr/>
          <a:lstStyle/>
          <a:p>
            <a:fld id="{48295292-250C-4450-915B-DB6E8A5F836D}" type="datetimeFigureOut">
              <a:rPr lang="en-US" smtClean="0"/>
              <a:t>10/30/2022</a:t>
            </a:fld>
            <a:endParaRPr lang="en-US"/>
          </a:p>
        </p:txBody>
      </p:sp>
      <p:sp>
        <p:nvSpPr>
          <p:cNvPr id="4" name="Footer Placeholder 3">
            <a:extLst>
              <a:ext uri="{FF2B5EF4-FFF2-40B4-BE49-F238E27FC236}">
                <a16:creationId xmlns:a16="http://schemas.microsoft.com/office/drawing/2014/main" id="{298619F4-1EF3-06F7-C74D-C9C0C1AE01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8F412-6988-2FEE-9CCA-BFE4247464CD}"/>
              </a:ext>
            </a:extLst>
          </p:cNvPr>
          <p:cNvSpPr>
            <a:spLocks noGrp="1"/>
          </p:cNvSpPr>
          <p:nvPr>
            <p:ph type="sldNum" sz="quarter" idx="12"/>
          </p:nvPr>
        </p:nvSpPr>
        <p:spPr/>
        <p:txBody>
          <a:bodyPr/>
          <a:lstStyle/>
          <a:p>
            <a:fld id="{327F6226-D96F-44BD-898C-833AAD433E58}" type="slidenum">
              <a:rPr lang="en-US" smtClean="0"/>
              <a:t>‹#›</a:t>
            </a:fld>
            <a:endParaRPr lang="en-US"/>
          </a:p>
        </p:txBody>
      </p:sp>
    </p:spTree>
    <p:extLst>
      <p:ext uri="{BB962C8B-B14F-4D97-AF65-F5344CB8AC3E}">
        <p14:creationId xmlns:p14="http://schemas.microsoft.com/office/powerpoint/2010/main" val="4221035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468242-6C12-F128-2BBD-F9A09C7406AE}"/>
              </a:ext>
            </a:extLst>
          </p:cNvPr>
          <p:cNvSpPr>
            <a:spLocks noGrp="1"/>
          </p:cNvSpPr>
          <p:nvPr>
            <p:ph type="dt" sz="half" idx="10"/>
          </p:nvPr>
        </p:nvSpPr>
        <p:spPr/>
        <p:txBody>
          <a:bodyPr/>
          <a:lstStyle/>
          <a:p>
            <a:fld id="{48295292-250C-4450-915B-DB6E8A5F836D}" type="datetimeFigureOut">
              <a:rPr lang="en-US" smtClean="0"/>
              <a:t>10/30/2022</a:t>
            </a:fld>
            <a:endParaRPr lang="en-US"/>
          </a:p>
        </p:txBody>
      </p:sp>
      <p:sp>
        <p:nvSpPr>
          <p:cNvPr id="3" name="Footer Placeholder 2">
            <a:extLst>
              <a:ext uri="{FF2B5EF4-FFF2-40B4-BE49-F238E27FC236}">
                <a16:creationId xmlns:a16="http://schemas.microsoft.com/office/drawing/2014/main" id="{81F144F8-8CC3-CBC0-D049-5F9270A9A4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417F4C-DAF6-D2B2-9D7B-9D10EF163FA1}"/>
              </a:ext>
            </a:extLst>
          </p:cNvPr>
          <p:cNvSpPr>
            <a:spLocks noGrp="1"/>
          </p:cNvSpPr>
          <p:nvPr>
            <p:ph type="sldNum" sz="quarter" idx="12"/>
          </p:nvPr>
        </p:nvSpPr>
        <p:spPr/>
        <p:txBody>
          <a:bodyPr/>
          <a:lstStyle/>
          <a:p>
            <a:fld id="{327F6226-D96F-44BD-898C-833AAD433E58}" type="slidenum">
              <a:rPr lang="en-US" smtClean="0"/>
              <a:t>‹#›</a:t>
            </a:fld>
            <a:endParaRPr lang="en-US"/>
          </a:p>
        </p:txBody>
      </p:sp>
    </p:spTree>
    <p:extLst>
      <p:ext uri="{BB962C8B-B14F-4D97-AF65-F5344CB8AC3E}">
        <p14:creationId xmlns:p14="http://schemas.microsoft.com/office/powerpoint/2010/main" val="199567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538C-81D0-88B8-3154-1108F8A06D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92C5FD-F9EA-4EDF-BEA3-ABF2658405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F97830-F14B-5B60-C0B2-6FE6BAF0CD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6E1676-C41B-68B9-2A83-FEC48E662245}"/>
              </a:ext>
            </a:extLst>
          </p:cNvPr>
          <p:cNvSpPr>
            <a:spLocks noGrp="1"/>
          </p:cNvSpPr>
          <p:nvPr>
            <p:ph type="dt" sz="half" idx="10"/>
          </p:nvPr>
        </p:nvSpPr>
        <p:spPr/>
        <p:txBody>
          <a:bodyPr/>
          <a:lstStyle/>
          <a:p>
            <a:fld id="{48295292-250C-4450-915B-DB6E8A5F836D}" type="datetimeFigureOut">
              <a:rPr lang="en-US" smtClean="0"/>
              <a:t>10/30/2022</a:t>
            </a:fld>
            <a:endParaRPr lang="en-US"/>
          </a:p>
        </p:txBody>
      </p:sp>
      <p:sp>
        <p:nvSpPr>
          <p:cNvPr id="6" name="Footer Placeholder 5">
            <a:extLst>
              <a:ext uri="{FF2B5EF4-FFF2-40B4-BE49-F238E27FC236}">
                <a16:creationId xmlns:a16="http://schemas.microsoft.com/office/drawing/2014/main" id="{785761A4-B028-012C-F050-ED7C0A7A36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09EA34-608E-BD3D-EC87-78F9BD0028AF}"/>
              </a:ext>
            </a:extLst>
          </p:cNvPr>
          <p:cNvSpPr>
            <a:spLocks noGrp="1"/>
          </p:cNvSpPr>
          <p:nvPr>
            <p:ph type="sldNum" sz="quarter" idx="12"/>
          </p:nvPr>
        </p:nvSpPr>
        <p:spPr/>
        <p:txBody>
          <a:bodyPr/>
          <a:lstStyle/>
          <a:p>
            <a:fld id="{327F6226-D96F-44BD-898C-833AAD433E58}" type="slidenum">
              <a:rPr lang="en-US" smtClean="0"/>
              <a:t>‹#›</a:t>
            </a:fld>
            <a:endParaRPr lang="en-US"/>
          </a:p>
        </p:txBody>
      </p:sp>
    </p:spTree>
    <p:extLst>
      <p:ext uri="{BB962C8B-B14F-4D97-AF65-F5344CB8AC3E}">
        <p14:creationId xmlns:p14="http://schemas.microsoft.com/office/powerpoint/2010/main" val="1220371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42D3-1907-7F26-7F58-884F08C14D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EEF172-4C07-5EF4-C206-0BFE17B9A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5924FC-F268-F5C1-5612-BFB094C56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C18A6D-C192-ADED-C0E6-F99E411C580C}"/>
              </a:ext>
            </a:extLst>
          </p:cNvPr>
          <p:cNvSpPr>
            <a:spLocks noGrp="1"/>
          </p:cNvSpPr>
          <p:nvPr>
            <p:ph type="dt" sz="half" idx="10"/>
          </p:nvPr>
        </p:nvSpPr>
        <p:spPr/>
        <p:txBody>
          <a:bodyPr/>
          <a:lstStyle/>
          <a:p>
            <a:fld id="{48295292-250C-4450-915B-DB6E8A5F836D}" type="datetimeFigureOut">
              <a:rPr lang="en-US" smtClean="0"/>
              <a:t>10/30/2022</a:t>
            </a:fld>
            <a:endParaRPr lang="en-US"/>
          </a:p>
        </p:txBody>
      </p:sp>
      <p:sp>
        <p:nvSpPr>
          <p:cNvPr id="6" name="Footer Placeholder 5">
            <a:extLst>
              <a:ext uri="{FF2B5EF4-FFF2-40B4-BE49-F238E27FC236}">
                <a16:creationId xmlns:a16="http://schemas.microsoft.com/office/drawing/2014/main" id="{E51D56A4-0552-2E4E-87AB-A0FEC513A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5833D1-F959-D713-B7E6-1E9C38847941}"/>
              </a:ext>
            </a:extLst>
          </p:cNvPr>
          <p:cNvSpPr>
            <a:spLocks noGrp="1"/>
          </p:cNvSpPr>
          <p:nvPr>
            <p:ph type="sldNum" sz="quarter" idx="12"/>
          </p:nvPr>
        </p:nvSpPr>
        <p:spPr/>
        <p:txBody>
          <a:bodyPr/>
          <a:lstStyle/>
          <a:p>
            <a:fld id="{327F6226-D96F-44BD-898C-833AAD433E58}" type="slidenum">
              <a:rPr lang="en-US" smtClean="0"/>
              <a:t>‹#›</a:t>
            </a:fld>
            <a:endParaRPr lang="en-US"/>
          </a:p>
        </p:txBody>
      </p:sp>
    </p:spTree>
    <p:extLst>
      <p:ext uri="{BB962C8B-B14F-4D97-AF65-F5344CB8AC3E}">
        <p14:creationId xmlns:p14="http://schemas.microsoft.com/office/powerpoint/2010/main" val="339656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0A5EB0-77AB-B3DD-0DED-0963E76E1D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355D66-F840-F891-417F-30C209C41D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CD9B8-5FDA-76E6-61D9-1C31881715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95292-250C-4450-915B-DB6E8A5F836D}" type="datetimeFigureOut">
              <a:rPr lang="en-US" smtClean="0"/>
              <a:t>10/30/2022</a:t>
            </a:fld>
            <a:endParaRPr lang="en-US"/>
          </a:p>
        </p:txBody>
      </p:sp>
      <p:sp>
        <p:nvSpPr>
          <p:cNvPr id="5" name="Footer Placeholder 4">
            <a:extLst>
              <a:ext uri="{FF2B5EF4-FFF2-40B4-BE49-F238E27FC236}">
                <a16:creationId xmlns:a16="http://schemas.microsoft.com/office/drawing/2014/main" id="{EBF01446-430C-B54B-1647-8DE49815B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E8E56A-46BD-AB48-B0C8-9B34B77EB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6226-D96F-44BD-898C-833AAD433E58}" type="slidenum">
              <a:rPr lang="en-US" smtClean="0"/>
              <a:t>‹#›</a:t>
            </a:fld>
            <a:endParaRPr lang="en-US"/>
          </a:p>
        </p:txBody>
      </p:sp>
    </p:spTree>
    <p:extLst>
      <p:ext uri="{BB962C8B-B14F-4D97-AF65-F5344CB8AC3E}">
        <p14:creationId xmlns:p14="http://schemas.microsoft.com/office/powerpoint/2010/main" val="721122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7.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slide" Target="slide7.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3.svg"/><Relationship Id="rId5" Type="http://schemas.openxmlformats.org/officeDocument/2006/relationships/image" Target="../media/image38.svg"/><Relationship Id="rId10" Type="http://schemas.openxmlformats.org/officeDocument/2006/relationships/image" Target="../media/image72.png"/><Relationship Id="rId4" Type="http://schemas.openxmlformats.org/officeDocument/2006/relationships/image" Target="../media/image37.png"/><Relationship Id="rId9"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7.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slide" Target="slide7.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5.svg"/><Relationship Id="rId5" Type="http://schemas.openxmlformats.org/officeDocument/2006/relationships/image" Target="../media/image38.svg"/><Relationship Id="rId10" Type="http://schemas.openxmlformats.org/officeDocument/2006/relationships/image" Target="../media/image74.png"/><Relationship Id="rId4" Type="http://schemas.openxmlformats.org/officeDocument/2006/relationships/image" Target="../media/image37.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7.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slide" Target="slide7.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7.svg"/><Relationship Id="rId5" Type="http://schemas.openxmlformats.org/officeDocument/2006/relationships/image" Target="../media/image38.svg"/><Relationship Id="rId10" Type="http://schemas.openxmlformats.org/officeDocument/2006/relationships/image" Target="../media/image76.png"/><Relationship Id="rId4" Type="http://schemas.openxmlformats.org/officeDocument/2006/relationships/image" Target="../media/image37.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9.sv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9.sv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26" Type="http://schemas.openxmlformats.org/officeDocument/2006/relationships/image" Target="../media/image56.svg"/><Relationship Id="rId3" Type="http://schemas.openxmlformats.org/officeDocument/2006/relationships/slideLayout" Target="../slideLayouts/slideLayout7.xml"/><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audio" Target="../media/media1.mp3"/><Relationship Id="rId16" Type="http://schemas.openxmlformats.org/officeDocument/2006/relationships/image" Target="../media/image46.svg"/><Relationship Id="rId20" Type="http://schemas.openxmlformats.org/officeDocument/2006/relationships/image" Target="../media/image50.svg"/><Relationship Id="rId29" Type="http://schemas.openxmlformats.org/officeDocument/2006/relationships/slide" Target="slide6.xml"/><Relationship Id="rId1" Type="http://schemas.microsoft.com/office/2007/relationships/media" Target="../media/media1.mp3"/><Relationship Id="rId6" Type="http://schemas.openxmlformats.org/officeDocument/2006/relationships/image" Target="../media/image36.svg"/><Relationship Id="rId11" Type="http://schemas.openxmlformats.org/officeDocument/2006/relationships/image" Target="../media/image41.png"/><Relationship Id="rId24" Type="http://schemas.openxmlformats.org/officeDocument/2006/relationships/image" Target="../media/image54.sv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sv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notesSlide" Target="../notesSlides/notesSlide1.xml"/><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 Id="rId27" Type="http://schemas.openxmlformats.org/officeDocument/2006/relationships/image" Target="../media/image57.png"/><Relationship Id="rId30"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png"/><Relationship Id="rId3" Type="http://schemas.openxmlformats.org/officeDocument/2006/relationships/image" Target="../media/image36.svg"/><Relationship Id="rId21" Type="http://schemas.openxmlformats.org/officeDocument/2006/relationships/image" Target="../media/image54.sv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50.svg"/><Relationship Id="rId25" Type="http://schemas.openxmlformats.org/officeDocument/2006/relationships/image" Target="../media/image58.sv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24" Type="http://schemas.openxmlformats.org/officeDocument/2006/relationships/image" Target="../media/image57.pn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6.sv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3.png"/><Relationship Id="rId18" Type="http://schemas.openxmlformats.org/officeDocument/2006/relationships/image" Target="../media/image64.png"/><Relationship Id="rId3" Type="http://schemas.openxmlformats.org/officeDocument/2006/relationships/image" Target="../media/image36.svg"/><Relationship Id="rId21" Type="http://schemas.openxmlformats.org/officeDocument/2006/relationships/image" Target="../media/image66.svg"/><Relationship Id="rId7" Type="http://schemas.openxmlformats.org/officeDocument/2006/relationships/image" Target="../media/image40.svg"/><Relationship Id="rId12" Type="http://schemas.openxmlformats.org/officeDocument/2006/relationships/image" Target="../media/image62.png"/><Relationship Id="rId17" Type="http://schemas.openxmlformats.org/officeDocument/2006/relationships/slide" Target="slide12.xml"/><Relationship Id="rId2" Type="http://schemas.openxmlformats.org/officeDocument/2006/relationships/image" Target="../media/image35.png"/><Relationship Id="rId16" Type="http://schemas.openxmlformats.org/officeDocument/2006/relationships/slide" Target="slide11.xml"/><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1.png"/><Relationship Id="rId5" Type="http://schemas.openxmlformats.org/officeDocument/2006/relationships/image" Target="../media/image38.svg"/><Relationship Id="rId15" Type="http://schemas.openxmlformats.org/officeDocument/2006/relationships/slide" Target="slide9.xml"/><Relationship Id="rId10" Type="http://schemas.openxmlformats.org/officeDocument/2006/relationships/image" Target="../media/image60.png"/><Relationship Id="rId19" Type="http://schemas.openxmlformats.org/officeDocument/2006/relationships/slide" Target="slide10.xml"/><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9.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7.png"/><Relationship Id="rId5" Type="http://schemas.openxmlformats.org/officeDocument/2006/relationships/image" Target="../media/image38.svg"/><Relationship Id="rId10" Type="http://schemas.openxmlformats.org/officeDocument/2006/relationships/slide" Target="slide7.xml"/><Relationship Id="rId4" Type="http://schemas.openxmlformats.org/officeDocument/2006/relationships/image" Target="../media/image37.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7.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slide" Target="slide7.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1.svg"/><Relationship Id="rId5" Type="http://schemas.openxmlformats.org/officeDocument/2006/relationships/image" Target="../media/image38.svg"/><Relationship Id="rId10" Type="http://schemas.openxmlformats.org/officeDocument/2006/relationships/image" Target="../media/image70.png"/><Relationship Id="rId4" Type="http://schemas.openxmlformats.org/officeDocument/2006/relationships/image" Target="../media/image37.png"/><Relationship Id="rId9"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5756" t="8258" b="339"/>
          <a:stretch>
            <a:fillRect/>
          </a:stretch>
        </p:blipFill>
        <p:spPr>
          <a:xfrm rot="-5400000" flipH="1">
            <a:off x="2616941" y="-4364663"/>
            <a:ext cx="6864113" cy="144145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22308">
            <a:off x="-1225303" y="-509332"/>
            <a:ext cx="6217748" cy="166183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314">
            <a:off x="2792735" y="-1075884"/>
            <a:ext cx="6217748" cy="1661835"/>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12439">
            <a:off x="316726" y="1145481"/>
            <a:ext cx="738148" cy="331495"/>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5999" y="5267090"/>
            <a:ext cx="467239" cy="462141"/>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38691" y="139478"/>
            <a:ext cx="211245" cy="364215"/>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74666" y="232914"/>
            <a:ext cx="524819" cy="541558"/>
          </a:xfrm>
          <a:prstGeom prst="rect">
            <a:avLst/>
          </a:prstGeom>
        </p:spPr>
      </p:pic>
      <p:sp>
        <p:nvSpPr>
          <p:cNvPr id="16" name="TextBox 16"/>
          <p:cNvSpPr txBox="1"/>
          <p:nvPr/>
        </p:nvSpPr>
        <p:spPr>
          <a:xfrm>
            <a:off x="86085" y="2046621"/>
            <a:ext cx="11277919" cy="1922001"/>
          </a:xfrm>
          <a:prstGeom prst="rect">
            <a:avLst/>
          </a:prstGeom>
        </p:spPr>
        <p:txBody>
          <a:bodyPr wrap="square" lIns="0" tIns="0" rIns="0" bIns="0" rtlCol="0" anchor="t">
            <a:spAutoFit/>
          </a:bodyPr>
          <a:lstStyle/>
          <a:p>
            <a:pPr algn="ctr">
              <a:lnSpc>
                <a:spcPct val="150000"/>
              </a:lnSpc>
            </a:pPr>
            <a:r>
              <a:rPr lang="vi-VN" sz="4400" b="1" dirty="0"/>
              <a:t>CHÀO MỪNG CÁC EM ĐẾN VỚI </a:t>
            </a:r>
            <a:endParaRPr lang="en-US" sz="4400" b="1" dirty="0"/>
          </a:p>
          <a:p>
            <a:pPr algn="ctr">
              <a:lnSpc>
                <a:spcPct val="150000"/>
              </a:lnSpc>
            </a:pPr>
            <a:r>
              <a:rPr lang="en-US" sz="4400" b="1" dirty="0"/>
              <a:t>TIẾT TIẾNG VIỆT</a:t>
            </a:r>
          </a:p>
        </p:txBody>
      </p:sp>
      <p:pic>
        <p:nvPicPr>
          <p:cNvPr id="17" name="Picture 3">
            <a:extLst>
              <a:ext uri="{FF2B5EF4-FFF2-40B4-BE49-F238E27FC236}">
                <a16:creationId xmlns:a16="http://schemas.microsoft.com/office/drawing/2014/main" id="{7E61EB1C-CD64-AF91-E1C3-F6E41A8E80C1}"/>
              </a:ext>
            </a:extLst>
          </p:cNvPr>
          <p:cNvPicPr>
            <a:picLocks noChangeAspect="1"/>
          </p:cNvPicPr>
          <p:nvPr/>
        </p:nvPicPr>
        <p:blipFill>
          <a:blip r:embed="rId14"/>
          <a:srcRect/>
          <a:stretch>
            <a:fillRect/>
          </a:stretch>
        </p:blipFill>
        <p:spPr>
          <a:xfrm>
            <a:off x="10729341" y="17521"/>
            <a:ext cx="1269326" cy="1940371"/>
          </a:xfrm>
          <a:prstGeom prst="rect">
            <a:avLst/>
          </a:prstGeom>
        </p:spPr>
      </p:pic>
      <p:pic>
        <p:nvPicPr>
          <p:cNvPr id="18" name="Picture 25">
            <a:extLst>
              <a:ext uri="{FF2B5EF4-FFF2-40B4-BE49-F238E27FC236}">
                <a16:creationId xmlns:a16="http://schemas.microsoft.com/office/drawing/2014/main" id="{361B71FE-7774-9D93-CE8F-0061615F9703}"/>
              </a:ext>
            </a:extLst>
          </p:cNvPr>
          <p:cNvPicPr>
            <a:picLocks noChangeAspect="1"/>
          </p:cNvPicPr>
          <p:nvPr/>
        </p:nvPicPr>
        <p:blipFill>
          <a:blip r:embed="rId15"/>
          <a:srcRect/>
          <a:stretch>
            <a:fillRect/>
          </a:stretch>
        </p:blipFill>
        <p:spPr>
          <a:xfrm>
            <a:off x="9048806" y="3853637"/>
            <a:ext cx="2991835" cy="2939479"/>
          </a:xfrm>
          <a:prstGeom prst="rect">
            <a:avLst/>
          </a:prstGeom>
        </p:spPr>
      </p:pic>
      <p:pic>
        <p:nvPicPr>
          <p:cNvPr id="19" name="Picture 5">
            <a:extLst>
              <a:ext uri="{FF2B5EF4-FFF2-40B4-BE49-F238E27FC236}">
                <a16:creationId xmlns:a16="http://schemas.microsoft.com/office/drawing/2014/main" id="{5B56FD07-3979-94B9-08B6-30E01847B61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54829" y="4272515"/>
            <a:ext cx="4876800" cy="2663952"/>
          </a:xfrm>
          <a:prstGeom prst="rect">
            <a:avLst/>
          </a:prstGeom>
        </p:spPr>
      </p:pic>
      <p:sp>
        <p:nvSpPr>
          <p:cNvPr id="5" name="TextBox 16">
            <a:extLst>
              <a:ext uri="{FF2B5EF4-FFF2-40B4-BE49-F238E27FC236}">
                <a16:creationId xmlns:a16="http://schemas.microsoft.com/office/drawing/2014/main" id="{68F426A5-291B-E4AC-F782-B79B95E39E6C}"/>
              </a:ext>
            </a:extLst>
          </p:cNvPr>
          <p:cNvSpPr txBox="1"/>
          <p:nvPr/>
        </p:nvSpPr>
        <p:spPr>
          <a:xfrm>
            <a:off x="2134807" y="408787"/>
            <a:ext cx="7828384" cy="910699"/>
          </a:xfrm>
          <a:prstGeom prst="rect">
            <a:avLst/>
          </a:prstGeom>
        </p:spPr>
        <p:txBody>
          <a:bodyPr wrap="square" lIns="0" tIns="0" rIns="0" bIns="0" rtlCol="0" anchor="t">
            <a:spAutoFit/>
          </a:bodyPr>
          <a:lstStyle/>
          <a:p>
            <a:pPr algn="ctr">
              <a:lnSpc>
                <a:spcPct val="150000"/>
              </a:lnSpc>
            </a:pPr>
            <a:r>
              <a:rPr lang="en-US" sz="4400" b="1" dirty="0">
                <a:solidFill>
                  <a:srgbClr val="0070C0"/>
                </a:solidFill>
              </a:rPr>
              <a:t>TRƯỜNG TIỂU HỌC GIANG BIÊN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363629" y="-1667948"/>
            <a:ext cx="5328012" cy="36786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9117195" y="-2190335"/>
            <a:ext cx="4306833" cy="54665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4581154" y="5102040"/>
            <a:ext cx="9438910" cy="318677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2349282" y="4061088"/>
            <a:ext cx="8690593" cy="5268672"/>
          </a:xfrm>
          <a:prstGeom prst="rect">
            <a:avLst/>
          </a:prstGeom>
        </p:spPr>
      </p:pic>
      <p:sp>
        <p:nvSpPr>
          <p:cNvPr id="27" name="Rectangle: Rounded Corners 26">
            <a:extLst>
              <a:ext uri="{FF2B5EF4-FFF2-40B4-BE49-F238E27FC236}">
                <a16:creationId xmlns:a16="http://schemas.microsoft.com/office/drawing/2014/main" id="{36E25887-9E0B-4719-D230-62F52C23A7F4}"/>
              </a:ext>
            </a:extLst>
          </p:cNvPr>
          <p:cNvSpPr/>
          <p:nvPr/>
        </p:nvSpPr>
        <p:spPr>
          <a:xfrm>
            <a:off x="667947" y="2873138"/>
            <a:ext cx="10853057" cy="2013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400" noProof="1">
                <a:solidFill>
                  <a:srgbClr val="FF0000"/>
                </a:solidFill>
                <a:latin typeface="Arial" panose="020B0604020202020204" pitchFamily="34" charset="0"/>
                <a:cs typeface="Arial" panose="020B0604020202020204" pitchFamily="34" charset="0"/>
              </a:rPr>
              <a:t>Cây cổ thụ bỗng nhiên khô héo.</a:t>
            </a:r>
            <a:endParaRPr lang="vi-VN" sz="4400" noProof="1">
              <a:solidFill>
                <a:srgbClr val="FF0000"/>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E61D4046-9D0D-71A8-5E6D-C216D938944C}"/>
              </a:ext>
            </a:extLst>
          </p:cNvPr>
          <p:cNvSpPr/>
          <p:nvPr/>
        </p:nvSpPr>
        <p:spPr>
          <a:xfrm>
            <a:off x="667948" y="599344"/>
            <a:ext cx="10853057" cy="2013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vi-VN" sz="4400" noProof="1">
                <a:solidFill>
                  <a:srgbClr val="FF0000"/>
                </a:solidFill>
                <a:latin typeface="Arial" panose="020B0604020202020204" pitchFamily="34" charset="0"/>
                <a:cs typeface="Arial" panose="020B0604020202020204" pitchFamily="34" charset="0"/>
              </a:rPr>
              <a:t>Câu hỏi</a:t>
            </a:r>
            <a:r>
              <a:rPr lang="en-US" sz="4400" noProof="1">
                <a:solidFill>
                  <a:srgbClr val="FF0000"/>
                </a:solidFill>
                <a:latin typeface="Arial" panose="020B0604020202020204" pitchFamily="34" charset="0"/>
                <a:cs typeface="Arial" panose="020B0604020202020204" pitchFamily="34" charset="0"/>
              </a:rPr>
              <a:t> c: </a:t>
            </a:r>
            <a:r>
              <a:rPr lang="en-US" sz="4400" noProof="1">
                <a:solidFill>
                  <a:prstClr val="black"/>
                </a:solidFill>
                <a:latin typeface="Arial" panose="020B0604020202020204" pitchFamily="34" charset="0"/>
                <a:cs typeface="Arial" panose="020B0604020202020204" pitchFamily="34" charset="0"/>
              </a:rPr>
              <a:t>Chuyện gì xảy ra khi mấy anh em chuẩn bị hạ cây cổ thụ?</a:t>
            </a:r>
            <a:endParaRPr lang="vi-VN" sz="4400" noProof="1">
              <a:solidFill>
                <a:prstClr val="black"/>
              </a:solidFill>
              <a:latin typeface="Arial" panose="020B0604020202020204" pitchFamily="34" charset="0"/>
              <a:cs typeface="Arial" panose="020B0604020202020204" pitchFamily="34" charset="0"/>
            </a:endParaRPr>
          </a:p>
        </p:txBody>
      </p:sp>
      <p:pic>
        <p:nvPicPr>
          <p:cNvPr id="11" name="Picture 8">
            <a:extLst>
              <a:ext uri="{FF2B5EF4-FFF2-40B4-BE49-F238E27FC236}">
                <a16:creationId xmlns:a16="http://schemas.microsoft.com/office/drawing/2014/main" id="{2BBC18D4-9026-BBCA-0B63-7E8BCEB8107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868" y="4241328"/>
            <a:ext cx="1843146" cy="2605154"/>
          </a:xfrm>
          <a:prstGeom prst="rect">
            <a:avLst/>
          </a:prstGeom>
        </p:spPr>
      </p:pic>
      <p:pic>
        <p:nvPicPr>
          <p:cNvPr id="12" name="Picture 11">
            <a:hlinkClick r:id="rId12" action="ppaction://hlinksldjump"/>
            <a:extLst>
              <a:ext uri="{FF2B5EF4-FFF2-40B4-BE49-F238E27FC236}">
                <a16:creationId xmlns:a16="http://schemas.microsoft.com/office/drawing/2014/main" id="{6B6CD79E-3D45-4D3F-A3CC-909747F6443B}"/>
              </a:ext>
            </a:extLst>
          </p:cNvPr>
          <p:cNvPicPr>
            <a:picLocks noChangeAspect="1"/>
          </p:cNvPicPr>
          <p:nvPr/>
        </p:nvPicPr>
        <p:blipFill>
          <a:blip r:embed="rId13"/>
          <a:stretch>
            <a:fillRect/>
          </a:stretch>
        </p:blipFill>
        <p:spPr>
          <a:xfrm>
            <a:off x="9848210" y="5099800"/>
            <a:ext cx="2343791" cy="1746682"/>
          </a:xfrm>
          <a:prstGeom prst="rect">
            <a:avLst/>
          </a:prstGeom>
        </p:spPr>
      </p:pic>
    </p:spTree>
    <p:extLst>
      <p:ext uri="{BB962C8B-B14F-4D97-AF65-F5344CB8AC3E}">
        <p14:creationId xmlns:p14="http://schemas.microsoft.com/office/powerpoint/2010/main" val="324157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363629" y="-1667948"/>
            <a:ext cx="5328012" cy="36786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9117195" y="-2190335"/>
            <a:ext cx="4306833" cy="54665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4581154" y="5102040"/>
            <a:ext cx="9438910" cy="318677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2349282" y="4061088"/>
            <a:ext cx="8690593" cy="5268672"/>
          </a:xfrm>
          <a:prstGeom prst="rect">
            <a:avLst/>
          </a:prstGeom>
        </p:spPr>
      </p:pic>
      <p:sp>
        <p:nvSpPr>
          <p:cNvPr id="27" name="Rectangle: Rounded Corners 26">
            <a:extLst>
              <a:ext uri="{FF2B5EF4-FFF2-40B4-BE49-F238E27FC236}">
                <a16:creationId xmlns:a16="http://schemas.microsoft.com/office/drawing/2014/main" id="{36E25887-9E0B-4719-D230-62F52C23A7F4}"/>
              </a:ext>
            </a:extLst>
          </p:cNvPr>
          <p:cNvSpPr/>
          <p:nvPr/>
        </p:nvSpPr>
        <p:spPr>
          <a:xfrm>
            <a:off x="667947" y="2873138"/>
            <a:ext cx="10853057" cy="2013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4400" noProof="1">
                <a:solidFill>
                  <a:srgbClr val="FF0000"/>
                </a:solidFill>
                <a:latin typeface="Arial" panose="020B0604020202020204" pitchFamily="34" charset="0"/>
                <a:cs typeface="Arial" panose="020B0604020202020204" pitchFamily="34" charset="0"/>
              </a:rPr>
              <a:t>Vì ông nhìn cây mà buồn về chuyện anh em không hoà thuận.</a:t>
            </a:r>
            <a:endParaRPr lang="vi-VN" sz="4400" noProof="1">
              <a:solidFill>
                <a:srgbClr val="FF0000"/>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E61D4046-9D0D-71A8-5E6D-C216D938944C}"/>
              </a:ext>
            </a:extLst>
          </p:cNvPr>
          <p:cNvSpPr/>
          <p:nvPr/>
        </p:nvSpPr>
        <p:spPr>
          <a:xfrm>
            <a:off x="667948" y="599344"/>
            <a:ext cx="10853057" cy="2013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vi-VN" sz="4400" noProof="1">
                <a:solidFill>
                  <a:srgbClr val="FF0000"/>
                </a:solidFill>
                <a:latin typeface="Arial" panose="020B0604020202020204" pitchFamily="34" charset="0"/>
                <a:cs typeface="Arial" panose="020B0604020202020204" pitchFamily="34" charset="0"/>
              </a:rPr>
              <a:t>Câu hỏi</a:t>
            </a:r>
            <a:r>
              <a:rPr lang="en-US" sz="4400" noProof="1">
                <a:solidFill>
                  <a:srgbClr val="FF0000"/>
                </a:solidFill>
                <a:latin typeface="Arial" panose="020B0604020202020204" pitchFamily="34" charset="0"/>
                <a:cs typeface="Arial" panose="020B0604020202020204" pitchFamily="34" charset="0"/>
              </a:rPr>
              <a:t> d: </a:t>
            </a:r>
            <a:r>
              <a:rPr lang="vi-VN" sz="4400" noProof="1">
                <a:solidFill>
                  <a:prstClr val="black"/>
                </a:solidFill>
                <a:latin typeface="Arial" panose="020B0604020202020204" pitchFamily="34" charset="0"/>
                <a:cs typeface="Arial" panose="020B0604020202020204" pitchFamily="34" charset="0"/>
              </a:rPr>
              <a:t>Vì sao người anh cả ôm cây mà khóc?</a:t>
            </a:r>
          </a:p>
        </p:txBody>
      </p:sp>
      <p:pic>
        <p:nvPicPr>
          <p:cNvPr id="10" name="Picture 13">
            <a:extLst>
              <a:ext uri="{FF2B5EF4-FFF2-40B4-BE49-F238E27FC236}">
                <a16:creationId xmlns:a16="http://schemas.microsoft.com/office/drawing/2014/main" id="{181F373E-CB88-1754-D4DC-E56F58AC65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579" y="4440562"/>
            <a:ext cx="1958125" cy="2417439"/>
          </a:xfrm>
          <a:prstGeom prst="rect">
            <a:avLst/>
          </a:prstGeom>
        </p:spPr>
      </p:pic>
      <p:pic>
        <p:nvPicPr>
          <p:cNvPr id="11" name="Picture 10">
            <a:hlinkClick r:id="rId12" action="ppaction://hlinksldjump"/>
            <a:extLst>
              <a:ext uri="{FF2B5EF4-FFF2-40B4-BE49-F238E27FC236}">
                <a16:creationId xmlns:a16="http://schemas.microsoft.com/office/drawing/2014/main" id="{DEEC7A8C-41CC-9D6A-2682-E2E3C21E5B66}"/>
              </a:ext>
            </a:extLst>
          </p:cNvPr>
          <p:cNvPicPr>
            <a:picLocks noChangeAspect="1"/>
          </p:cNvPicPr>
          <p:nvPr/>
        </p:nvPicPr>
        <p:blipFill>
          <a:blip r:embed="rId13"/>
          <a:stretch>
            <a:fillRect/>
          </a:stretch>
        </p:blipFill>
        <p:spPr>
          <a:xfrm>
            <a:off x="9848210" y="5099800"/>
            <a:ext cx="2343791" cy="1746682"/>
          </a:xfrm>
          <a:prstGeom prst="rect">
            <a:avLst/>
          </a:prstGeom>
        </p:spPr>
      </p:pic>
    </p:spTree>
    <p:extLst>
      <p:ext uri="{BB962C8B-B14F-4D97-AF65-F5344CB8AC3E}">
        <p14:creationId xmlns:p14="http://schemas.microsoft.com/office/powerpoint/2010/main" val="165020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363629" y="-1667948"/>
            <a:ext cx="5328012" cy="36786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9117195" y="-2190335"/>
            <a:ext cx="4306833" cy="54665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4581154" y="5102040"/>
            <a:ext cx="9438910" cy="318677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2349282" y="4061088"/>
            <a:ext cx="8690593" cy="5268672"/>
          </a:xfrm>
          <a:prstGeom prst="rect">
            <a:avLst/>
          </a:prstGeom>
        </p:spPr>
      </p:pic>
      <p:sp>
        <p:nvSpPr>
          <p:cNvPr id="27" name="Rectangle: Rounded Corners 26">
            <a:extLst>
              <a:ext uri="{FF2B5EF4-FFF2-40B4-BE49-F238E27FC236}">
                <a16:creationId xmlns:a16="http://schemas.microsoft.com/office/drawing/2014/main" id="{36E25887-9E0B-4719-D230-62F52C23A7F4}"/>
              </a:ext>
            </a:extLst>
          </p:cNvPr>
          <p:cNvSpPr/>
          <p:nvPr/>
        </p:nvSpPr>
        <p:spPr>
          <a:xfrm>
            <a:off x="667947" y="2873138"/>
            <a:ext cx="10853057" cy="2013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vi-VN" sz="4400" noProof="1">
                <a:solidFill>
                  <a:srgbClr val="FF0000"/>
                </a:solidFill>
                <a:latin typeface="Arial" panose="020B0604020202020204" pitchFamily="34" charset="0"/>
                <a:cs typeface="Arial" panose="020B0604020202020204" pitchFamily="34" charset="0"/>
              </a:rPr>
              <a:t>Cây cổ thụ vui vì ba anh em lại hòa thuận như xưa.</a:t>
            </a:r>
          </a:p>
        </p:txBody>
      </p:sp>
      <p:sp>
        <p:nvSpPr>
          <p:cNvPr id="28" name="Rectangle: Rounded Corners 27">
            <a:extLst>
              <a:ext uri="{FF2B5EF4-FFF2-40B4-BE49-F238E27FC236}">
                <a16:creationId xmlns:a16="http://schemas.microsoft.com/office/drawing/2014/main" id="{E61D4046-9D0D-71A8-5E6D-C216D938944C}"/>
              </a:ext>
            </a:extLst>
          </p:cNvPr>
          <p:cNvSpPr/>
          <p:nvPr/>
        </p:nvSpPr>
        <p:spPr>
          <a:xfrm>
            <a:off x="667948" y="599344"/>
            <a:ext cx="10853057" cy="2013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vi-VN" sz="4400" noProof="1">
                <a:solidFill>
                  <a:srgbClr val="FF0000"/>
                </a:solidFill>
                <a:latin typeface="Arial" panose="020B0604020202020204" pitchFamily="34" charset="0"/>
                <a:cs typeface="Arial" panose="020B0604020202020204" pitchFamily="34" charset="0"/>
              </a:rPr>
              <a:t>Câu hỏi</a:t>
            </a:r>
            <a:r>
              <a:rPr lang="en-US" sz="4400" noProof="1">
                <a:solidFill>
                  <a:srgbClr val="FF0000"/>
                </a:solidFill>
                <a:latin typeface="Arial" panose="020B0604020202020204" pitchFamily="34" charset="0"/>
                <a:cs typeface="Arial" panose="020B0604020202020204" pitchFamily="34" charset="0"/>
              </a:rPr>
              <a:t> e: </a:t>
            </a:r>
            <a:r>
              <a:rPr lang="vi-VN" sz="4400" noProof="1">
                <a:solidFill>
                  <a:prstClr val="black"/>
                </a:solidFill>
                <a:latin typeface="Arial" panose="020B0604020202020204" pitchFamily="34" charset="0"/>
                <a:cs typeface="Arial" panose="020B0604020202020204" pitchFamily="34" charset="0"/>
              </a:rPr>
              <a:t>Chi tiết cây cổ thụ xanh tươi trở lợi thể hiện điều gì?</a:t>
            </a:r>
            <a:r>
              <a:rPr lang="en-US" sz="4400" noProof="1">
                <a:solidFill>
                  <a:prstClr val="black"/>
                </a:solidFill>
                <a:latin typeface="Arial" panose="020B0604020202020204" pitchFamily="34" charset="0"/>
                <a:cs typeface="Arial" panose="020B0604020202020204" pitchFamily="34" charset="0"/>
              </a:rPr>
              <a:t> </a:t>
            </a:r>
            <a:endParaRPr lang="vi-VN" sz="4400" noProof="1">
              <a:solidFill>
                <a:prstClr val="black"/>
              </a:solidFill>
              <a:latin typeface="Arial" panose="020B0604020202020204" pitchFamily="34" charset="0"/>
              <a:cs typeface="Arial" panose="020B0604020202020204" pitchFamily="34" charset="0"/>
            </a:endParaRPr>
          </a:p>
        </p:txBody>
      </p:sp>
      <p:pic>
        <p:nvPicPr>
          <p:cNvPr id="10" name="Picture 14">
            <a:extLst>
              <a:ext uri="{FF2B5EF4-FFF2-40B4-BE49-F238E27FC236}">
                <a16:creationId xmlns:a16="http://schemas.microsoft.com/office/drawing/2014/main" id="{08DA4076-1321-CB65-FC52-C1C21B2F55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207908"/>
            <a:ext cx="1712622" cy="2650093"/>
          </a:xfrm>
          <a:prstGeom prst="rect">
            <a:avLst/>
          </a:prstGeom>
        </p:spPr>
      </p:pic>
      <p:pic>
        <p:nvPicPr>
          <p:cNvPr id="11" name="Picture 10">
            <a:hlinkClick r:id="rId12" action="ppaction://hlinksldjump"/>
            <a:extLst>
              <a:ext uri="{FF2B5EF4-FFF2-40B4-BE49-F238E27FC236}">
                <a16:creationId xmlns:a16="http://schemas.microsoft.com/office/drawing/2014/main" id="{5D479374-D693-0D87-860A-FAF63BC15830}"/>
              </a:ext>
            </a:extLst>
          </p:cNvPr>
          <p:cNvPicPr>
            <a:picLocks noChangeAspect="1"/>
          </p:cNvPicPr>
          <p:nvPr/>
        </p:nvPicPr>
        <p:blipFill>
          <a:blip r:embed="rId13"/>
          <a:stretch>
            <a:fillRect/>
          </a:stretch>
        </p:blipFill>
        <p:spPr>
          <a:xfrm>
            <a:off x="9848210" y="5099800"/>
            <a:ext cx="2343791" cy="1746682"/>
          </a:xfrm>
          <a:prstGeom prst="rect">
            <a:avLst/>
          </a:prstGeom>
        </p:spPr>
      </p:pic>
    </p:spTree>
    <p:extLst>
      <p:ext uri="{BB962C8B-B14F-4D97-AF65-F5344CB8AC3E}">
        <p14:creationId xmlns:p14="http://schemas.microsoft.com/office/powerpoint/2010/main" val="18583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9514"/>
          <a:stretch>
            <a:fillRect/>
          </a:stretch>
        </p:blipFill>
        <p:spPr>
          <a:xfrm rot="4794528" flipH="1">
            <a:off x="10161760" y="5038969"/>
            <a:ext cx="1413846" cy="3450157"/>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11650" flipH="1">
            <a:off x="-1914315" y="-1979298"/>
            <a:ext cx="8784469" cy="3354070"/>
          </a:xfrm>
          <a:prstGeom prst="rect">
            <a:avLst/>
          </a:prstGeom>
        </p:spPr>
      </p:pic>
      <p:pic>
        <p:nvPicPr>
          <p:cNvPr id="19" name="Picture 9">
            <a:extLst>
              <a:ext uri="{FF2B5EF4-FFF2-40B4-BE49-F238E27FC236}">
                <a16:creationId xmlns:a16="http://schemas.microsoft.com/office/drawing/2014/main" id="{E71973D9-3AA7-52CD-6683-74804046A3CA}"/>
              </a:ext>
            </a:extLst>
          </p:cNvPr>
          <p:cNvPicPr>
            <a:picLocks noChangeAspect="1"/>
          </p:cNvPicPr>
          <p:nvPr/>
        </p:nvPicPr>
        <p:blipFill>
          <a:blip r:embed="rId6"/>
          <a:srcRect/>
          <a:stretch>
            <a:fillRect/>
          </a:stretch>
        </p:blipFill>
        <p:spPr>
          <a:xfrm>
            <a:off x="-304800" y="616392"/>
            <a:ext cx="817429" cy="776558"/>
          </a:xfrm>
          <a:prstGeom prst="rect">
            <a:avLst/>
          </a:prstGeom>
        </p:spPr>
      </p:pic>
      <p:pic>
        <p:nvPicPr>
          <p:cNvPr id="20" name="Picture 9">
            <a:extLst>
              <a:ext uri="{FF2B5EF4-FFF2-40B4-BE49-F238E27FC236}">
                <a16:creationId xmlns:a16="http://schemas.microsoft.com/office/drawing/2014/main" id="{856489C5-5848-48C1-1448-E618B9C717F1}"/>
              </a:ext>
            </a:extLst>
          </p:cNvPr>
          <p:cNvPicPr>
            <a:picLocks noChangeAspect="1"/>
          </p:cNvPicPr>
          <p:nvPr/>
        </p:nvPicPr>
        <p:blipFill>
          <a:blip r:embed="rId6"/>
          <a:srcRect/>
          <a:stretch>
            <a:fillRect/>
          </a:stretch>
        </p:blipFill>
        <p:spPr>
          <a:xfrm>
            <a:off x="9136014" y="6081442"/>
            <a:ext cx="817429" cy="776558"/>
          </a:xfrm>
          <a:prstGeom prst="rect">
            <a:avLst/>
          </a:prstGeom>
        </p:spPr>
      </p:pic>
      <p:pic>
        <p:nvPicPr>
          <p:cNvPr id="21" name="Picture 9">
            <a:extLst>
              <a:ext uri="{FF2B5EF4-FFF2-40B4-BE49-F238E27FC236}">
                <a16:creationId xmlns:a16="http://schemas.microsoft.com/office/drawing/2014/main" id="{2C3D660A-4A32-0C3D-C79F-D77315138D25}"/>
              </a:ext>
            </a:extLst>
          </p:cNvPr>
          <p:cNvPicPr>
            <a:picLocks noChangeAspect="1"/>
          </p:cNvPicPr>
          <p:nvPr/>
        </p:nvPicPr>
        <p:blipFill>
          <a:blip r:embed="rId6"/>
          <a:srcRect/>
          <a:stretch>
            <a:fillRect/>
          </a:stretch>
        </p:blipFill>
        <p:spPr>
          <a:xfrm>
            <a:off x="2343593" y="269620"/>
            <a:ext cx="817429" cy="776558"/>
          </a:xfrm>
          <a:prstGeom prst="rect">
            <a:avLst/>
          </a:prstGeom>
        </p:spPr>
      </p:pic>
      <p:pic>
        <p:nvPicPr>
          <p:cNvPr id="22" name="Picture 9">
            <a:extLst>
              <a:ext uri="{FF2B5EF4-FFF2-40B4-BE49-F238E27FC236}">
                <a16:creationId xmlns:a16="http://schemas.microsoft.com/office/drawing/2014/main" id="{DC8A2A0D-3CB8-20B1-6430-3D0F5C520AF9}"/>
              </a:ext>
            </a:extLst>
          </p:cNvPr>
          <p:cNvPicPr>
            <a:picLocks noChangeAspect="1"/>
          </p:cNvPicPr>
          <p:nvPr/>
        </p:nvPicPr>
        <p:blipFill>
          <a:blip r:embed="rId6"/>
          <a:srcRect/>
          <a:stretch>
            <a:fillRect/>
          </a:stretch>
        </p:blipFill>
        <p:spPr>
          <a:xfrm>
            <a:off x="6430290" y="-150065"/>
            <a:ext cx="817429" cy="776558"/>
          </a:xfrm>
          <a:prstGeom prst="rect">
            <a:avLst/>
          </a:prstGeom>
        </p:spPr>
      </p:pic>
      <p:sp>
        <p:nvSpPr>
          <p:cNvPr id="15" name="TextBox 14">
            <a:extLst>
              <a:ext uri="{FF2B5EF4-FFF2-40B4-BE49-F238E27FC236}">
                <a16:creationId xmlns:a16="http://schemas.microsoft.com/office/drawing/2014/main" id="{09940A77-97EB-3534-C45F-9C26CB7ADE4E}"/>
              </a:ext>
            </a:extLst>
          </p:cNvPr>
          <p:cNvSpPr txBox="1"/>
          <p:nvPr/>
        </p:nvSpPr>
        <p:spPr>
          <a:xfrm>
            <a:off x="730428" y="904628"/>
            <a:ext cx="6137097" cy="656655"/>
          </a:xfrm>
          <a:prstGeom prst="rect">
            <a:avLst/>
          </a:prstGeom>
          <a:solidFill>
            <a:srgbClr val="92D050"/>
          </a:solidFill>
        </p:spPr>
        <p:txBody>
          <a:bodyPr wrap="square" rtlCol="0">
            <a:spAutoFit/>
          </a:bodyPr>
          <a:lstStyle/>
          <a:p>
            <a:pPr algn="ctr"/>
            <a:r>
              <a:rPr lang="en-US" sz="3667" b="1" dirty="0" err="1">
                <a:latin typeface="Arial" panose="020B0604020202020204" pitchFamily="34" charset="0"/>
                <a:cs typeface="Arial" panose="020B0604020202020204" pitchFamily="34" charset="0"/>
              </a:rPr>
              <a:t>Bài</a:t>
            </a:r>
            <a:r>
              <a:rPr lang="en-US" sz="3667" b="1" dirty="0">
                <a:latin typeface="Arial" panose="020B0604020202020204" pitchFamily="34" charset="0"/>
                <a:cs typeface="Arial" panose="020B0604020202020204" pitchFamily="34" charset="0"/>
              </a:rPr>
              <a:t> 2: </a:t>
            </a:r>
            <a:r>
              <a:rPr lang="en-US" sz="3667" b="1" dirty="0" err="1">
                <a:latin typeface="Arial" panose="020B0604020202020204" pitchFamily="34" charset="0"/>
                <a:cs typeface="Arial" panose="020B0604020202020204" pitchFamily="34" charset="0"/>
              </a:rPr>
              <a:t>Tìm</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trong</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bài</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đọc</a:t>
            </a:r>
            <a:r>
              <a:rPr lang="en-US" sz="3667" b="1" dirty="0">
                <a:latin typeface="Arial" panose="020B0604020202020204" pitchFamily="34" charset="0"/>
                <a:cs typeface="Arial" panose="020B0604020202020204" pitchFamily="34" charset="0"/>
              </a:rPr>
              <a:t>: </a:t>
            </a:r>
            <a:endParaRPr lang="en-US" sz="3667" b="1" dirty="0">
              <a:solidFill>
                <a:srgbClr val="FF0000"/>
              </a:solidFill>
              <a:latin typeface="Arial" panose="020B0604020202020204" pitchFamily="34" charset="0"/>
              <a:cs typeface="Arial" panose="020B0604020202020204" pitchFamily="34" charset="0"/>
            </a:endParaRPr>
          </a:p>
        </p:txBody>
      </p:sp>
      <p:pic>
        <p:nvPicPr>
          <p:cNvPr id="37" name="Picture 9">
            <a:extLst>
              <a:ext uri="{FF2B5EF4-FFF2-40B4-BE49-F238E27FC236}">
                <a16:creationId xmlns:a16="http://schemas.microsoft.com/office/drawing/2014/main" id="{0D7F162B-5D3B-5583-1FC3-3ECBAF52A04C}"/>
              </a:ext>
            </a:extLst>
          </p:cNvPr>
          <p:cNvPicPr>
            <a:picLocks noChangeAspect="1"/>
          </p:cNvPicPr>
          <p:nvPr/>
        </p:nvPicPr>
        <p:blipFill>
          <a:blip r:embed="rId7"/>
          <a:srcRect/>
          <a:stretch>
            <a:fillRect/>
          </a:stretch>
        </p:blipFill>
        <p:spPr>
          <a:xfrm>
            <a:off x="9478684" y="3933120"/>
            <a:ext cx="2306916" cy="3028774"/>
          </a:xfrm>
          <a:prstGeom prst="rect">
            <a:avLst/>
          </a:prstGeom>
        </p:spPr>
      </p:pic>
      <p:sp>
        <p:nvSpPr>
          <p:cNvPr id="4" name="TextBox 3">
            <a:extLst>
              <a:ext uri="{FF2B5EF4-FFF2-40B4-BE49-F238E27FC236}">
                <a16:creationId xmlns:a16="http://schemas.microsoft.com/office/drawing/2014/main" id="{1C2147E4-0D35-7BEF-E11E-0BF2B06ADA2B}"/>
              </a:ext>
            </a:extLst>
          </p:cNvPr>
          <p:cNvSpPr txBox="1"/>
          <p:nvPr/>
        </p:nvSpPr>
        <p:spPr>
          <a:xfrm>
            <a:off x="781291" y="2059859"/>
            <a:ext cx="8429384" cy="656655"/>
          </a:xfrm>
          <a:prstGeom prst="rect">
            <a:avLst/>
          </a:prstGeom>
          <a:solidFill>
            <a:schemeClr val="accent5">
              <a:lumMod val="60000"/>
              <a:lumOff val="40000"/>
            </a:schemeClr>
          </a:solidFill>
        </p:spPr>
        <p:txBody>
          <a:bodyPr wrap="square" rtlCol="0">
            <a:spAutoFit/>
          </a:bodyPr>
          <a:lstStyle/>
          <a:p>
            <a:pPr algn="ctr"/>
            <a:r>
              <a:rPr lang="en-US" sz="3667" b="1" dirty="0" err="1">
                <a:latin typeface="Arial" panose="020B0604020202020204" pitchFamily="34" charset="0"/>
                <a:cs typeface="Arial" panose="020B0604020202020204" pitchFamily="34" charset="0"/>
              </a:rPr>
              <a:t>Tìm</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từ</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có</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nghĩa</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giống</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từ</a:t>
            </a:r>
            <a:r>
              <a:rPr lang="en-US" sz="3667" b="1" dirty="0">
                <a:latin typeface="Arial" panose="020B0604020202020204" pitchFamily="34" charset="0"/>
                <a:cs typeface="Arial" panose="020B0604020202020204" pitchFamily="34" charset="0"/>
              </a:rPr>
              <a:t> </a:t>
            </a:r>
            <a:r>
              <a:rPr lang="en-US" sz="3667" b="1" dirty="0" err="1">
                <a:solidFill>
                  <a:srgbClr val="FF0000"/>
                </a:solidFill>
                <a:latin typeface="Arial" panose="020B0604020202020204" pitchFamily="34" charset="0"/>
                <a:cs typeface="Arial" panose="020B0604020202020204" pitchFamily="34" charset="0"/>
              </a:rPr>
              <a:t>hòa</a:t>
            </a:r>
            <a:r>
              <a:rPr lang="en-US" sz="3667" b="1" dirty="0">
                <a:solidFill>
                  <a:srgbClr val="FF0000"/>
                </a:solidFill>
                <a:latin typeface="Arial" panose="020B0604020202020204" pitchFamily="34" charset="0"/>
                <a:cs typeface="Arial" panose="020B0604020202020204" pitchFamily="34" charset="0"/>
              </a:rPr>
              <a:t> </a:t>
            </a:r>
            <a:r>
              <a:rPr lang="en-US" sz="3667" b="1" dirty="0" err="1">
                <a:solidFill>
                  <a:srgbClr val="FF0000"/>
                </a:solidFill>
                <a:latin typeface="Arial" panose="020B0604020202020204" pitchFamily="34" charset="0"/>
                <a:cs typeface="Arial" panose="020B0604020202020204" pitchFamily="34" charset="0"/>
              </a:rPr>
              <a:t>thuận</a:t>
            </a:r>
            <a:r>
              <a:rPr lang="en-US" sz="3667" b="1" dirty="0">
                <a:solidFill>
                  <a:srgbClr val="FF0000"/>
                </a:solidFill>
                <a:latin typeface="Arial" panose="020B0604020202020204" pitchFamily="34" charset="0"/>
                <a:cs typeface="Arial" panose="020B0604020202020204" pitchFamily="34" charset="0"/>
              </a:rPr>
              <a:t>.</a:t>
            </a:r>
          </a:p>
        </p:txBody>
      </p:sp>
      <p:pic>
        <p:nvPicPr>
          <p:cNvPr id="5" name="Picture 9">
            <a:extLst>
              <a:ext uri="{FF2B5EF4-FFF2-40B4-BE49-F238E27FC236}">
                <a16:creationId xmlns:a16="http://schemas.microsoft.com/office/drawing/2014/main" id="{7052F475-8807-0E86-27DA-6C5847829C18}"/>
              </a:ext>
            </a:extLst>
          </p:cNvPr>
          <p:cNvPicPr>
            <a:picLocks noChangeAspect="1"/>
          </p:cNvPicPr>
          <p:nvPr/>
        </p:nvPicPr>
        <p:blipFill>
          <a:blip r:embed="rId6"/>
          <a:srcRect/>
          <a:stretch>
            <a:fillRect/>
          </a:stretch>
        </p:blipFill>
        <p:spPr>
          <a:xfrm>
            <a:off x="519384" y="1878824"/>
            <a:ext cx="523815" cy="497624"/>
          </a:xfrm>
          <a:prstGeom prst="rect">
            <a:avLst/>
          </a:prstGeom>
        </p:spPr>
      </p:pic>
      <p:sp>
        <p:nvSpPr>
          <p:cNvPr id="6" name="TextBox 5">
            <a:extLst>
              <a:ext uri="{FF2B5EF4-FFF2-40B4-BE49-F238E27FC236}">
                <a16:creationId xmlns:a16="http://schemas.microsoft.com/office/drawing/2014/main" id="{9B9660E8-4C06-0466-EAFF-95E1E2487428}"/>
              </a:ext>
            </a:extLst>
          </p:cNvPr>
          <p:cNvSpPr txBox="1"/>
          <p:nvPr/>
        </p:nvSpPr>
        <p:spPr>
          <a:xfrm>
            <a:off x="743191" y="3221909"/>
            <a:ext cx="9820034" cy="656655"/>
          </a:xfrm>
          <a:prstGeom prst="rect">
            <a:avLst/>
          </a:prstGeom>
          <a:solidFill>
            <a:schemeClr val="accent5">
              <a:lumMod val="60000"/>
              <a:lumOff val="40000"/>
            </a:schemeClr>
          </a:solidFill>
        </p:spPr>
        <p:txBody>
          <a:bodyPr wrap="square" rtlCol="0">
            <a:spAutoFit/>
          </a:bodyPr>
          <a:lstStyle/>
          <a:p>
            <a:pPr algn="ctr"/>
            <a:r>
              <a:rPr lang="en-US" sz="3667" b="1" dirty="0" err="1">
                <a:latin typeface="Arial" panose="020B0604020202020204" pitchFamily="34" charset="0"/>
                <a:cs typeface="Arial" panose="020B0604020202020204" pitchFamily="34" charset="0"/>
              </a:rPr>
              <a:t>Tìm</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từ</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có</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nghĩa</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trái</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nghĩa</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với</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từ</a:t>
            </a:r>
            <a:r>
              <a:rPr lang="en-US" sz="3667" b="1" dirty="0">
                <a:latin typeface="Arial" panose="020B0604020202020204" pitchFamily="34" charset="0"/>
                <a:cs typeface="Arial" panose="020B0604020202020204" pitchFamily="34" charset="0"/>
              </a:rPr>
              <a:t> </a:t>
            </a:r>
            <a:r>
              <a:rPr lang="en-US" sz="3667" b="1" dirty="0" err="1">
                <a:solidFill>
                  <a:srgbClr val="FF0000"/>
                </a:solidFill>
                <a:latin typeface="Arial" panose="020B0604020202020204" pitchFamily="34" charset="0"/>
                <a:cs typeface="Arial" panose="020B0604020202020204" pitchFamily="34" charset="0"/>
              </a:rPr>
              <a:t>khô</a:t>
            </a:r>
            <a:r>
              <a:rPr lang="en-US" sz="3667" b="1" dirty="0">
                <a:solidFill>
                  <a:srgbClr val="FF0000"/>
                </a:solidFill>
                <a:latin typeface="Arial" panose="020B0604020202020204" pitchFamily="34" charset="0"/>
                <a:cs typeface="Arial" panose="020B0604020202020204" pitchFamily="34" charset="0"/>
              </a:rPr>
              <a:t> </a:t>
            </a:r>
            <a:r>
              <a:rPr lang="en-US" sz="3667" b="1" dirty="0" err="1">
                <a:solidFill>
                  <a:srgbClr val="FF0000"/>
                </a:solidFill>
                <a:latin typeface="Arial" panose="020B0604020202020204" pitchFamily="34" charset="0"/>
                <a:cs typeface="Arial" panose="020B0604020202020204" pitchFamily="34" charset="0"/>
              </a:rPr>
              <a:t>héo</a:t>
            </a:r>
            <a:r>
              <a:rPr lang="en-US" sz="3667" b="1" dirty="0">
                <a:solidFill>
                  <a:srgbClr val="FF0000"/>
                </a:solidFill>
                <a:latin typeface="Arial" panose="020B0604020202020204" pitchFamily="34" charset="0"/>
                <a:cs typeface="Arial" panose="020B0604020202020204" pitchFamily="34" charset="0"/>
              </a:rPr>
              <a:t>.</a:t>
            </a:r>
          </a:p>
        </p:txBody>
      </p:sp>
      <p:pic>
        <p:nvPicPr>
          <p:cNvPr id="7" name="Picture 9">
            <a:extLst>
              <a:ext uri="{FF2B5EF4-FFF2-40B4-BE49-F238E27FC236}">
                <a16:creationId xmlns:a16="http://schemas.microsoft.com/office/drawing/2014/main" id="{BE0EB771-FED5-3552-6634-3C21E55F4539}"/>
              </a:ext>
            </a:extLst>
          </p:cNvPr>
          <p:cNvPicPr>
            <a:picLocks noChangeAspect="1"/>
          </p:cNvPicPr>
          <p:nvPr/>
        </p:nvPicPr>
        <p:blipFill>
          <a:blip r:embed="rId6"/>
          <a:srcRect/>
          <a:stretch>
            <a:fillRect/>
          </a:stretch>
        </p:blipFill>
        <p:spPr>
          <a:xfrm>
            <a:off x="481284" y="3040874"/>
            <a:ext cx="523815" cy="497624"/>
          </a:xfrm>
          <a:prstGeom prst="rect">
            <a:avLst/>
          </a:prstGeom>
        </p:spPr>
      </p:pic>
      <p:sp>
        <p:nvSpPr>
          <p:cNvPr id="8" name="TextBox 7">
            <a:extLst>
              <a:ext uri="{FF2B5EF4-FFF2-40B4-BE49-F238E27FC236}">
                <a16:creationId xmlns:a16="http://schemas.microsoft.com/office/drawing/2014/main" id="{0F7DC6B0-B0A3-FD39-7847-47A0DBA0381D}"/>
              </a:ext>
            </a:extLst>
          </p:cNvPr>
          <p:cNvSpPr txBox="1"/>
          <p:nvPr/>
        </p:nvSpPr>
        <p:spPr>
          <a:xfrm>
            <a:off x="519384" y="4580642"/>
            <a:ext cx="8616630" cy="656655"/>
          </a:xfrm>
          <a:prstGeom prst="rect">
            <a:avLst/>
          </a:prstGeom>
          <a:solidFill>
            <a:srgbClr val="92D050"/>
          </a:solidFill>
        </p:spPr>
        <p:txBody>
          <a:bodyPr wrap="square" rtlCol="0">
            <a:spAutoFit/>
          </a:bodyPr>
          <a:lstStyle/>
          <a:p>
            <a:pPr algn="ctr"/>
            <a:r>
              <a:rPr lang="en-US" sz="3667" b="1" dirty="0" err="1">
                <a:latin typeface="Arial" panose="020B0604020202020204" pitchFamily="34" charset="0"/>
                <a:cs typeface="Arial" panose="020B0604020202020204" pitchFamily="34" charset="0"/>
              </a:rPr>
              <a:t>Bài</a:t>
            </a:r>
            <a:r>
              <a:rPr lang="en-US" sz="3667" b="1" dirty="0">
                <a:latin typeface="Arial" panose="020B0604020202020204" pitchFamily="34" charset="0"/>
                <a:cs typeface="Arial" panose="020B0604020202020204" pitchFamily="34" charset="0"/>
              </a:rPr>
              <a:t> 3: </a:t>
            </a:r>
            <a:r>
              <a:rPr lang="en-US" sz="3667" b="1" dirty="0" err="1">
                <a:latin typeface="Arial" panose="020B0604020202020204" pitchFamily="34" charset="0"/>
                <a:cs typeface="Arial" panose="020B0604020202020204" pitchFamily="34" charset="0"/>
              </a:rPr>
              <a:t>Đặt</a:t>
            </a:r>
            <a:r>
              <a:rPr lang="en-US" sz="3667" b="1" dirty="0">
                <a:latin typeface="Arial" panose="020B0604020202020204" pitchFamily="34" charset="0"/>
                <a:cs typeface="Arial" panose="020B0604020202020204" pitchFamily="34" charset="0"/>
              </a:rPr>
              <a:t> câu </a:t>
            </a:r>
            <a:r>
              <a:rPr lang="en-US" sz="3667" b="1" dirty="0" err="1">
                <a:latin typeface="Arial" panose="020B0604020202020204" pitchFamily="34" charset="0"/>
                <a:cs typeface="Arial" panose="020B0604020202020204" pitchFamily="34" charset="0"/>
              </a:rPr>
              <a:t>với</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từ</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vừa</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tìm</a:t>
            </a:r>
            <a:r>
              <a:rPr lang="en-US" sz="3667" b="1" dirty="0">
                <a:latin typeface="Arial" panose="020B0604020202020204" pitchFamily="34" charset="0"/>
                <a:cs typeface="Arial" panose="020B0604020202020204" pitchFamily="34" charset="0"/>
              </a:rPr>
              <a:t> </a:t>
            </a:r>
            <a:r>
              <a:rPr lang="en-US" sz="3667" b="1" dirty="0" err="1">
                <a:latin typeface="Arial" panose="020B0604020202020204" pitchFamily="34" charset="0"/>
                <a:cs typeface="Arial" panose="020B0604020202020204" pitchFamily="34" charset="0"/>
              </a:rPr>
              <a:t>được</a:t>
            </a:r>
            <a:r>
              <a:rPr lang="en-US" sz="3667" b="1" dirty="0">
                <a:latin typeface="Arial" panose="020B0604020202020204" pitchFamily="34" charset="0"/>
                <a:cs typeface="Arial" panose="020B0604020202020204" pitchFamily="34" charset="0"/>
              </a:rPr>
              <a:t>. </a:t>
            </a:r>
            <a:endParaRPr lang="en-US" sz="3667"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19755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ppt_x"/>
                                          </p:val>
                                        </p:tav>
                                        <p:tav tm="100000">
                                          <p:val>
                                            <p:strVal val="#ppt_x"/>
                                          </p:val>
                                        </p:tav>
                                      </p:tavLst>
                                    </p:anim>
                                    <p:anim calcmode="lin" valueType="num">
                                      <p:cBhvr additive="base">
                                        <p:cTn id="11" dur="500" fill="hold"/>
                                        <p:tgtEl>
                                          <p:spTgt spid="2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6"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25764" flipV="1">
            <a:off x="-400814" y="-3789438"/>
            <a:ext cx="9753462" cy="101480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013" t="55746" r="10884"/>
          <a:stretch>
            <a:fillRect/>
          </a:stretch>
        </p:blipFill>
        <p:spPr>
          <a:xfrm rot="5400000">
            <a:off x="7750116" y="2108819"/>
            <a:ext cx="6973743" cy="2227419"/>
          </a:xfrm>
          <a:prstGeom prst="rect">
            <a:avLst/>
          </a:prstGeom>
        </p:spPr>
      </p:pic>
      <p:sp>
        <p:nvSpPr>
          <p:cNvPr id="11" name="TextBox 11"/>
          <p:cNvSpPr txBox="1"/>
          <p:nvPr/>
        </p:nvSpPr>
        <p:spPr>
          <a:xfrm>
            <a:off x="2946400" y="2533963"/>
            <a:ext cx="5791200" cy="716222"/>
          </a:xfrm>
          <a:prstGeom prst="rect">
            <a:avLst/>
          </a:prstGeom>
        </p:spPr>
        <p:txBody>
          <a:bodyPr wrap="square" lIns="0" tIns="0" rIns="0" bIns="0" rtlCol="0" anchor="t">
            <a:spAutoFit/>
          </a:bodyPr>
          <a:lstStyle/>
          <a:p>
            <a:pPr marL="0" lvl="1">
              <a:lnSpc>
                <a:spcPts val="3360"/>
              </a:lnSpc>
              <a:spcBef>
                <a:spcPct val="0"/>
              </a:spcBef>
            </a:pPr>
            <a:r>
              <a:rPr lang="vi-VN" sz="13334" b="1">
                <a:solidFill>
                  <a:srgbClr val="1D1D1B"/>
                </a:solidFill>
              </a:rPr>
              <a:t>Tiết </a:t>
            </a:r>
            <a:r>
              <a:rPr lang="en-US" sz="13334" b="1">
                <a:solidFill>
                  <a:srgbClr val="1D1D1B"/>
                </a:solidFill>
                <a:latin typeface="Arial" panose="020B0604020202020204" pitchFamily="34" charset="0"/>
                <a:cs typeface="Arial" panose="020B0604020202020204" pitchFamily="34" charset="0"/>
              </a:rPr>
              <a:t>6</a:t>
            </a:r>
          </a:p>
        </p:txBody>
      </p:sp>
      <p:pic>
        <p:nvPicPr>
          <p:cNvPr id="13" name="Picture 23">
            <a:extLst>
              <a:ext uri="{FF2B5EF4-FFF2-40B4-BE49-F238E27FC236}">
                <a16:creationId xmlns:a16="http://schemas.microsoft.com/office/drawing/2014/main" id="{9E16D5B9-9599-DBF7-9311-F9B55B2E9F1F}"/>
              </a:ext>
            </a:extLst>
          </p:cNvPr>
          <p:cNvPicPr>
            <a:picLocks noChangeAspect="1"/>
          </p:cNvPicPr>
          <p:nvPr/>
        </p:nvPicPr>
        <p:blipFill>
          <a:blip r:embed="rId6"/>
          <a:srcRect/>
          <a:stretch>
            <a:fillRect/>
          </a:stretch>
        </p:blipFill>
        <p:spPr>
          <a:xfrm>
            <a:off x="4749947" y="3490472"/>
            <a:ext cx="7442053" cy="3367529"/>
          </a:xfrm>
          <a:prstGeom prst="rect">
            <a:avLst/>
          </a:prstGeom>
        </p:spPr>
      </p:pic>
      <p:pic>
        <p:nvPicPr>
          <p:cNvPr id="15" name="Picture 16">
            <a:extLst>
              <a:ext uri="{FF2B5EF4-FFF2-40B4-BE49-F238E27FC236}">
                <a16:creationId xmlns:a16="http://schemas.microsoft.com/office/drawing/2014/main" id="{E2B10A7F-68F7-679E-9900-C79ECD692828}"/>
              </a:ext>
            </a:extLst>
          </p:cNvPr>
          <p:cNvPicPr>
            <a:picLocks noChangeAspect="1"/>
          </p:cNvPicPr>
          <p:nvPr/>
        </p:nvPicPr>
        <p:blipFill>
          <a:blip r:embed="rId7"/>
          <a:srcRect/>
          <a:stretch>
            <a:fillRect/>
          </a:stretch>
        </p:blipFill>
        <p:spPr>
          <a:xfrm>
            <a:off x="-31771" y="4188691"/>
            <a:ext cx="2565873" cy="2669309"/>
          </a:xfrm>
          <a:prstGeom prst="rect">
            <a:avLst/>
          </a:prstGeom>
        </p:spPr>
      </p:pic>
    </p:spTree>
    <p:extLst>
      <p:ext uri="{BB962C8B-B14F-4D97-AF65-F5344CB8AC3E}">
        <p14:creationId xmlns:p14="http://schemas.microsoft.com/office/powerpoint/2010/main" val="2779477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2" presetClass="entr" presetSubtype="9"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21FC3D-A981-7B6A-FCDF-C6935BA7035C}"/>
              </a:ext>
            </a:extLst>
          </p:cNvPr>
          <p:cNvPicPr>
            <a:picLocks noChangeAspect="1"/>
          </p:cNvPicPr>
          <p:nvPr/>
        </p:nvPicPr>
        <p:blipFill>
          <a:blip r:embed="rId2"/>
          <a:stretch>
            <a:fillRect/>
          </a:stretch>
        </p:blipFill>
        <p:spPr>
          <a:xfrm>
            <a:off x="623057" y="1950219"/>
            <a:ext cx="6005640" cy="4167615"/>
          </a:xfrm>
          <a:prstGeom prst="rect">
            <a:avLst/>
          </a:prstGeom>
        </p:spPr>
      </p:pic>
      <p:pic>
        <p:nvPicPr>
          <p:cNvPr id="24" name="Picture 6">
            <a:extLst>
              <a:ext uri="{FF2B5EF4-FFF2-40B4-BE49-F238E27FC236}">
                <a16:creationId xmlns:a16="http://schemas.microsoft.com/office/drawing/2014/main" id="{4EA35083-90F9-F3C4-A760-1C3FA822E03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0" y="2050099"/>
            <a:ext cx="6246201" cy="3681466"/>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9514"/>
          <a:stretch>
            <a:fillRect/>
          </a:stretch>
        </p:blipFill>
        <p:spPr>
          <a:xfrm rot="4794528" flipH="1">
            <a:off x="10161760" y="5038969"/>
            <a:ext cx="1413846" cy="3450157"/>
          </a:xfrm>
          <a:prstGeom prst="rect">
            <a:avLst/>
          </a:prstGeom>
        </p:spPr>
      </p:pic>
      <p:pic>
        <p:nvPicPr>
          <p:cNvPr id="17"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211650" flipH="1">
            <a:off x="-1765967" y="-1727268"/>
            <a:ext cx="8784469" cy="3354070"/>
          </a:xfrm>
          <a:prstGeom prst="rect">
            <a:avLst/>
          </a:prstGeom>
        </p:spPr>
      </p:pic>
      <p:pic>
        <p:nvPicPr>
          <p:cNvPr id="25" name="Picture 3">
            <a:extLst>
              <a:ext uri="{FF2B5EF4-FFF2-40B4-BE49-F238E27FC236}">
                <a16:creationId xmlns:a16="http://schemas.microsoft.com/office/drawing/2014/main" id="{501F8C75-B5EB-69B7-A6D4-1CB45CC95961}"/>
              </a:ext>
            </a:extLst>
          </p:cNvPr>
          <p:cNvPicPr>
            <a:picLocks noChangeAspect="1"/>
          </p:cNvPicPr>
          <p:nvPr/>
        </p:nvPicPr>
        <p:blipFill>
          <a:blip r:embed="rId9"/>
          <a:srcRect/>
          <a:stretch>
            <a:fillRect/>
          </a:stretch>
        </p:blipFill>
        <p:spPr>
          <a:xfrm>
            <a:off x="9551725" y="4604344"/>
            <a:ext cx="2328275" cy="1996496"/>
          </a:xfrm>
          <a:prstGeom prst="rect">
            <a:avLst/>
          </a:prstGeom>
        </p:spPr>
      </p:pic>
      <p:pic>
        <p:nvPicPr>
          <p:cNvPr id="28" name="Picture 20">
            <a:extLst>
              <a:ext uri="{FF2B5EF4-FFF2-40B4-BE49-F238E27FC236}">
                <a16:creationId xmlns:a16="http://schemas.microsoft.com/office/drawing/2014/main" id="{E7522C6C-3DC2-3D6A-A9BD-98F771927F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4800" y="5156200"/>
            <a:ext cx="2204535" cy="2743200"/>
          </a:xfrm>
          <a:prstGeom prst="rect">
            <a:avLst/>
          </a:prstGeom>
        </p:spPr>
      </p:pic>
      <p:pic>
        <p:nvPicPr>
          <p:cNvPr id="18" name="Picture 9">
            <a:extLst>
              <a:ext uri="{FF2B5EF4-FFF2-40B4-BE49-F238E27FC236}">
                <a16:creationId xmlns:a16="http://schemas.microsoft.com/office/drawing/2014/main" id="{FC6E0EA7-BF76-3AE2-4872-5EB2869B3299}"/>
              </a:ext>
            </a:extLst>
          </p:cNvPr>
          <p:cNvPicPr>
            <a:picLocks noChangeAspect="1"/>
          </p:cNvPicPr>
          <p:nvPr/>
        </p:nvPicPr>
        <p:blipFill>
          <a:blip r:embed="rId12"/>
          <a:srcRect/>
          <a:stretch>
            <a:fillRect/>
          </a:stretch>
        </p:blipFill>
        <p:spPr>
          <a:xfrm>
            <a:off x="632294" y="242748"/>
            <a:ext cx="817429" cy="776558"/>
          </a:xfrm>
          <a:prstGeom prst="rect">
            <a:avLst/>
          </a:prstGeom>
        </p:spPr>
      </p:pic>
      <p:pic>
        <p:nvPicPr>
          <p:cNvPr id="19" name="Picture 9">
            <a:extLst>
              <a:ext uri="{FF2B5EF4-FFF2-40B4-BE49-F238E27FC236}">
                <a16:creationId xmlns:a16="http://schemas.microsoft.com/office/drawing/2014/main" id="{E71973D9-3AA7-52CD-6683-74804046A3CA}"/>
              </a:ext>
            </a:extLst>
          </p:cNvPr>
          <p:cNvPicPr>
            <a:picLocks noChangeAspect="1"/>
          </p:cNvPicPr>
          <p:nvPr/>
        </p:nvPicPr>
        <p:blipFill>
          <a:blip r:embed="rId12"/>
          <a:srcRect/>
          <a:stretch>
            <a:fillRect/>
          </a:stretch>
        </p:blipFill>
        <p:spPr>
          <a:xfrm>
            <a:off x="11258990" y="1306565"/>
            <a:ext cx="817429" cy="776558"/>
          </a:xfrm>
          <a:prstGeom prst="rect">
            <a:avLst/>
          </a:prstGeom>
        </p:spPr>
      </p:pic>
      <p:pic>
        <p:nvPicPr>
          <p:cNvPr id="20" name="Picture 9">
            <a:extLst>
              <a:ext uri="{FF2B5EF4-FFF2-40B4-BE49-F238E27FC236}">
                <a16:creationId xmlns:a16="http://schemas.microsoft.com/office/drawing/2014/main" id="{856489C5-5848-48C1-1448-E618B9C717F1}"/>
              </a:ext>
            </a:extLst>
          </p:cNvPr>
          <p:cNvPicPr>
            <a:picLocks noChangeAspect="1"/>
          </p:cNvPicPr>
          <p:nvPr/>
        </p:nvPicPr>
        <p:blipFill>
          <a:blip r:embed="rId12"/>
          <a:srcRect/>
          <a:stretch>
            <a:fillRect/>
          </a:stretch>
        </p:blipFill>
        <p:spPr>
          <a:xfrm>
            <a:off x="3518419" y="5987490"/>
            <a:ext cx="817429" cy="776558"/>
          </a:xfrm>
          <a:prstGeom prst="rect">
            <a:avLst/>
          </a:prstGeom>
        </p:spPr>
      </p:pic>
      <p:pic>
        <p:nvPicPr>
          <p:cNvPr id="21" name="Picture 9">
            <a:extLst>
              <a:ext uri="{FF2B5EF4-FFF2-40B4-BE49-F238E27FC236}">
                <a16:creationId xmlns:a16="http://schemas.microsoft.com/office/drawing/2014/main" id="{2C3D660A-4A32-0C3D-C79F-D77315138D25}"/>
              </a:ext>
            </a:extLst>
          </p:cNvPr>
          <p:cNvPicPr>
            <a:picLocks noChangeAspect="1"/>
          </p:cNvPicPr>
          <p:nvPr/>
        </p:nvPicPr>
        <p:blipFill>
          <a:blip r:embed="rId12"/>
          <a:srcRect/>
          <a:stretch>
            <a:fillRect/>
          </a:stretch>
        </p:blipFill>
        <p:spPr>
          <a:xfrm>
            <a:off x="10715862" y="242749"/>
            <a:ext cx="817429" cy="776558"/>
          </a:xfrm>
          <a:prstGeom prst="rect">
            <a:avLst/>
          </a:prstGeom>
        </p:spPr>
      </p:pic>
      <p:pic>
        <p:nvPicPr>
          <p:cNvPr id="22" name="Picture 9">
            <a:extLst>
              <a:ext uri="{FF2B5EF4-FFF2-40B4-BE49-F238E27FC236}">
                <a16:creationId xmlns:a16="http://schemas.microsoft.com/office/drawing/2014/main" id="{DC8A2A0D-3CB8-20B1-6430-3D0F5C520AF9}"/>
              </a:ext>
            </a:extLst>
          </p:cNvPr>
          <p:cNvPicPr>
            <a:picLocks noChangeAspect="1"/>
          </p:cNvPicPr>
          <p:nvPr/>
        </p:nvPicPr>
        <p:blipFill>
          <a:blip r:embed="rId12"/>
          <a:srcRect/>
          <a:stretch>
            <a:fillRect/>
          </a:stretch>
        </p:blipFill>
        <p:spPr>
          <a:xfrm>
            <a:off x="3901174" y="163577"/>
            <a:ext cx="817429" cy="776558"/>
          </a:xfrm>
          <a:prstGeom prst="rect">
            <a:avLst/>
          </a:prstGeom>
        </p:spPr>
      </p:pic>
      <p:sp>
        <p:nvSpPr>
          <p:cNvPr id="5" name="TextBox 4">
            <a:extLst>
              <a:ext uri="{FF2B5EF4-FFF2-40B4-BE49-F238E27FC236}">
                <a16:creationId xmlns:a16="http://schemas.microsoft.com/office/drawing/2014/main" id="{9E9F0086-2CBD-38FC-59C5-A3DD80A0E990}"/>
              </a:ext>
            </a:extLst>
          </p:cNvPr>
          <p:cNvSpPr txBox="1"/>
          <p:nvPr/>
        </p:nvSpPr>
        <p:spPr>
          <a:xfrm>
            <a:off x="2626268" y="1019307"/>
            <a:ext cx="6939465" cy="605422"/>
          </a:xfrm>
          <a:prstGeom prst="rect">
            <a:avLst/>
          </a:prstGeom>
          <a:noFill/>
        </p:spPr>
        <p:txBody>
          <a:bodyPr wrap="square" rtlCol="0">
            <a:spAutoFit/>
          </a:bodyPr>
          <a:lstStyle/>
          <a:p>
            <a:r>
              <a:rPr lang="en-US" sz="3334" b="1">
                <a:solidFill>
                  <a:srgbClr val="FF0000"/>
                </a:solidFill>
                <a:latin typeface="Arial" panose="020B0604020202020204" pitchFamily="34" charset="0"/>
                <a:cs typeface="Arial" panose="020B0604020202020204" pitchFamily="34" charset="0"/>
              </a:rPr>
              <a:t>HĐ 1: ĐỌC VÀ TRẢ LỜI CÂU HỎI</a:t>
            </a:r>
          </a:p>
        </p:txBody>
      </p:sp>
      <p:sp>
        <p:nvSpPr>
          <p:cNvPr id="6" name="TextBox 5">
            <a:extLst>
              <a:ext uri="{FF2B5EF4-FFF2-40B4-BE49-F238E27FC236}">
                <a16:creationId xmlns:a16="http://schemas.microsoft.com/office/drawing/2014/main" id="{90E58D5A-256C-0A53-9ED1-5D4C1BB8F98B}"/>
              </a:ext>
            </a:extLst>
          </p:cNvPr>
          <p:cNvSpPr txBox="1"/>
          <p:nvPr/>
        </p:nvSpPr>
        <p:spPr>
          <a:xfrm>
            <a:off x="6691619" y="2856627"/>
            <a:ext cx="5384800" cy="2776722"/>
          </a:xfrm>
          <a:prstGeom prst="rect">
            <a:avLst/>
          </a:prstGeom>
          <a:noFill/>
        </p:spPr>
        <p:txBody>
          <a:bodyPr wrap="square" rtlCol="0">
            <a:spAutoFit/>
          </a:bodyPr>
          <a:lstStyle/>
          <a:p>
            <a:pPr marL="457223" indent="-457223">
              <a:lnSpc>
                <a:spcPct val="150000"/>
              </a:lnSpc>
              <a:buFont typeface="Wingdings" panose="05000000000000000000" pitchFamily="2" charset="2"/>
              <a:buChar char="§"/>
            </a:pPr>
            <a:r>
              <a:rPr lang="en-US" sz="3000">
                <a:latin typeface="Arial" panose="020B0604020202020204" pitchFamily="34" charset="0"/>
                <a:cs typeface="Arial" panose="020B0604020202020204" pitchFamily="34" charset="0"/>
              </a:rPr>
              <a:t>Đọc bài </a:t>
            </a:r>
            <a:r>
              <a:rPr lang="en-US" sz="3000">
                <a:solidFill>
                  <a:srgbClr val="FF0000"/>
                </a:solidFill>
                <a:latin typeface="Arial" panose="020B0604020202020204" pitchFamily="34" charset="0"/>
                <a:cs typeface="Arial" panose="020B0604020202020204" pitchFamily="34" charset="0"/>
              </a:rPr>
              <a:t>“Ba anh em”.</a:t>
            </a:r>
          </a:p>
          <a:p>
            <a:pPr marL="457223" indent="-457223">
              <a:lnSpc>
                <a:spcPct val="150000"/>
              </a:lnSpc>
              <a:buFont typeface="Wingdings" panose="05000000000000000000" pitchFamily="2" charset="2"/>
              <a:buChar char="§"/>
            </a:pPr>
            <a:r>
              <a:rPr lang="en-US" sz="3000">
                <a:latin typeface="Arial" panose="020B0604020202020204" pitchFamily="34" charset="0"/>
                <a:cs typeface="Arial" panose="020B0604020202020204" pitchFamily="34" charset="0"/>
              </a:rPr>
              <a:t>Trả lời những câu hỏi cuối bài đọc.</a:t>
            </a:r>
          </a:p>
          <a:p>
            <a:pPr>
              <a:lnSpc>
                <a:spcPct val="150000"/>
              </a:lnSpc>
            </a:pPr>
            <a:endParaRPr lang="en-US" sz="3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17092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fill="hold"/>
                                        <p:tgtEl>
                                          <p:spTgt spid="28"/>
                                        </p:tgtEl>
                                        <p:attrNameLst>
                                          <p:attrName>ppt_x</p:attrName>
                                        </p:attrNameLst>
                                      </p:cBhvr>
                                      <p:tavLst>
                                        <p:tav tm="0">
                                          <p:val>
                                            <p:strVal val="#ppt_x"/>
                                          </p:val>
                                        </p:tav>
                                        <p:tav tm="100000">
                                          <p:val>
                                            <p:strVal val="#ppt_x"/>
                                          </p:val>
                                        </p:tav>
                                      </p:tavLst>
                                    </p:anim>
                                    <p:anim calcmode="lin" valueType="num">
                                      <p:cBhvr additive="base">
                                        <p:cTn id="11" dur="500" fill="hold"/>
                                        <p:tgtEl>
                                          <p:spTgt spid="2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9514"/>
          <a:stretch>
            <a:fillRect/>
          </a:stretch>
        </p:blipFill>
        <p:spPr>
          <a:xfrm rot="4794528" flipH="1">
            <a:off x="10161760" y="5038969"/>
            <a:ext cx="1413846" cy="3450157"/>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11650" flipH="1">
            <a:off x="-1914315" y="-1979298"/>
            <a:ext cx="8784469" cy="3354070"/>
          </a:xfrm>
          <a:prstGeom prst="rect">
            <a:avLst/>
          </a:prstGeom>
        </p:spPr>
      </p:pic>
      <p:pic>
        <p:nvPicPr>
          <p:cNvPr id="19" name="Picture 9">
            <a:extLst>
              <a:ext uri="{FF2B5EF4-FFF2-40B4-BE49-F238E27FC236}">
                <a16:creationId xmlns:a16="http://schemas.microsoft.com/office/drawing/2014/main" id="{E71973D9-3AA7-52CD-6683-74804046A3CA}"/>
              </a:ext>
            </a:extLst>
          </p:cNvPr>
          <p:cNvPicPr>
            <a:picLocks noChangeAspect="1"/>
          </p:cNvPicPr>
          <p:nvPr/>
        </p:nvPicPr>
        <p:blipFill>
          <a:blip r:embed="rId6"/>
          <a:srcRect/>
          <a:stretch>
            <a:fillRect/>
          </a:stretch>
        </p:blipFill>
        <p:spPr>
          <a:xfrm>
            <a:off x="-304800" y="616392"/>
            <a:ext cx="817429" cy="776558"/>
          </a:xfrm>
          <a:prstGeom prst="rect">
            <a:avLst/>
          </a:prstGeom>
        </p:spPr>
      </p:pic>
      <p:pic>
        <p:nvPicPr>
          <p:cNvPr id="20" name="Picture 9">
            <a:extLst>
              <a:ext uri="{FF2B5EF4-FFF2-40B4-BE49-F238E27FC236}">
                <a16:creationId xmlns:a16="http://schemas.microsoft.com/office/drawing/2014/main" id="{856489C5-5848-48C1-1448-E618B9C717F1}"/>
              </a:ext>
            </a:extLst>
          </p:cNvPr>
          <p:cNvPicPr>
            <a:picLocks noChangeAspect="1"/>
          </p:cNvPicPr>
          <p:nvPr/>
        </p:nvPicPr>
        <p:blipFill>
          <a:blip r:embed="rId6"/>
          <a:srcRect/>
          <a:stretch>
            <a:fillRect/>
          </a:stretch>
        </p:blipFill>
        <p:spPr>
          <a:xfrm>
            <a:off x="9136014" y="6081442"/>
            <a:ext cx="817429" cy="776558"/>
          </a:xfrm>
          <a:prstGeom prst="rect">
            <a:avLst/>
          </a:prstGeom>
        </p:spPr>
      </p:pic>
      <p:pic>
        <p:nvPicPr>
          <p:cNvPr id="21" name="Picture 9">
            <a:extLst>
              <a:ext uri="{FF2B5EF4-FFF2-40B4-BE49-F238E27FC236}">
                <a16:creationId xmlns:a16="http://schemas.microsoft.com/office/drawing/2014/main" id="{2C3D660A-4A32-0C3D-C79F-D77315138D25}"/>
              </a:ext>
            </a:extLst>
          </p:cNvPr>
          <p:cNvPicPr>
            <a:picLocks noChangeAspect="1"/>
          </p:cNvPicPr>
          <p:nvPr/>
        </p:nvPicPr>
        <p:blipFill>
          <a:blip r:embed="rId6"/>
          <a:srcRect/>
          <a:stretch>
            <a:fillRect/>
          </a:stretch>
        </p:blipFill>
        <p:spPr>
          <a:xfrm>
            <a:off x="2343593" y="269620"/>
            <a:ext cx="817429" cy="776558"/>
          </a:xfrm>
          <a:prstGeom prst="rect">
            <a:avLst/>
          </a:prstGeom>
        </p:spPr>
      </p:pic>
      <p:pic>
        <p:nvPicPr>
          <p:cNvPr id="22" name="Picture 9">
            <a:extLst>
              <a:ext uri="{FF2B5EF4-FFF2-40B4-BE49-F238E27FC236}">
                <a16:creationId xmlns:a16="http://schemas.microsoft.com/office/drawing/2014/main" id="{DC8A2A0D-3CB8-20B1-6430-3D0F5C520AF9}"/>
              </a:ext>
            </a:extLst>
          </p:cNvPr>
          <p:cNvPicPr>
            <a:picLocks noChangeAspect="1"/>
          </p:cNvPicPr>
          <p:nvPr/>
        </p:nvPicPr>
        <p:blipFill>
          <a:blip r:embed="rId6"/>
          <a:srcRect/>
          <a:stretch>
            <a:fillRect/>
          </a:stretch>
        </p:blipFill>
        <p:spPr>
          <a:xfrm>
            <a:off x="6430290" y="-150065"/>
            <a:ext cx="817429" cy="776558"/>
          </a:xfrm>
          <a:prstGeom prst="rect">
            <a:avLst/>
          </a:prstGeom>
        </p:spPr>
      </p:pic>
      <p:sp>
        <p:nvSpPr>
          <p:cNvPr id="15" name="TextBox 14">
            <a:extLst>
              <a:ext uri="{FF2B5EF4-FFF2-40B4-BE49-F238E27FC236}">
                <a16:creationId xmlns:a16="http://schemas.microsoft.com/office/drawing/2014/main" id="{09940A77-97EB-3534-C45F-9C26CB7ADE4E}"/>
              </a:ext>
            </a:extLst>
          </p:cNvPr>
          <p:cNvSpPr txBox="1"/>
          <p:nvPr/>
        </p:nvSpPr>
        <p:spPr>
          <a:xfrm>
            <a:off x="1892478" y="885940"/>
            <a:ext cx="8382000" cy="656655"/>
          </a:xfrm>
          <a:prstGeom prst="rect">
            <a:avLst/>
          </a:prstGeom>
          <a:noFill/>
        </p:spPr>
        <p:txBody>
          <a:bodyPr wrap="square" rtlCol="0">
            <a:spAutoFit/>
          </a:bodyPr>
          <a:lstStyle/>
          <a:p>
            <a:pPr algn="ctr"/>
            <a:r>
              <a:rPr lang="en-US" sz="3667" b="1">
                <a:solidFill>
                  <a:srgbClr val="FF0000"/>
                </a:solidFill>
                <a:latin typeface="Arial" panose="020B0604020202020204" pitchFamily="34" charset="0"/>
                <a:cs typeface="Arial" panose="020B0604020202020204" pitchFamily="34" charset="0"/>
              </a:rPr>
              <a:t>Giải thích một số từ khó</a:t>
            </a:r>
          </a:p>
        </p:txBody>
      </p:sp>
      <p:sp>
        <p:nvSpPr>
          <p:cNvPr id="3" name="TextBox 2">
            <a:extLst>
              <a:ext uri="{FF2B5EF4-FFF2-40B4-BE49-F238E27FC236}">
                <a16:creationId xmlns:a16="http://schemas.microsoft.com/office/drawing/2014/main" id="{F8B14080-1333-0D3B-2E4E-336D03F75C98}"/>
              </a:ext>
            </a:extLst>
          </p:cNvPr>
          <p:cNvSpPr txBox="1"/>
          <p:nvPr/>
        </p:nvSpPr>
        <p:spPr>
          <a:xfrm>
            <a:off x="1305107" y="1863275"/>
            <a:ext cx="2204535" cy="848531"/>
          </a:xfrm>
          <a:prstGeom prst="roundRect">
            <a:avLst/>
          </a:prstGeom>
          <a:solidFill>
            <a:schemeClr val="accent1">
              <a:lumMod val="40000"/>
              <a:lumOff val="60000"/>
            </a:schemeClr>
          </a:solidFill>
        </p:spPr>
        <p:txBody>
          <a:bodyPr wrap="square" rtlCol="0">
            <a:spAutoFit/>
          </a:bodyPr>
          <a:lstStyle/>
          <a:p>
            <a:pPr algn="ctr">
              <a:lnSpc>
                <a:spcPct val="150000"/>
              </a:lnSpc>
            </a:pPr>
            <a:r>
              <a:rPr lang="en-US" sz="3334">
                <a:latin typeface="Arial" panose="020B0604020202020204" pitchFamily="34" charset="0"/>
                <a:cs typeface="Arial" panose="020B0604020202020204" pitchFamily="34" charset="0"/>
              </a:rPr>
              <a:t>Cổ thụ</a:t>
            </a:r>
            <a:endParaRPr lang="en-US" sz="3334">
              <a:solidFill>
                <a:srgbClr val="FF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28FBD12-DA44-8018-7042-4D79C6885529}"/>
              </a:ext>
            </a:extLst>
          </p:cNvPr>
          <p:cNvSpPr txBox="1"/>
          <p:nvPr/>
        </p:nvSpPr>
        <p:spPr>
          <a:xfrm>
            <a:off x="1326879" y="3176243"/>
            <a:ext cx="2204535" cy="848531"/>
          </a:xfrm>
          <a:prstGeom prst="roundRect">
            <a:avLst/>
          </a:prstGeom>
          <a:solidFill>
            <a:schemeClr val="accent1">
              <a:lumMod val="40000"/>
              <a:lumOff val="60000"/>
            </a:schemeClr>
          </a:solidFill>
        </p:spPr>
        <p:txBody>
          <a:bodyPr wrap="square" rtlCol="0">
            <a:spAutoFit/>
          </a:bodyPr>
          <a:lstStyle/>
          <a:p>
            <a:pPr algn="ctr">
              <a:lnSpc>
                <a:spcPct val="150000"/>
              </a:lnSpc>
            </a:pPr>
            <a:r>
              <a:rPr lang="en-US" sz="3334">
                <a:latin typeface="Arial" panose="020B0604020202020204" pitchFamily="34" charset="0"/>
                <a:cs typeface="Arial" panose="020B0604020202020204" pitchFamily="34" charset="0"/>
              </a:rPr>
              <a:t>Xẻ </a:t>
            </a:r>
            <a:endParaRPr lang="en-US" sz="3334">
              <a:solidFill>
                <a:srgbClr val="FF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9D14048-C1E4-C14C-29DD-1753A9917612}"/>
              </a:ext>
            </a:extLst>
          </p:cNvPr>
          <p:cNvSpPr txBox="1"/>
          <p:nvPr/>
        </p:nvSpPr>
        <p:spPr>
          <a:xfrm>
            <a:off x="1305107" y="4509313"/>
            <a:ext cx="2204535" cy="848531"/>
          </a:xfrm>
          <a:prstGeom prst="roundRect">
            <a:avLst/>
          </a:prstGeom>
          <a:solidFill>
            <a:schemeClr val="accent1">
              <a:lumMod val="40000"/>
              <a:lumOff val="60000"/>
            </a:schemeClr>
          </a:solidFill>
        </p:spPr>
        <p:txBody>
          <a:bodyPr wrap="square" rtlCol="0">
            <a:spAutoFit/>
          </a:bodyPr>
          <a:lstStyle/>
          <a:p>
            <a:pPr algn="ctr">
              <a:lnSpc>
                <a:spcPct val="150000"/>
              </a:lnSpc>
            </a:pPr>
            <a:r>
              <a:rPr lang="en-US" sz="3334">
                <a:latin typeface="Arial" panose="020B0604020202020204" pitchFamily="34" charset="0"/>
                <a:cs typeface="Arial" panose="020B0604020202020204" pitchFamily="34" charset="0"/>
              </a:rPr>
              <a:t>ván</a:t>
            </a:r>
            <a:endParaRPr lang="en-US" sz="3334">
              <a:solidFill>
                <a:srgbClr val="FF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EF86F87-7C8C-FABC-4A87-F5C048E1822D}"/>
              </a:ext>
            </a:extLst>
          </p:cNvPr>
          <p:cNvSpPr txBox="1"/>
          <p:nvPr/>
        </p:nvSpPr>
        <p:spPr>
          <a:xfrm>
            <a:off x="1215785" y="5717496"/>
            <a:ext cx="2204535" cy="848531"/>
          </a:xfrm>
          <a:prstGeom prst="roundRect">
            <a:avLst/>
          </a:prstGeom>
          <a:solidFill>
            <a:schemeClr val="accent1">
              <a:lumMod val="40000"/>
              <a:lumOff val="60000"/>
            </a:schemeClr>
          </a:solidFill>
        </p:spPr>
        <p:txBody>
          <a:bodyPr wrap="square" rtlCol="0">
            <a:spAutoFit/>
          </a:bodyPr>
          <a:lstStyle/>
          <a:p>
            <a:pPr algn="ctr">
              <a:lnSpc>
                <a:spcPct val="150000"/>
              </a:lnSpc>
            </a:pPr>
            <a:r>
              <a:rPr lang="en-US" sz="3334">
                <a:latin typeface="Arial" panose="020B0604020202020204" pitchFamily="34" charset="0"/>
                <a:cs typeface="Arial" panose="020B0604020202020204" pitchFamily="34" charset="0"/>
              </a:rPr>
              <a:t>Hạ cây</a:t>
            </a:r>
            <a:endParaRPr lang="en-US" sz="3334">
              <a:solidFill>
                <a:srgbClr val="FF0000"/>
              </a:solidFill>
              <a:latin typeface="Arial" panose="020B0604020202020204" pitchFamily="34" charset="0"/>
              <a:cs typeface="Arial" panose="020B0604020202020204" pitchFamily="34" charset="0"/>
            </a:endParaRPr>
          </a:p>
        </p:txBody>
      </p:sp>
      <p:pic>
        <p:nvPicPr>
          <p:cNvPr id="29" name="Picture 9">
            <a:extLst>
              <a:ext uri="{FF2B5EF4-FFF2-40B4-BE49-F238E27FC236}">
                <a16:creationId xmlns:a16="http://schemas.microsoft.com/office/drawing/2014/main" id="{025780A4-AD25-3662-832E-6CAD693D82CE}"/>
              </a:ext>
            </a:extLst>
          </p:cNvPr>
          <p:cNvPicPr>
            <a:picLocks noChangeAspect="1"/>
          </p:cNvPicPr>
          <p:nvPr/>
        </p:nvPicPr>
        <p:blipFill>
          <a:blip r:embed="rId6"/>
          <a:srcRect/>
          <a:stretch>
            <a:fillRect/>
          </a:stretch>
        </p:blipFill>
        <p:spPr>
          <a:xfrm>
            <a:off x="957778" y="1719037"/>
            <a:ext cx="523815" cy="497624"/>
          </a:xfrm>
          <a:prstGeom prst="rect">
            <a:avLst/>
          </a:prstGeom>
        </p:spPr>
      </p:pic>
      <p:pic>
        <p:nvPicPr>
          <p:cNvPr id="30" name="Picture 9">
            <a:extLst>
              <a:ext uri="{FF2B5EF4-FFF2-40B4-BE49-F238E27FC236}">
                <a16:creationId xmlns:a16="http://schemas.microsoft.com/office/drawing/2014/main" id="{127E65D2-C475-3AC2-8CA2-93B127C016B5}"/>
              </a:ext>
            </a:extLst>
          </p:cNvPr>
          <p:cNvPicPr>
            <a:picLocks noChangeAspect="1"/>
          </p:cNvPicPr>
          <p:nvPr/>
        </p:nvPicPr>
        <p:blipFill>
          <a:blip r:embed="rId6"/>
          <a:srcRect/>
          <a:stretch>
            <a:fillRect/>
          </a:stretch>
        </p:blipFill>
        <p:spPr>
          <a:xfrm>
            <a:off x="994427" y="2991973"/>
            <a:ext cx="523815" cy="497624"/>
          </a:xfrm>
          <a:prstGeom prst="rect">
            <a:avLst/>
          </a:prstGeom>
        </p:spPr>
      </p:pic>
      <p:pic>
        <p:nvPicPr>
          <p:cNvPr id="31" name="Picture 9">
            <a:extLst>
              <a:ext uri="{FF2B5EF4-FFF2-40B4-BE49-F238E27FC236}">
                <a16:creationId xmlns:a16="http://schemas.microsoft.com/office/drawing/2014/main" id="{FBFEFB91-EBE6-6939-4269-E15032E6A3FB}"/>
              </a:ext>
            </a:extLst>
          </p:cNvPr>
          <p:cNvPicPr>
            <a:picLocks noChangeAspect="1"/>
          </p:cNvPicPr>
          <p:nvPr/>
        </p:nvPicPr>
        <p:blipFill>
          <a:blip r:embed="rId6"/>
          <a:srcRect/>
          <a:stretch>
            <a:fillRect/>
          </a:stretch>
        </p:blipFill>
        <p:spPr>
          <a:xfrm>
            <a:off x="992907" y="5571020"/>
            <a:ext cx="523815" cy="497624"/>
          </a:xfrm>
          <a:prstGeom prst="rect">
            <a:avLst/>
          </a:prstGeom>
        </p:spPr>
      </p:pic>
      <p:pic>
        <p:nvPicPr>
          <p:cNvPr id="32" name="Picture 9">
            <a:extLst>
              <a:ext uri="{FF2B5EF4-FFF2-40B4-BE49-F238E27FC236}">
                <a16:creationId xmlns:a16="http://schemas.microsoft.com/office/drawing/2014/main" id="{5CBE1660-9757-F6E3-41BD-E1849F4D058B}"/>
              </a:ext>
            </a:extLst>
          </p:cNvPr>
          <p:cNvPicPr>
            <a:picLocks noChangeAspect="1"/>
          </p:cNvPicPr>
          <p:nvPr/>
        </p:nvPicPr>
        <p:blipFill>
          <a:blip r:embed="rId6"/>
          <a:srcRect/>
          <a:stretch>
            <a:fillRect/>
          </a:stretch>
        </p:blipFill>
        <p:spPr>
          <a:xfrm>
            <a:off x="1043199" y="4326766"/>
            <a:ext cx="523815" cy="497624"/>
          </a:xfrm>
          <a:prstGeom prst="rect">
            <a:avLst/>
          </a:prstGeom>
        </p:spPr>
      </p:pic>
      <p:sp>
        <p:nvSpPr>
          <p:cNvPr id="2" name="TextBox 1">
            <a:extLst>
              <a:ext uri="{FF2B5EF4-FFF2-40B4-BE49-F238E27FC236}">
                <a16:creationId xmlns:a16="http://schemas.microsoft.com/office/drawing/2014/main" id="{CD6A21D2-36FA-C061-B27F-13E21A69BF1E}"/>
              </a:ext>
            </a:extLst>
          </p:cNvPr>
          <p:cNvSpPr txBox="1"/>
          <p:nvPr/>
        </p:nvSpPr>
        <p:spPr>
          <a:xfrm>
            <a:off x="4050665" y="2012463"/>
            <a:ext cx="6858000" cy="553998"/>
          </a:xfrm>
          <a:prstGeom prst="rect">
            <a:avLst/>
          </a:prstGeom>
          <a:noFill/>
        </p:spPr>
        <p:txBody>
          <a:bodyPr wrap="square" rtlCol="0">
            <a:spAutoFit/>
          </a:bodyPr>
          <a:lstStyle/>
          <a:p>
            <a:r>
              <a:rPr lang="nl-NL" sz="3000" dirty="0">
                <a:solidFill>
                  <a:srgbClr val="000000"/>
                </a:solidFill>
                <a:latin typeface="Arial" panose="020B0604020202020204" pitchFamily="34" charset="0"/>
                <a:ea typeface="Calibri" panose="020F0502020204030204" pitchFamily="34" charset="0"/>
                <a:cs typeface="Arial" panose="020B0604020202020204" pitchFamily="34" charset="0"/>
              </a:rPr>
              <a:t>Cây to, cây lâu năm</a:t>
            </a:r>
            <a:endParaRPr lang="en-US" sz="3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897099E6-CE27-132B-B22D-5E54B5F60C9B}"/>
              </a:ext>
            </a:extLst>
          </p:cNvPr>
          <p:cNvSpPr txBox="1"/>
          <p:nvPr/>
        </p:nvSpPr>
        <p:spPr>
          <a:xfrm>
            <a:off x="4076999" y="4605993"/>
            <a:ext cx="6858000" cy="553998"/>
          </a:xfrm>
          <a:prstGeom prst="rect">
            <a:avLst/>
          </a:prstGeom>
          <a:noFill/>
        </p:spPr>
        <p:txBody>
          <a:bodyPr wrap="square" rtlCol="0">
            <a:spAutoFit/>
          </a:bodyPr>
          <a:lstStyle/>
          <a:p>
            <a:r>
              <a:rPr lang="nl-NL" sz="3000" dirty="0">
                <a:solidFill>
                  <a:srgbClr val="000000"/>
                </a:solidFill>
                <a:latin typeface="Arial" panose="020B0604020202020204" pitchFamily="34" charset="0"/>
                <a:ea typeface="Calibri" panose="020F0502020204030204" pitchFamily="34" charset="0"/>
                <a:cs typeface="Arial" panose="020B0604020202020204" pitchFamily="34" charset="0"/>
              </a:rPr>
              <a:t>Gỗ phẳng và mỏng</a:t>
            </a:r>
            <a:endParaRPr lang="en-US" sz="30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868DF6E0-D06C-62D8-73A0-C8D4BD57AA0A}"/>
              </a:ext>
            </a:extLst>
          </p:cNvPr>
          <p:cNvSpPr txBox="1"/>
          <p:nvPr/>
        </p:nvSpPr>
        <p:spPr>
          <a:xfrm>
            <a:off x="4010682" y="3369497"/>
            <a:ext cx="7774918" cy="553998"/>
          </a:xfrm>
          <a:prstGeom prst="rect">
            <a:avLst/>
          </a:prstGeom>
          <a:noFill/>
        </p:spPr>
        <p:txBody>
          <a:bodyPr wrap="square" rtlCol="0">
            <a:spAutoFit/>
          </a:bodyPr>
          <a:lstStyle/>
          <a:p>
            <a:r>
              <a:rPr lang="nl-NL" sz="3000" dirty="0">
                <a:solidFill>
                  <a:srgbClr val="000000"/>
                </a:solidFill>
                <a:latin typeface="Arial" panose="020B0604020202020204" pitchFamily="34" charset="0"/>
                <a:ea typeface="Calibri" panose="020F0502020204030204" pitchFamily="34" charset="0"/>
                <a:cs typeface="Arial" panose="020B0604020202020204" pitchFamily="34" charset="0"/>
              </a:rPr>
              <a:t>Cưa ra nhiều tấm mỏng theo chiều dọc</a:t>
            </a:r>
            <a:endParaRPr lang="en-US" sz="30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F584D914-CFB3-2A2C-61B0-BD2D9548D9C4}"/>
              </a:ext>
            </a:extLst>
          </p:cNvPr>
          <p:cNvSpPr txBox="1"/>
          <p:nvPr/>
        </p:nvSpPr>
        <p:spPr>
          <a:xfrm>
            <a:off x="4140526" y="5819832"/>
            <a:ext cx="6858000" cy="553998"/>
          </a:xfrm>
          <a:prstGeom prst="rect">
            <a:avLst/>
          </a:prstGeom>
          <a:noFill/>
        </p:spPr>
        <p:txBody>
          <a:bodyPr wrap="square" rtlCol="0">
            <a:spAutoFit/>
          </a:bodyPr>
          <a:lstStyle/>
          <a:p>
            <a:r>
              <a:rPr lang="nl-NL" sz="3000" dirty="0">
                <a:solidFill>
                  <a:srgbClr val="000000"/>
                </a:solidFill>
                <a:latin typeface="Arial" panose="020B0604020202020204" pitchFamily="34" charset="0"/>
                <a:ea typeface="Calibri" panose="020F0502020204030204" pitchFamily="34" charset="0"/>
                <a:cs typeface="Arial" panose="020B0604020202020204" pitchFamily="34" charset="0"/>
              </a:rPr>
              <a:t>Chặt cây, đốn cây</a:t>
            </a:r>
            <a:endParaRPr lang="en-US" sz="3000" dirty="0">
              <a:latin typeface="Arial" panose="020B0604020202020204" pitchFamily="34" charset="0"/>
              <a:cs typeface="Arial" panose="020B0604020202020204" pitchFamily="34" charset="0"/>
            </a:endParaRPr>
          </a:p>
        </p:txBody>
      </p:sp>
      <p:pic>
        <p:nvPicPr>
          <p:cNvPr id="37" name="Picture 9">
            <a:extLst>
              <a:ext uri="{FF2B5EF4-FFF2-40B4-BE49-F238E27FC236}">
                <a16:creationId xmlns:a16="http://schemas.microsoft.com/office/drawing/2014/main" id="{0D7F162B-5D3B-5583-1FC3-3ECBAF52A04C}"/>
              </a:ext>
            </a:extLst>
          </p:cNvPr>
          <p:cNvPicPr>
            <a:picLocks noChangeAspect="1"/>
          </p:cNvPicPr>
          <p:nvPr/>
        </p:nvPicPr>
        <p:blipFill>
          <a:blip r:embed="rId7"/>
          <a:srcRect/>
          <a:stretch>
            <a:fillRect/>
          </a:stretch>
        </p:blipFill>
        <p:spPr>
          <a:xfrm>
            <a:off x="9478684" y="3933120"/>
            <a:ext cx="2306916" cy="3028774"/>
          </a:xfrm>
          <a:prstGeom prst="rect">
            <a:avLst/>
          </a:prstGeom>
        </p:spPr>
      </p:pic>
    </p:spTree>
    <p:extLst>
      <p:ext uri="{BB962C8B-B14F-4D97-AF65-F5344CB8AC3E}">
        <p14:creationId xmlns:p14="http://schemas.microsoft.com/office/powerpoint/2010/main" val="2823735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ppt_x"/>
                                          </p:val>
                                        </p:tav>
                                        <p:tav tm="100000">
                                          <p:val>
                                            <p:strVal val="#ppt_x"/>
                                          </p:val>
                                        </p:tav>
                                      </p:tavLst>
                                    </p:anim>
                                    <p:anim calcmode="lin" valueType="num">
                                      <p:cBhvr additive="base">
                                        <p:cTn id="11" dur="500" fill="hold"/>
                                        <p:tgtEl>
                                          <p:spTgt spid="2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additive="base">
                                        <p:cTn id="69" dur="500" fill="hold"/>
                                        <p:tgtEl>
                                          <p:spTgt spid="33"/>
                                        </p:tgtEl>
                                        <p:attrNameLst>
                                          <p:attrName>ppt_x</p:attrName>
                                        </p:attrNameLst>
                                      </p:cBhvr>
                                      <p:tavLst>
                                        <p:tav tm="0">
                                          <p:val>
                                            <p:strVal val="#ppt_x"/>
                                          </p:val>
                                        </p:tav>
                                        <p:tav tm="100000">
                                          <p:val>
                                            <p:strVal val="#ppt_x"/>
                                          </p:val>
                                        </p:tav>
                                      </p:tavLst>
                                    </p:anim>
                                    <p:anim calcmode="lin" valueType="num">
                                      <p:cBhvr additive="base">
                                        <p:cTn id="7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additive="base">
                                        <p:cTn id="75" dur="500" fill="hold"/>
                                        <p:tgtEl>
                                          <p:spTgt spid="35"/>
                                        </p:tgtEl>
                                        <p:attrNameLst>
                                          <p:attrName>ppt_x</p:attrName>
                                        </p:attrNameLst>
                                      </p:cBhvr>
                                      <p:tavLst>
                                        <p:tav tm="0">
                                          <p:val>
                                            <p:strVal val="#ppt_x"/>
                                          </p:val>
                                        </p:tav>
                                        <p:tav tm="100000">
                                          <p:val>
                                            <p:strVal val="#ppt_x"/>
                                          </p:val>
                                        </p:tav>
                                      </p:tavLst>
                                    </p:anim>
                                    <p:anim calcmode="lin" valueType="num">
                                      <p:cBhvr additive="base">
                                        <p:cTn id="7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24" grpId="0" animBg="1"/>
      <p:bldP spid="26" grpId="0" animBg="1"/>
      <p:bldP spid="27" grpId="0" animBg="1"/>
      <p:bldP spid="2" grpId="0"/>
      <p:bldP spid="33"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855" b="45116"/>
          <a:stretch>
            <a:fillRect/>
          </a:stretch>
        </p:blipFill>
        <p:spPr>
          <a:xfrm>
            <a:off x="-1363629" y="-1667948"/>
            <a:ext cx="5328012" cy="3678615"/>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468" b="22987"/>
          <a:stretch>
            <a:fillRect/>
          </a:stretch>
        </p:blipFill>
        <p:spPr>
          <a:xfrm rot="-1448817" flipH="1">
            <a:off x="9117195" y="-2190335"/>
            <a:ext cx="4306833" cy="5466572"/>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98">
            <a:off x="4581154" y="5102040"/>
            <a:ext cx="9438910" cy="3186771"/>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78699" flipH="1">
            <a:off x="-2349282" y="4061088"/>
            <a:ext cx="8690593" cy="5268672"/>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43373" y="3971695"/>
            <a:ext cx="1930389" cy="1932805"/>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088562" y="3522497"/>
            <a:ext cx="1447258" cy="2911500"/>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999656" y="4693604"/>
            <a:ext cx="1735945" cy="1542097"/>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8102202" y="4523361"/>
            <a:ext cx="2022739" cy="1782539"/>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747037" y="5414631"/>
            <a:ext cx="755809" cy="1146613"/>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173301" y="5414631"/>
            <a:ext cx="1227965" cy="1146613"/>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3779184" y="5313347"/>
            <a:ext cx="1029131" cy="1120651"/>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7126105" y="5047319"/>
            <a:ext cx="1061387" cy="1386679"/>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558966" y="1848478"/>
            <a:ext cx="1107406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446"/>
            <a:r>
              <a:rPr lang="en-US" sz="7200" b="1" dirty="0">
                <a:ln>
                  <a:solidFill>
                    <a:srgbClr val="BE664E"/>
                  </a:solidFill>
                </a:ln>
                <a:solidFill>
                  <a:srgbClr val="643325"/>
                </a:solidFill>
                <a:latin typeface="Arial" panose="020B0604020202020204" pitchFamily="34" charset="0"/>
                <a:cs typeface="Arial" panose="020B0604020202020204" pitchFamily="34" charset="0"/>
              </a:rPr>
              <a:t>CUỘC ĐUA RỪNG XANH</a:t>
            </a:r>
          </a:p>
        </p:txBody>
      </p:sp>
      <p:sp>
        <p:nvSpPr>
          <p:cNvPr id="14" name="Rectangle: Rounded Corners 13">
            <a:hlinkClick r:id="rId29" action="ppaction://hlinksldjump"/>
            <a:extLst>
              <a:ext uri="{FF2B5EF4-FFF2-40B4-BE49-F238E27FC236}">
                <a16:creationId xmlns:a16="http://schemas.microsoft.com/office/drawing/2014/main" id="{18AB74C1-4B9A-0E82-4D7C-2438289C09B3}"/>
              </a:ext>
            </a:extLst>
          </p:cNvPr>
          <p:cNvSpPr/>
          <p:nvPr/>
        </p:nvSpPr>
        <p:spPr>
          <a:xfrm>
            <a:off x="4678679" y="3593708"/>
            <a:ext cx="2834640" cy="82296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200" b="1" dirty="0">
                <a:solidFill>
                  <a:prstClr val="white"/>
                </a:solidFill>
                <a:latin typeface="Arial" panose="020B0604020202020204" pitchFamily="34" charset="0"/>
                <a:cs typeface="Arial" panose="020B0604020202020204" pitchFamily="34" charset="0"/>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133376" y="2771289"/>
            <a:ext cx="487363" cy="487363"/>
          </a:xfrm>
          <a:prstGeom prst="rect">
            <a:avLst/>
          </a:prstGeom>
        </p:spPr>
      </p:pic>
    </p:spTree>
    <p:extLst>
      <p:ext uri="{BB962C8B-B14F-4D97-AF65-F5344CB8AC3E}">
        <p14:creationId xmlns:p14="http://schemas.microsoft.com/office/powerpoint/2010/main" val="157687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363629" y="-1667948"/>
            <a:ext cx="5328012" cy="36786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9117195" y="-2190335"/>
            <a:ext cx="4306833" cy="54665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4581154" y="5102040"/>
            <a:ext cx="9438910" cy="318677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2349282" y="4061088"/>
            <a:ext cx="8690593" cy="526867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3373" y="3971695"/>
            <a:ext cx="1930389" cy="193280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88562" y="3522497"/>
            <a:ext cx="1447258" cy="291150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999656" y="4693604"/>
            <a:ext cx="1735945" cy="1542097"/>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102202" y="4523361"/>
            <a:ext cx="2022739" cy="178253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747037" y="5414631"/>
            <a:ext cx="755809" cy="1146613"/>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173301" y="5414631"/>
            <a:ext cx="1227965" cy="1146613"/>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3779184" y="5313347"/>
            <a:ext cx="1029131" cy="1120651"/>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7126105" y="5047319"/>
            <a:ext cx="1061387" cy="1386679"/>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1996015" y="1080400"/>
            <a:ext cx="8211145" cy="34224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r>
              <a:rPr lang="vi-VN" sz="3200" noProof="1">
                <a:solidFill>
                  <a:prstClr val="black"/>
                </a:solidFill>
                <a:latin typeface="Arial" panose="020B0604020202020204" pitchFamily="34" charset="0"/>
                <a:cs typeface="Arial" panose="020B0604020202020204" pitchFamily="34" charset="0"/>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34022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363629" y="-1667948"/>
            <a:ext cx="5328012" cy="36786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9117195" y="-2190335"/>
            <a:ext cx="4306833" cy="54665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4581154" y="5102040"/>
            <a:ext cx="9438910" cy="318677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2349282" y="4061088"/>
            <a:ext cx="8690593" cy="5268672"/>
          </a:xfrm>
          <a:prstGeom prst="rect">
            <a:avLst/>
          </a:prstGeom>
        </p:spPr>
      </p:pic>
      <p:pic>
        <p:nvPicPr>
          <p:cNvPr id="37" name="Picture 36">
            <a:extLst>
              <a:ext uri="{FF2B5EF4-FFF2-40B4-BE49-F238E27FC236}">
                <a16:creationId xmlns:a16="http://schemas.microsoft.com/office/drawing/2014/main" id="{DF74DAF8-0CB0-78BB-D30F-565D0C1285D4}"/>
              </a:ext>
            </a:extLst>
          </p:cNvPr>
          <p:cNvPicPr>
            <a:picLocks noChangeAspect="1"/>
          </p:cNvPicPr>
          <p:nvPr/>
        </p:nvPicPr>
        <p:blipFill>
          <a:blip r:embed="rId10"/>
          <a:stretch>
            <a:fillRect/>
          </a:stretch>
        </p:blipFill>
        <p:spPr>
          <a:xfrm>
            <a:off x="115224" y="1887092"/>
            <a:ext cx="1956986" cy="3737172"/>
          </a:xfrm>
          <a:prstGeom prst="rect">
            <a:avLst/>
          </a:prstGeom>
        </p:spPr>
      </p:pic>
      <p:pic>
        <p:nvPicPr>
          <p:cNvPr id="38" name="Picture 37">
            <a:extLst>
              <a:ext uri="{FF2B5EF4-FFF2-40B4-BE49-F238E27FC236}">
                <a16:creationId xmlns:a16="http://schemas.microsoft.com/office/drawing/2014/main" id="{202CECED-A8FB-23CF-6ACE-C5CEB175349F}"/>
              </a:ext>
            </a:extLst>
          </p:cNvPr>
          <p:cNvPicPr>
            <a:picLocks noChangeAspect="1"/>
          </p:cNvPicPr>
          <p:nvPr/>
        </p:nvPicPr>
        <p:blipFill>
          <a:blip r:embed="rId11"/>
          <a:stretch>
            <a:fillRect/>
          </a:stretch>
        </p:blipFill>
        <p:spPr>
          <a:xfrm>
            <a:off x="2409888" y="2526118"/>
            <a:ext cx="2152075" cy="3883489"/>
          </a:xfrm>
          <a:prstGeom prst="rect">
            <a:avLst/>
          </a:prstGeom>
        </p:spPr>
      </p:pic>
      <p:pic>
        <p:nvPicPr>
          <p:cNvPr id="40" name="Picture 39">
            <a:extLst>
              <a:ext uri="{FF2B5EF4-FFF2-40B4-BE49-F238E27FC236}">
                <a16:creationId xmlns:a16="http://schemas.microsoft.com/office/drawing/2014/main" id="{3934E292-F266-9C68-E708-1B8AA8CB7C59}"/>
              </a:ext>
            </a:extLst>
          </p:cNvPr>
          <p:cNvPicPr>
            <a:picLocks noChangeAspect="1"/>
          </p:cNvPicPr>
          <p:nvPr/>
        </p:nvPicPr>
        <p:blipFill>
          <a:blip r:embed="rId12"/>
          <a:stretch>
            <a:fillRect/>
          </a:stretch>
        </p:blipFill>
        <p:spPr>
          <a:xfrm>
            <a:off x="7599194" y="2496908"/>
            <a:ext cx="1956986" cy="3554276"/>
          </a:xfrm>
          <a:prstGeom prst="rect">
            <a:avLst/>
          </a:prstGeom>
        </p:spPr>
      </p:pic>
      <p:pic>
        <p:nvPicPr>
          <p:cNvPr id="41" name="Picture 40">
            <a:extLst>
              <a:ext uri="{FF2B5EF4-FFF2-40B4-BE49-F238E27FC236}">
                <a16:creationId xmlns:a16="http://schemas.microsoft.com/office/drawing/2014/main" id="{9C9D0EF6-3ED4-A67C-78FD-CF35C9028581}"/>
              </a:ext>
            </a:extLst>
          </p:cNvPr>
          <p:cNvPicPr>
            <a:picLocks noChangeAspect="1"/>
          </p:cNvPicPr>
          <p:nvPr/>
        </p:nvPicPr>
        <p:blipFill>
          <a:blip r:embed="rId13"/>
          <a:stretch>
            <a:fillRect/>
          </a:stretch>
        </p:blipFill>
        <p:spPr>
          <a:xfrm>
            <a:off x="10140753" y="2015120"/>
            <a:ext cx="1713124" cy="3481118"/>
          </a:xfrm>
          <a:prstGeom prst="rect">
            <a:avLst/>
          </a:prstGeom>
        </p:spPr>
      </p:pic>
      <p:pic>
        <p:nvPicPr>
          <p:cNvPr id="31" name="Picture 30">
            <a:hlinkClick r:id="rId14" action="ppaction://hlinksldjump"/>
            <a:extLst>
              <a:ext uri="{FF2B5EF4-FFF2-40B4-BE49-F238E27FC236}">
                <a16:creationId xmlns:a16="http://schemas.microsoft.com/office/drawing/2014/main" id="{17979D70-A8A4-1536-A307-596FCC6C0413}"/>
              </a:ext>
            </a:extLst>
          </p:cNvPr>
          <p:cNvPicPr>
            <a:picLocks noChangeAspect="1"/>
          </p:cNvPicPr>
          <p:nvPr/>
        </p:nvPicPr>
        <p:blipFill>
          <a:blip r:embed="rId10"/>
          <a:stretch>
            <a:fillRect/>
          </a:stretch>
        </p:blipFill>
        <p:spPr>
          <a:xfrm>
            <a:off x="115224" y="1887092"/>
            <a:ext cx="1956986" cy="3737172"/>
          </a:xfrm>
          <a:prstGeom prst="rect">
            <a:avLst/>
          </a:prstGeom>
        </p:spPr>
      </p:pic>
      <p:pic>
        <p:nvPicPr>
          <p:cNvPr id="32" name="Picture 31">
            <a:hlinkClick r:id="rId15" action="ppaction://hlinksldjump"/>
            <a:extLst>
              <a:ext uri="{FF2B5EF4-FFF2-40B4-BE49-F238E27FC236}">
                <a16:creationId xmlns:a16="http://schemas.microsoft.com/office/drawing/2014/main" id="{CA5639FF-7624-00A3-EB53-CCD1660787C4}"/>
              </a:ext>
            </a:extLst>
          </p:cNvPr>
          <p:cNvPicPr>
            <a:picLocks noChangeAspect="1"/>
          </p:cNvPicPr>
          <p:nvPr/>
        </p:nvPicPr>
        <p:blipFill>
          <a:blip r:embed="rId11"/>
          <a:stretch>
            <a:fillRect/>
          </a:stretch>
        </p:blipFill>
        <p:spPr>
          <a:xfrm>
            <a:off x="2409888" y="2526118"/>
            <a:ext cx="2152075" cy="3883489"/>
          </a:xfrm>
          <a:prstGeom prst="rect">
            <a:avLst/>
          </a:prstGeom>
        </p:spPr>
      </p:pic>
      <p:pic>
        <p:nvPicPr>
          <p:cNvPr id="34" name="Picture 33">
            <a:hlinkClick r:id="rId16" action="ppaction://hlinksldjump"/>
            <a:extLst>
              <a:ext uri="{FF2B5EF4-FFF2-40B4-BE49-F238E27FC236}">
                <a16:creationId xmlns:a16="http://schemas.microsoft.com/office/drawing/2014/main" id="{5C9EE13E-E48E-2ED5-75F6-1EF2F25A7AF8}"/>
              </a:ext>
            </a:extLst>
          </p:cNvPr>
          <p:cNvPicPr>
            <a:picLocks noChangeAspect="1"/>
          </p:cNvPicPr>
          <p:nvPr/>
        </p:nvPicPr>
        <p:blipFill>
          <a:blip r:embed="rId12"/>
          <a:stretch>
            <a:fillRect/>
          </a:stretch>
        </p:blipFill>
        <p:spPr>
          <a:xfrm>
            <a:off x="7599194" y="2496908"/>
            <a:ext cx="1956986" cy="3554276"/>
          </a:xfrm>
          <a:prstGeom prst="rect">
            <a:avLst/>
          </a:prstGeom>
        </p:spPr>
      </p:pic>
      <p:pic>
        <p:nvPicPr>
          <p:cNvPr id="35" name="Picture 34">
            <a:hlinkClick r:id="rId17" action="ppaction://hlinksldjump"/>
            <a:extLst>
              <a:ext uri="{FF2B5EF4-FFF2-40B4-BE49-F238E27FC236}">
                <a16:creationId xmlns:a16="http://schemas.microsoft.com/office/drawing/2014/main" id="{022C2FF9-88BA-8F0F-95A5-EB284F906233}"/>
              </a:ext>
            </a:extLst>
          </p:cNvPr>
          <p:cNvPicPr>
            <a:picLocks noChangeAspect="1"/>
          </p:cNvPicPr>
          <p:nvPr/>
        </p:nvPicPr>
        <p:blipFill>
          <a:blip r:embed="rId13"/>
          <a:stretch>
            <a:fillRect/>
          </a:stretch>
        </p:blipFill>
        <p:spPr>
          <a:xfrm>
            <a:off x="10140753" y="2015120"/>
            <a:ext cx="1713124" cy="3481118"/>
          </a:xfrm>
          <a:prstGeom prst="rect">
            <a:avLst/>
          </a:prstGeom>
        </p:spPr>
      </p:pic>
      <p:pic>
        <p:nvPicPr>
          <p:cNvPr id="47" name="Picture 46">
            <a:extLst>
              <a:ext uri="{FF2B5EF4-FFF2-40B4-BE49-F238E27FC236}">
                <a16:creationId xmlns:a16="http://schemas.microsoft.com/office/drawing/2014/main" id="{8A8D131C-5357-4ECA-DE6A-7E25605FD1F2}"/>
              </a:ext>
            </a:extLst>
          </p:cNvPr>
          <p:cNvPicPr>
            <a:picLocks noChangeAspect="1"/>
          </p:cNvPicPr>
          <p:nvPr/>
        </p:nvPicPr>
        <p:blipFill>
          <a:blip r:embed="rId18"/>
          <a:stretch>
            <a:fillRect/>
          </a:stretch>
        </p:blipFill>
        <p:spPr>
          <a:xfrm>
            <a:off x="5162350" y="2798096"/>
            <a:ext cx="1841152" cy="3664014"/>
          </a:xfrm>
          <a:prstGeom prst="rect">
            <a:avLst/>
          </a:prstGeom>
        </p:spPr>
      </p:pic>
      <p:pic>
        <p:nvPicPr>
          <p:cNvPr id="44" name="Picture 43">
            <a:hlinkClick r:id="rId19" action="ppaction://hlinksldjump"/>
            <a:extLst>
              <a:ext uri="{FF2B5EF4-FFF2-40B4-BE49-F238E27FC236}">
                <a16:creationId xmlns:a16="http://schemas.microsoft.com/office/drawing/2014/main" id="{11846C19-9DC6-1C0B-B653-6D82AA38CDF1}"/>
              </a:ext>
            </a:extLst>
          </p:cNvPr>
          <p:cNvPicPr>
            <a:picLocks noChangeAspect="1"/>
          </p:cNvPicPr>
          <p:nvPr/>
        </p:nvPicPr>
        <p:blipFill>
          <a:blip r:embed="rId18"/>
          <a:stretch>
            <a:fillRect/>
          </a:stretch>
        </p:blipFill>
        <p:spPr>
          <a:xfrm>
            <a:off x="5162350" y="2798096"/>
            <a:ext cx="1841152" cy="3664014"/>
          </a:xfrm>
          <a:prstGeom prst="rect">
            <a:avLst/>
          </a:prstGeom>
        </p:spPr>
      </p:pic>
      <p:pic>
        <p:nvPicPr>
          <p:cNvPr id="48" name="Picture 12">
            <a:hlinkClick r:id="" action="ppaction://noaction"/>
            <a:extLst>
              <a:ext uri="{FF2B5EF4-FFF2-40B4-BE49-F238E27FC236}">
                <a16:creationId xmlns:a16="http://schemas.microsoft.com/office/drawing/2014/main" id="{7CF7896F-5EA2-BEC8-620D-9AB4D4061BA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552954" y="171358"/>
            <a:ext cx="1097280" cy="1097280"/>
          </a:xfrm>
          <a:prstGeom prst="rect">
            <a:avLst/>
          </a:prstGeom>
        </p:spPr>
      </p:pic>
    </p:spTree>
    <p:extLst>
      <p:ext uri="{BB962C8B-B14F-4D97-AF65-F5344CB8AC3E}">
        <p14:creationId xmlns:p14="http://schemas.microsoft.com/office/powerpoint/2010/main" val="80223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363629" y="-1667948"/>
            <a:ext cx="5328012" cy="36786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9117195" y="-2190335"/>
            <a:ext cx="4306833" cy="54665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4581154" y="5102040"/>
            <a:ext cx="9438910" cy="318677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2349282" y="4061088"/>
            <a:ext cx="8690593" cy="5268672"/>
          </a:xfrm>
          <a:prstGeom prst="rect">
            <a:avLst/>
          </a:prstGeom>
        </p:spPr>
      </p:pic>
      <p:sp>
        <p:nvSpPr>
          <p:cNvPr id="27" name="Rectangle: Rounded Corners 26">
            <a:extLst>
              <a:ext uri="{FF2B5EF4-FFF2-40B4-BE49-F238E27FC236}">
                <a16:creationId xmlns:a16="http://schemas.microsoft.com/office/drawing/2014/main" id="{36E25887-9E0B-4719-D230-62F52C23A7F4}"/>
              </a:ext>
            </a:extLst>
          </p:cNvPr>
          <p:cNvSpPr/>
          <p:nvPr/>
        </p:nvSpPr>
        <p:spPr>
          <a:xfrm>
            <a:off x="667947" y="2873138"/>
            <a:ext cx="10853057" cy="2013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vi-VN" sz="4000" noProof="1">
                <a:solidFill>
                  <a:srgbClr val="FF0000"/>
                </a:solidFill>
                <a:latin typeface="Arial" panose="020B0604020202020204" pitchFamily="34" charset="0"/>
                <a:cs typeface="Arial" panose="020B0604020202020204" pitchFamily="34" charset="0"/>
              </a:rPr>
              <a:t>Trước kia hòa thuận, về sau không được như trước nữa.</a:t>
            </a:r>
          </a:p>
        </p:txBody>
      </p:sp>
      <p:sp>
        <p:nvSpPr>
          <p:cNvPr id="28" name="Rectangle: Rounded Corners 27">
            <a:extLst>
              <a:ext uri="{FF2B5EF4-FFF2-40B4-BE49-F238E27FC236}">
                <a16:creationId xmlns:a16="http://schemas.microsoft.com/office/drawing/2014/main" id="{E61D4046-9D0D-71A8-5E6D-C216D938944C}"/>
              </a:ext>
            </a:extLst>
          </p:cNvPr>
          <p:cNvSpPr/>
          <p:nvPr/>
        </p:nvSpPr>
        <p:spPr>
          <a:xfrm>
            <a:off x="667948" y="599344"/>
            <a:ext cx="10853057" cy="2013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en-US" sz="4000" b="1" noProof="1">
                <a:solidFill>
                  <a:srgbClr val="FF0000"/>
                </a:solidFill>
                <a:latin typeface="Arial" panose="020B0604020202020204" pitchFamily="34" charset="0"/>
                <a:cs typeface="Arial" panose="020B0604020202020204" pitchFamily="34" charset="0"/>
              </a:rPr>
              <a:t>Câu hỏi a</a:t>
            </a:r>
            <a:r>
              <a:rPr lang="en-US" sz="4000" noProof="1">
                <a:solidFill>
                  <a:srgbClr val="FF0000"/>
                </a:solidFill>
                <a:latin typeface="Arial" panose="020B0604020202020204" pitchFamily="34" charset="0"/>
                <a:cs typeface="Arial" panose="020B0604020202020204" pitchFamily="34" charset="0"/>
              </a:rPr>
              <a:t>. </a:t>
            </a:r>
            <a:r>
              <a:rPr lang="vi-VN" sz="4000" noProof="1">
                <a:solidFill>
                  <a:prstClr val="black"/>
                </a:solidFill>
                <a:latin typeface="Arial" panose="020B0604020202020204" pitchFamily="34" charset="0"/>
                <a:cs typeface="Arial" panose="020B0604020202020204" pitchFamily="34" charset="0"/>
              </a:rPr>
              <a:t>Đoạn 1 câu chuyện cho biết ba anh em sống với nhau thế nào?</a:t>
            </a:r>
          </a:p>
        </p:txBody>
      </p:sp>
      <p:pic>
        <p:nvPicPr>
          <p:cNvPr id="7" name="Picture 6">
            <a:hlinkClick r:id="rId10" action="ppaction://hlinksldjump"/>
            <a:extLst>
              <a:ext uri="{FF2B5EF4-FFF2-40B4-BE49-F238E27FC236}">
                <a16:creationId xmlns:a16="http://schemas.microsoft.com/office/drawing/2014/main" id="{98E479EE-D325-D022-CFBC-797436F7B1D0}"/>
              </a:ext>
            </a:extLst>
          </p:cNvPr>
          <p:cNvPicPr>
            <a:picLocks noChangeAspect="1"/>
          </p:cNvPicPr>
          <p:nvPr/>
        </p:nvPicPr>
        <p:blipFill>
          <a:blip r:embed="rId11"/>
          <a:stretch>
            <a:fillRect/>
          </a:stretch>
        </p:blipFill>
        <p:spPr>
          <a:xfrm>
            <a:off x="9848210" y="5099800"/>
            <a:ext cx="2343791" cy="1746682"/>
          </a:xfrm>
          <a:prstGeom prst="rect">
            <a:avLst/>
          </a:prstGeom>
        </p:spPr>
      </p:pic>
      <p:pic>
        <p:nvPicPr>
          <p:cNvPr id="32" name="Picture 9">
            <a:extLst>
              <a:ext uri="{FF2B5EF4-FFF2-40B4-BE49-F238E27FC236}">
                <a16:creationId xmlns:a16="http://schemas.microsoft.com/office/drawing/2014/main" id="{95FC5D24-6386-4E35-2430-A8B1362856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5482" y="4114566"/>
            <a:ext cx="1958126" cy="2743434"/>
          </a:xfrm>
          <a:prstGeom prst="rect">
            <a:avLst/>
          </a:prstGeom>
        </p:spPr>
      </p:pic>
    </p:spTree>
    <p:extLst>
      <p:ext uri="{BB962C8B-B14F-4D97-AF65-F5344CB8AC3E}">
        <p14:creationId xmlns:p14="http://schemas.microsoft.com/office/powerpoint/2010/main" val="80890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363629" y="-1667948"/>
            <a:ext cx="5328012" cy="36786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9117195" y="-2190335"/>
            <a:ext cx="4306833" cy="54665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4581154" y="5102040"/>
            <a:ext cx="9438910" cy="318677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2349282" y="4061088"/>
            <a:ext cx="8690593" cy="5268672"/>
          </a:xfrm>
          <a:prstGeom prst="rect">
            <a:avLst/>
          </a:prstGeom>
        </p:spPr>
      </p:pic>
      <p:sp>
        <p:nvSpPr>
          <p:cNvPr id="27" name="Rectangle: Rounded Corners 26">
            <a:extLst>
              <a:ext uri="{FF2B5EF4-FFF2-40B4-BE49-F238E27FC236}">
                <a16:creationId xmlns:a16="http://schemas.microsoft.com/office/drawing/2014/main" id="{36E25887-9E0B-4719-D230-62F52C23A7F4}"/>
              </a:ext>
            </a:extLst>
          </p:cNvPr>
          <p:cNvSpPr/>
          <p:nvPr/>
        </p:nvSpPr>
        <p:spPr>
          <a:xfrm>
            <a:off x="667947" y="2873138"/>
            <a:ext cx="10853057" cy="2013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vi-VN" sz="4400" noProof="1">
                <a:solidFill>
                  <a:srgbClr val="FF0000"/>
                </a:solidFill>
                <a:latin typeface="Arial" panose="020B0604020202020204" pitchFamily="34" charset="0"/>
                <a:cs typeface="Arial" panose="020B0604020202020204" pitchFamily="34" charset="0"/>
              </a:rPr>
              <a:t>Vì một người em nhất quyết đòi chia.</a:t>
            </a:r>
          </a:p>
        </p:txBody>
      </p:sp>
      <p:sp>
        <p:nvSpPr>
          <p:cNvPr id="28" name="Rectangle: Rounded Corners 27">
            <a:extLst>
              <a:ext uri="{FF2B5EF4-FFF2-40B4-BE49-F238E27FC236}">
                <a16:creationId xmlns:a16="http://schemas.microsoft.com/office/drawing/2014/main" id="{E61D4046-9D0D-71A8-5E6D-C216D938944C}"/>
              </a:ext>
            </a:extLst>
          </p:cNvPr>
          <p:cNvSpPr/>
          <p:nvPr/>
        </p:nvSpPr>
        <p:spPr>
          <a:xfrm>
            <a:off x="667948" y="599344"/>
            <a:ext cx="10853057" cy="2013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lnSpc>
                <a:spcPct val="150000"/>
              </a:lnSpc>
            </a:pPr>
            <a:r>
              <a:rPr lang="vi-VN" sz="4000" noProof="1">
                <a:solidFill>
                  <a:srgbClr val="FF0000"/>
                </a:solidFill>
                <a:latin typeface="Arial" panose="020B0604020202020204" pitchFamily="34" charset="0"/>
                <a:cs typeface="Arial" panose="020B0604020202020204" pitchFamily="34" charset="0"/>
              </a:rPr>
              <a:t>Câu hỏi</a:t>
            </a:r>
            <a:r>
              <a:rPr lang="en-US" sz="4000" noProof="1">
                <a:solidFill>
                  <a:srgbClr val="FF0000"/>
                </a:solidFill>
                <a:latin typeface="Calibri"/>
                <a:cs typeface="Arial" panose="020B0604020202020204" pitchFamily="34" charset="0"/>
              </a:rPr>
              <a:t> b: </a:t>
            </a:r>
            <a:r>
              <a:rPr lang="vi-VN" sz="4000" dirty="0">
                <a:solidFill>
                  <a:prstClr val="black"/>
                </a:solidFill>
                <a:latin typeface="Arial" panose="020B0604020202020204" pitchFamily="34" charset="0"/>
              </a:rPr>
              <a:t>Vì sao ba anh em định chặt cây cổ thụ để chia nhau?</a:t>
            </a:r>
            <a:endParaRPr lang="vi-VN" sz="4000" noProof="1">
              <a:solidFill>
                <a:prstClr val="black"/>
              </a:solidFill>
              <a:latin typeface="Arial" panose="020B0604020202020204" pitchFamily="34" charset="0"/>
              <a:cs typeface="Arial" panose="020B0604020202020204" pitchFamily="34" charset="0"/>
            </a:endParaRPr>
          </a:p>
        </p:txBody>
      </p:sp>
      <p:pic>
        <p:nvPicPr>
          <p:cNvPr id="10" name="Picture 11">
            <a:extLst>
              <a:ext uri="{FF2B5EF4-FFF2-40B4-BE49-F238E27FC236}">
                <a16:creationId xmlns:a16="http://schemas.microsoft.com/office/drawing/2014/main" id="{3799B1D7-34FE-CABD-445E-DD020281AB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103540"/>
            <a:ext cx="2151922" cy="2754460"/>
          </a:xfrm>
          <a:prstGeom prst="rect">
            <a:avLst/>
          </a:prstGeom>
        </p:spPr>
      </p:pic>
      <p:pic>
        <p:nvPicPr>
          <p:cNvPr id="11" name="Picture 10">
            <a:hlinkClick r:id="rId12" action="ppaction://hlinksldjump"/>
            <a:extLst>
              <a:ext uri="{FF2B5EF4-FFF2-40B4-BE49-F238E27FC236}">
                <a16:creationId xmlns:a16="http://schemas.microsoft.com/office/drawing/2014/main" id="{25F74393-735E-6FCE-8819-0D3CAE789E39}"/>
              </a:ext>
            </a:extLst>
          </p:cNvPr>
          <p:cNvPicPr>
            <a:picLocks noChangeAspect="1"/>
          </p:cNvPicPr>
          <p:nvPr/>
        </p:nvPicPr>
        <p:blipFill>
          <a:blip r:embed="rId13"/>
          <a:stretch>
            <a:fillRect/>
          </a:stretch>
        </p:blipFill>
        <p:spPr>
          <a:xfrm>
            <a:off x="9848210" y="5099800"/>
            <a:ext cx="2343791" cy="1746682"/>
          </a:xfrm>
          <a:prstGeom prst="rect">
            <a:avLst/>
          </a:prstGeom>
        </p:spPr>
      </p:pic>
    </p:spTree>
    <p:extLst>
      <p:ext uri="{BB962C8B-B14F-4D97-AF65-F5344CB8AC3E}">
        <p14:creationId xmlns:p14="http://schemas.microsoft.com/office/powerpoint/2010/main" val="282209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329</Words>
  <Application>Microsoft Office PowerPoint</Application>
  <PresentationFormat>Widescreen</PresentationFormat>
  <Paragraphs>35</Paragraphs>
  <Slides>13</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cp:revision>
  <dcterms:created xsi:type="dcterms:W3CDTF">2022-10-30T02:52:17Z</dcterms:created>
  <dcterms:modified xsi:type="dcterms:W3CDTF">2022-10-30T05:53:26Z</dcterms:modified>
</cp:coreProperties>
</file>