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2" r:id="rId3"/>
    <p:sldId id="343" r:id="rId4"/>
    <p:sldId id="258" r:id="rId5"/>
    <p:sldId id="347" r:id="rId6"/>
    <p:sldId id="360" r:id="rId7"/>
    <p:sldId id="346" r:id="rId8"/>
    <p:sldId id="313" r:id="rId9"/>
    <p:sldId id="362" r:id="rId10"/>
    <p:sldId id="337" r:id="rId11"/>
    <p:sldId id="368" r:id="rId12"/>
    <p:sldId id="259" r:id="rId13"/>
    <p:sldId id="341" r:id="rId14"/>
    <p:sldId id="261" r:id="rId15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7"/>
      <p:bold r:id="rId18"/>
    </p:embeddedFont>
    <p:embeddedFont>
      <p:font typeface="Arial Rounded MT Bold" panose="020F0704030504030204" pitchFamily="34" charset="0"/>
      <p:regular r:id="rId19"/>
    </p:embeddedFont>
    <p:embeddedFont>
      <p:font typeface="Bahnschrift SemiLight" panose="020B0502040204020203" pitchFamily="34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Broadway" panose="04040905080B02020502" pitchFamily="8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Nuni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e9cbdaa8c9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e9cbdaa8c9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e9cbdaa8c9_0_1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e9cbdaa8c9_0_1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8" y="110399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8" y="720692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0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0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6572825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9"/>
          <p:cNvGrpSpPr/>
          <p:nvPr/>
        </p:nvGrpSpPr>
        <p:grpSpPr>
          <a:xfrm rot="10800000"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688" name="Google Shape;688;p9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689" name="Google Shape;689;p9"/>
              <p:cNvGrpSpPr/>
              <p:nvPr/>
            </p:nvGrpSpPr>
            <p:grpSpPr>
              <a:xfrm rot="10800000">
                <a:off x="7894792" y="398400"/>
                <a:ext cx="888013" cy="1790004"/>
                <a:chOff x="8067142" y="2833934"/>
                <a:chExt cx="888013" cy="1790004"/>
              </a:xfrm>
            </p:grpSpPr>
            <p:sp>
              <p:nvSpPr>
                <p:cNvPr id="690" name="Google Shape;690;p9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691" name="Google Shape;691;p9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692" name="Google Shape;692;p9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693" name="Google Shape;693;p9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694" name="Google Shape;694;p9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695" name="Google Shape;695;p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696" name="Google Shape;696;p9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7" name="Google Shape;697;p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698" name="Google Shape;698;p9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699" name="Google Shape;699;p9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0" name="Google Shape;700;p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1" name="Google Shape;701;p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2" name="Google Shape;702;p9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3" name="Google Shape;703;p9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4" name="Google Shape;704;p9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5" name="Google Shape;705;p9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06" name="Google Shape;706;p9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07" name="Google Shape;707;p9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08" name="Google Shape;708;p9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09" name="Google Shape;709;p9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0" name="Google Shape;710;p9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1" name="Google Shape;711;p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2" name="Google Shape;712;p9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3" name="Google Shape;713;p9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4" name="Google Shape;714;p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15" name="Google Shape;715;p9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6" name="Google Shape;716;p9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17" name="Google Shape;717;p9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18" name="Google Shape;718;p9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19" name="Google Shape;719;p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0" name="Google Shape;720;p9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1" name="Google Shape;721;p9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22" name="Google Shape;722;p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3" name="Google Shape;723;p9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24" name="Google Shape;724;p9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5" name="Google Shape;725;p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6" name="Google Shape;726;p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27" name="Google Shape;727;p9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28" name="Google Shape;728;p9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29" name="Google Shape;729;p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0" name="Google Shape;730;p9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1" name="Google Shape;731;p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2" name="Google Shape;732;p9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3" name="Google Shape;733;p9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34" name="Google Shape;734;p9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5" name="Google Shape;735;p9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36" name="Google Shape;736;p9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37" name="Google Shape;737;p9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38" name="Google Shape;738;p9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739" name="Google Shape;739;p9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40" name="Google Shape;740;p9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1" name="Google Shape;741;p9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2" name="Google Shape;742;p9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3" name="Google Shape;743;p9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4" name="Google Shape;744;p9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745" name="Google Shape;745;p9"/>
                <p:cNvGrpSpPr/>
                <p:nvPr/>
              </p:nvGrpSpPr>
              <p:grpSpPr>
                <a:xfrm rot="10800000">
                  <a:off x="584873" y="1376836"/>
                  <a:ext cx="6376847" cy="3550539"/>
                  <a:chOff x="-5531338" y="1209062"/>
                  <a:chExt cx="6376847" cy="3550539"/>
                </a:xfrm>
              </p:grpSpPr>
              <p:sp>
                <p:nvSpPr>
                  <p:cNvPr id="746" name="Google Shape;746;p9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47" name="Google Shape;747;p9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748" name="Google Shape;748;p9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749" name="Google Shape;749;p9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750" name="Google Shape;750;p9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751" name="Google Shape;751;p9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752" name="Google Shape;752;p9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9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6" name="Google Shape;756;p9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bg>
      <p:bgPr>
        <a:solidFill>
          <a:schemeClr val="lt1"/>
        </a:solidFill>
        <a:effectLst/>
      </p:bgPr>
    </p:bg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4" name="Google Shape;1254;p19"/>
          <p:cNvGrpSpPr/>
          <p:nvPr/>
        </p:nvGrpSpPr>
        <p:grpSpPr>
          <a:xfrm flipH="1">
            <a:off x="122308" y="144742"/>
            <a:ext cx="8895562" cy="4958175"/>
            <a:chOff x="135794" y="68542"/>
            <a:chExt cx="8895562" cy="4958175"/>
          </a:xfrm>
        </p:grpSpPr>
        <p:grpSp>
          <p:nvGrpSpPr>
            <p:cNvPr id="1255" name="Google Shape;1255;p19"/>
            <p:cNvGrpSpPr/>
            <p:nvPr/>
          </p:nvGrpSpPr>
          <p:grpSpPr>
            <a:xfrm>
              <a:off x="135794" y="68542"/>
              <a:ext cx="8895562" cy="4958175"/>
              <a:chOff x="135794" y="68542"/>
              <a:chExt cx="8895562" cy="4958175"/>
            </a:xfrm>
          </p:grpSpPr>
          <p:sp>
            <p:nvSpPr>
              <p:cNvPr id="1256" name="Google Shape;1256;p19"/>
              <p:cNvSpPr/>
              <p:nvPr/>
            </p:nvSpPr>
            <p:spPr>
              <a:xfrm rot="5400000">
                <a:off x="7101033" y="88735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grpSp>
            <p:nvGrpSpPr>
              <p:cNvPr id="1257" name="Google Shape;1257;p19"/>
              <p:cNvGrpSpPr/>
              <p:nvPr/>
            </p:nvGrpSpPr>
            <p:grpSpPr>
              <a:xfrm>
                <a:off x="135794" y="68542"/>
                <a:ext cx="8895562" cy="4958175"/>
                <a:chOff x="135794" y="68542"/>
                <a:chExt cx="8895562" cy="4958175"/>
              </a:xfrm>
            </p:grpSpPr>
            <p:grpSp>
              <p:nvGrpSpPr>
                <p:cNvPr id="1258" name="Google Shape;1258;p19"/>
                <p:cNvGrpSpPr/>
                <p:nvPr/>
              </p:nvGrpSpPr>
              <p:grpSpPr>
                <a:xfrm>
                  <a:off x="135794" y="68542"/>
                  <a:ext cx="8895562" cy="4958175"/>
                  <a:chOff x="135794" y="68542"/>
                  <a:chExt cx="8895562" cy="4958175"/>
                </a:xfrm>
              </p:grpSpPr>
              <p:sp>
                <p:nvSpPr>
                  <p:cNvPr id="1259" name="Google Shape;1259;p19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0" name="Google Shape;1260;p19"/>
                  <p:cNvSpPr/>
                  <p:nvPr/>
                </p:nvSpPr>
                <p:spPr>
                  <a:xfrm rot="6300406">
                    <a:off x="356312" y="1220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1" name="Google Shape;1261;p19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2" name="Google Shape;1262;p19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63" name="Google Shape;1263;p19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4" name="Google Shape;1264;p19"/>
                  <p:cNvSpPr/>
                  <p:nvPr/>
                </p:nvSpPr>
                <p:spPr>
                  <a:xfrm rot="5400000" flipH="1">
                    <a:off x="470935" y="5785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65" name="Google Shape;1265;p19"/>
                  <p:cNvSpPr/>
                  <p:nvPr/>
                </p:nvSpPr>
                <p:spPr>
                  <a:xfrm rot="-900406" flipH="1">
                    <a:off x="4621410" y="5574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66" name="Google Shape;1266;p19"/>
                  <p:cNvSpPr/>
                  <p:nvPr/>
                </p:nvSpPr>
                <p:spPr>
                  <a:xfrm rot="8100000" flipH="1">
                    <a:off x="3899594" y="7694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7" name="Google Shape;1267;p19"/>
                  <p:cNvSpPr/>
                  <p:nvPr/>
                </p:nvSpPr>
                <p:spPr>
                  <a:xfrm rot="-5400000">
                    <a:off x="3039403" y="3713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68" name="Google Shape;1268;p19"/>
                  <p:cNvSpPr/>
                  <p:nvPr/>
                </p:nvSpPr>
                <p:spPr>
                  <a:xfrm>
                    <a:off x="1878594" y="1419994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69" name="Google Shape;1269;p19"/>
                  <p:cNvSpPr/>
                  <p:nvPr/>
                </p:nvSpPr>
                <p:spPr>
                  <a:xfrm rot="6300406">
                    <a:off x="23011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70" name="Google Shape;1270;p19"/>
                  <p:cNvSpPr/>
                  <p:nvPr/>
                </p:nvSpPr>
                <p:spPr>
                  <a:xfrm rot="-5400000">
                    <a:off x="1540615" y="8944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71" name="Google Shape;1271;p19"/>
                  <p:cNvSpPr/>
                  <p:nvPr/>
                </p:nvSpPr>
                <p:spPr>
                  <a:xfrm rot="2700000">
                    <a:off x="1049241" y="13227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72" name="Google Shape;1272;p19"/>
                  <p:cNvSpPr/>
                  <p:nvPr/>
                </p:nvSpPr>
                <p:spPr>
                  <a:xfrm rot="-5400000">
                    <a:off x="1720029" y="48066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3" name="Google Shape;1273;p19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4" name="Google Shape;1274;p19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75" name="Google Shape;1275;p19"/>
                  <p:cNvSpPr/>
                  <p:nvPr/>
                </p:nvSpPr>
                <p:spPr>
                  <a:xfrm rot="8100000" flipH="1">
                    <a:off x="75786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6" name="Google Shape;1276;p19"/>
                  <p:cNvSpPr/>
                  <p:nvPr/>
                </p:nvSpPr>
                <p:spPr>
                  <a:xfrm rot="8100000" flipH="1">
                    <a:off x="8836969" y="2203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77" name="Google Shape;1277;p19"/>
                  <p:cNvSpPr/>
                  <p:nvPr/>
                </p:nvSpPr>
                <p:spPr>
                  <a:xfrm>
                    <a:off x="8707514" y="8961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78" name="Google Shape;1278;p19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79" name="Google Shape;1279;p19"/>
                  <p:cNvSpPr/>
                  <p:nvPr/>
                </p:nvSpPr>
                <p:spPr>
                  <a:xfrm rot="8999773">
                    <a:off x="200884" y="37084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0" name="Google Shape;1280;p19"/>
                  <p:cNvSpPr/>
                  <p:nvPr/>
                </p:nvSpPr>
                <p:spPr>
                  <a:xfrm rot="2700000">
                    <a:off x="2087466" y="44972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81" name="Google Shape;1281;p19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2" name="Google Shape;1282;p19"/>
                  <p:cNvSpPr/>
                  <p:nvPr/>
                </p:nvSpPr>
                <p:spPr>
                  <a:xfrm rot="6300406">
                    <a:off x="359695" y="33070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83" name="Google Shape;1283;p19"/>
                  <p:cNvSpPr/>
                  <p:nvPr/>
                </p:nvSpPr>
                <p:spPr>
                  <a:xfrm rot="-2700000">
                    <a:off x="1041415" y="38810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4" name="Google Shape;1284;p19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5" name="Google Shape;1285;p19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86" name="Google Shape;1286;p19"/>
                  <p:cNvSpPr/>
                  <p:nvPr/>
                </p:nvSpPr>
                <p:spPr>
                  <a:xfrm rot="8100000" flipH="1">
                    <a:off x="8750269" y="40132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87" name="Google Shape;1287;p19"/>
                  <p:cNvSpPr/>
                  <p:nvPr/>
                </p:nvSpPr>
                <p:spPr>
                  <a:xfrm rot="2700000">
                    <a:off x="8598114" y="20295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88" name="Google Shape;1288;p19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89" name="Google Shape;1289;p19"/>
                  <p:cNvSpPr/>
                  <p:nvPr/>
                </p:nvSpPr>
                <p:spPr>
                  <a:xfrm>
                    <a:off x="3005139" y="48546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90" name="Google Shape;1290;p19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1" name="Google Shape;1291;p19"/>
                  <p:cNvSpPr/>
                  <p:nvPr/>
                </p:nvSpPr>
                <p:spPr>
                  <a:xfrm rot="5400000" flipH="1">
                    <a:off x="951610" y="48436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2" name="Google Shape;1292;p19"/>
                  <p:cNvSpPr/>
                  <p:nvPr/>
                </p:nvSpPr>
                <p:spPr>
                  <a:xfrm rot="-900406" flipH="1">
                    <a:off x="7769085" y="43654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293" name="Google Shape;1293;p19"/>
                  <p:cNvSpPr/>
                  <p:nvPr/>
                </p:nvSpPr>
                <p:spPr>
                  <a:xfrm rot="8100000" flipH="1">
                    <a:off x="3618269" y="4729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94" name="Google Shape;1294;p19"/>
                  <p:cNvSpPr/>
                  <p:nvPr/>
                </p:nvSpPr>
                <p:spPr>
                  <a:xfrm>
                    <a:off x="6923964" y="49305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295" name="Google Shape;1295;p19"/>
                  <p:cNvSpPr/>
                  <p:nvPr/>
                </p:nvSpPr>
                <p:spPr>
                  <a:xfrm rot="8999773">
                    <a:off x="6027097" y="40542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96" name="Google Shape;1296;p19"/>
                  <p:cNvSpPr/>
                  <p:nvPr/>
                </p:nvSpPr>
                <p:spPr>
                  <a:xfrm>
                    <a:off x="60153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297" name="Google Shape;1297;p19"/>
                  <p:cNvSpPr/>
                  <p:nvPr/>
                </p:nvSpPr>
                <p:spPr>
                  <a:xfrm rot="2700000">
                    <a:off x="6706364" y="4494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298" name="Google Shape;1298;p19"/>
                  <p:cNvSpPr/>
                  <p:nvPr/>
                </p:nvSpPr>
                <p:spPr>
                  <a:xfrm rot="8999773">
                    <a:off x="4313272" y="43692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299" name="Google Shape;1299;p19"/>
                  <p:cNvSpPr/>
                  <p:nvPr/>
                </p:nvSpPr>
                <p:spPr>
                  <a:xfrm>
                    <a:off x="81914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300" name="Google Shape;1300;p19"/>
                  <p:cNvSpPr/>
                  <p:nvPr/>
                </p:nvSpPr>
                <p:spPr>
                  <a:xfrm rot="8100000" flipH="1">
                    <a:off x="5259694" y="45105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01" name="Google Shape;1301;p19"/>
                  <p:cNvSpPr/>
                  <p:nvPr/>
                </p:nvSpPr>
                <p:spPr>
                  <a:xfrm rot="-900406" flipH="1">
                    <a:off x="8776360" y="47420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302" name="Google Shape;1302;p19"/>
                  <p:cNvSpPr/>
                  <p:nvPr/>
                </p:nvSpPr>
                <p:spPr>
                  <a:xfrm rot="-5400000">
                    <a:off x="8568653" y="32713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  <p:grpSp>
              <p:nvGrpSpPr>
                <p:cNvPr id="1303" name="Google Shape;1303;p19"/>
                <p:cNvGrpSpPr/>
                <p:nvPr/>
              </p:nvGrpSpPr>
              <p:grpSpPr>
                <a:xfrm rot="10800000">
                  <a:off x="657960" y="911298"/>
                  <a:ext cx="2985068" cy="3751848"/>
                  <a:chOff x="-2212647" y="1473292"/>
                  <a:chExt cx="2985068" cy="3751848"/>
                </a:xfrm>
              </p:grpSpPr>
              <p:sp>
                <p:nvSpPr>
                  <p:cNvPr id="1304" name="Google Shape;1304;p19"/>
                  <p:cNvSpPr/>
                  <p:nvPr/>
                </p:nvSpPr>
                <p:spPr>
                  <a:xfrm rot="8999773">
                    <a:off x="658084" y="1498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305" name="Google Shape;1305;p19"/>
                  <p:cNvSpPr/>
                  <p:nvPr/>
                </p:nvSpPr>
                <p:spPr>
                  <a:xfrm rot="2700000">
                    <a:off x="-1238234" y="51518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306" name="Google Shape;1306;p19"/>
                  <p:cNvSpPr/>
                  <p:nvPr/>
                </p:nvSpPr>
                <p:spPr>
                  <a:xfrm rot="6300406">
                    <a:off x="-2231105" y="49072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1307" name="Google Shape;1307;p19"/>
            <p:cNvSpPr/>
            <p:nvPr/>
          </p:nvSpPr>
          <p:spPr>
            <a:xfrm rot="6300406">
              <a:off x="1578295" y="38246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308" name="Google Shape;1308;p19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09" name="Google Shape;1309;p19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310" name="Google Shape;1310;p19"/>
            <p:cNvSpPr/>
            <p:nvPr/>
          </p:nvSpPr>
          <p:spPr>
            <a:xfrm rot="8100000">
              <a:off x="2648340" y="37623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311" name="Google Shape;1311;p19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312" name="Google Shape;1312;p19"/>
          <p:cNvSpPr txBox="1">
            <a:spLocks noGrp="1"/>
          </p:cNvSpPr>
          <p:nvPr>
            <p:ph type="subTitle" idx="1"/>
          </p:nvPr>
        </p:nvSpPr>
        <p:spPr>
          <a:xfrm>
            <a:off x="1062150" y="2501900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9"/>
          <p:cNvSpPr txBox="1">
            <a:spLocks noGrp="1"/>
          </p:cNvSpPr>
          <p:nvPr>
            <p:ph type="title"/>
          </p:nvPr>
        </p:nvSpPr>
        <p:spPr>
          <a:xfrm>
            <a:off x="1062150" y="1605450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 panose="00000500000000000000"/>
              <a:buNone/>
              <a:defRPr sz="3500" b="1">
                <a:solidFill>
                  <a:schemeClr val="dk1"/>
                </a:solidFill>
                <a:latin typeface="Amatic SC" panose="00000500000000000000"/>
                <a:ea typeface="Amatic SC" panose="00000500000000000000"/>
                <a:cs typeface="Amatic SC" panose="00000500000000000000"/>
                <a:sym typeface="Amatic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115537" y="1157777"/>
            <a:ext cx="6945855" cy="21046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00B050"/>
                </a:solidFill>
                <a:latin typeface="Arial Rounded MT Bold" panose="020F0704030504030204" pitchFamily="34" charset="0"/>
                <a:cs typeface="Amatic SC" panose="00000500000000000000" charset="-79"/>
              </a:rPr>
              <a:t>Toán</a:t>
            </a:r>
            <a:br>
              <a:rPr lang="en-US" sz="4000" dirty="0" err="1">
                <a:solidFill>
                  <a:srgbClr val="00B050"/>
                </a:solidFill>
                <a:latin typeface="Arial Rounded MT Bold" panose="020F0704030504030204" pitchFamily="34" charset="0"/>
                <a:cs typeface="Amatic SC" panose="00000500000000000000" charset="-79"/>
              </a:rPr>
            </a:br>
            <a:r>
              <a:rPr lang="en-US" sz="3200" dirty="0" err="1">
                <a:latin typeface="Calibri" panose="020F0502020204030204" pitchFamily="34" charset="0"/>
                <a:cs typeface="Amatic SC" panose="00000500000000000000" charset="-79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Amatic SC" panose="00000500000000000000" charset="-79"/>
              </a:rPr>
              <a:t> 26: MỘT PHẦN HAI. MỘT PHẦN TƯ </a:t>
            </a:r>
            <a:br>
              <a:rPr lang="en-US" sz="3200" dirty="0">
                <a:latin typeface="Calibri" panose="020F0502020204030204" pitchFamily="34" charset="0"/>
                <a:cs typeface="Amatic SC" panose="00000500000000000000" charset="-79"/>
              </a:rPr>
            </a:br>
            <a:r>
              <a:rPr lang="en-US" sz="1800" dirty="0">
                <a:latin typeface="Calibri" panose="020F0502020204030204" pitchFamily="34" charset="0"/>
                <a:cs typeface="Amatic SC" panose="00000500000000000000" charset="-79"/>
              </a:rPr>
              <a:t> Trang 56 </a:t>
            </a: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884360" y="656049"/>
            <a:ext cx="7614776" cy="4297851"/>
            <a:chOff x="884360" y="656049"/>
            <a:chExt cx="7614776" cy="4297851"/>
          </a:xfrm>
        </p:grpSpPr>
        <p:sp>
          <p:nvSpPr>
            <p:cNvPr id="2677" name="Google Shape;2677;p43"/>
            <p:cNvSpPr/>
            <p:nvPr/>
          </p:nvSpPr>
          <p:spPr>
            <a:xfrm>
              <a:off x="7569893" y="656049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884360" y="69213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153999" y="768246"/>
            <a:ext cx="463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TRƯỜNG TIỂU HỌC GIANG BIÊN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0"/>
            <a:ext cx="8557260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7" name="Group 6176"/>
          <p:cNvGrpSpPr/>
          <p:nvPr/>
        </p:nvGrpSpPr>
        <p:grpSpPr>
          <a:xfrm>
            <a:off x="827405" y="309245"/>
            <a:ext cx="7391400" cy="469900"/>
            <a:chOff x="740" y="2144"/>
            <a:chExt cx="4656" cy="296"/>
          </a:xfrm>
        </p:grpSpPr>
        <p:sp>
          <p:nvSpPr>
            <p:cNvPr id="6162" name="Oval 6161"/>
            <p:cNvSpPr/>
            <p:nvPr/>
          </p:nvSpPr>
          <p:spPr>
            <a:xfrm>
              <a:off x="740" y="2152"/>
              <a:ext cx="271" cy="288"/>
            </a:xfrm>
            <a:prstGeom prst="ellipse">
              <a:avLst/>
            </a:prstGeom>
            <a:solidFill>
              <a:srgbClr val="FFFF99"/>
            </a:solidFill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163" name="Text Box 6162"/>
            <p:cNvSpPr txBox="1"/>
            <p:nvPr/>
          </p:nvSpPr>
          <p:spPr>
            <a:xfrm>
              <a:off x="1056" y="2144"/>
              <a:ext cx="434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err="1">
                  <a:latin typeface="Times New Roman" panose="02020603050405020304" pitchFamily="18" charset="0"/>
                </a:rPr>
                <a:t>a) Thực hành: Gấp để tạo </a:t>
              </a:r>
              <a:r>
                <a:rPr sz="2400">
                  <a:latin typeface="Times New Roman" panose="02020603050405020304" pitchFamily="18" charset="0"/>
                </a:rPr>
                <a:t>    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85" y="915670"/>
            <a:ext cx="3736340" cy="1578610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329055" y="2758440"/>
            <a:ext cx="6889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err="1">
                <a:latin typeface="Times New Roman" panose="02020603050405020304" pitchFamily="18" charset="0"/>
              </a:rPr>
              <a:t>b) Thực hành: Gấp để tạo </a:t>
            </a:r>
            <a:r>
              <a:rPr sz="2400">
                <a:latin typeface="Times New Roman" panose="02020603050405020304" pitchFamily="18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/>
              <p:nvPr/>
            </p:nvSpPr>
            <p:spPr>
              <a:xfrm>
                <a:off x="4600512" y="2571686"/>
                <a:ext cx="358775" cy="7766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12" y="2571686"/>
                <a:ext cx="358775" cy="776605"/>
              </a:xfrm>
              <a:prstGeom prst="rect">
                <a:avLst/>
              </a:prstGeom>
              <a:blipFill rotWithShape="1">
                <a:blip r:embed="rId3"/>
                <a:stretch>
                  <a:fillRect l="-159" t="-74" r="159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395" y="3346450"/>
            <a:ext cx="2277110" cy="1594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6"/>
              <p:cNvSpPr txBox="1"/>
              <p:nvPr/>
            </p:nvSpPr>
            <p:spPr>
              <a:xfrm>
                <a:off x="4499547" y="123761"/>
                <a:ext cx="379095" cy="7766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charset="0"/>
                              <a:ea typeface="MS Mincho" charset="0"/>
                              <a:cs typeface="Cambria Math" panose="0204050305040603020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i="1">
                  <a:latin typeface="Bahnschrift SemiLight" panose="020B0502040204020203" charset="0"/>
                  <a:cs typeface="Bahnschrift SemiLight" panose="020B0502040204020203" charset="0"/>
                </a:endParaRPr>
              </a:p>
            </p:txBody>
          </p:sp>
        </mc:Choice>
        <mc:Fallback xmlns="">
          <p:sp>
            <p:nvSpPr>
              <p:cNvPr id="1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547" y="123761"/>
                <a:ext cx="379095" cy="776605"/>
              </a:xfrm>
              <a:prstGeom prst="rect">
                <a:avLst/>
              </a:prstGeom>
              <a:blipFill rotWithShape="1">
                <a:blip r:embed="rId5"/>
                <a:stretch>
                  <a:fillRect l="-151" t="-74" r="151" b="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46"/>
          <p:cNvSpPr txBox="1">
            <a:spLocks noGrp="1"/>
          </p:cNvSpPr>
          <p:nvPr>
            <p:ph type="title"/>
          </p:nvPr>
        </p:nvSpPr>
        <p:spPr>
          <a:xfrm>
            <a:off x="2325800" y="1676010"/>
            <a:ext cx="4288208" cy="1416551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" panose="020F0502020204030204" pitchFamily="34" charset="0"/>
              </a:rPr>
              <a:t>4. </a:t>
            </a:r>
            <a:r>
              <a:rPr lang="en-US" sz="4400" dirty="0" err="1">
                <a:latin typeface="Calibri" panose="020F0502020204030204" pitchFamily="34" charset="0"/>
              </a:rPr>
              <a:t>Vận</a:t>
            </a:r>
            <a:r>
              <a:rPr lang="en-US" sz="4400" dirty="0">
                <a:latin typeface="Calibri" panose="020F0502020204030204" pitchFamily="34" charset="0"/>
              </a:rPr>
              <a:t> </a:t>
            </a:r>
            <a:r>
              <a:rPr lang="en-US" sz="4400" dirty="0" err="1">
                <a:latin typeface="Calibri" panose="020F0502020204030204" pitchFamily="34" charset="0"/>
              </a:rPr>
              <a:t>dụng</a:t>
            </a:r>
            <a:r>
              <a:rPr lang="en-US" sz="4400" dirty="0">
                <a:latin typeface="Calibri" panose="020F0502020204030204" pitchFamily="34" charset="0"/>
              </a:rPr>
              <a:t> </a:t>
            </a:r>
            <a:endParaRPr sz="4400" dirty="0">
              <a:latin typeface="Calibri" panose="020F0502020204030204" pitchFamily="34" charset="0"/>
            </a:endParaRPr>
          </a:p>
        </p:txBody>
      </p:sp>
      <p:sp>
        <p:nvSpPr>
          <p:cNvPr id="2717" name="Google Shape;2717;p46"/>
          <p:cNvSpPr txBox="1">
            <a:spLocks noGrp="1"/>
          </p:cNvSpPr>
          <p:nvPr>
            <p:ph type="subTitle" idx="1"/>
          </p:nvPr>
        </p:nvSpPr>
        <p:spPr>
          <a:xfrm>
            <a:off x="-3441673" y="4064837"/>
            <a:ext cx="3476400" cy="11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18" name="Google Shape;2718;p46"/>
          <p:cNvGrpSpPr/>
          <p:nvPr/>
        </p:nvGrpSpPr>
        <p:grpSpPr>
          <a:xfrm flipH="1">
            <a:off x="6706250" y="2209325"/>
            <a:ext cx="439600" cy="913400"/>
            <a:chOff x="7212850" y="2109375"/>
            <a:chExt cx="439600" cy="913400"/>
          </a:xfrm>
        </p:grpSpPr>
        <p:sp>
          <p:nvSpPr>
            <p:cNvPr id="2719" name="Google Shape;2719;p46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46"/>
          <p:cNvGrpSpPr/>
          <p:nvPr/>
        </p:nvGrpSpPr>
        <p:grpSpPr>
          <a:xfrm>
            <a:off x="1044538" y="2764813"/>
            <a:ext cx="868425" cy="5145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46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2729" name="Google Shape;2729;p46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1562375" y="2930113"/>
            <a:ext cx="763425" cy="1073975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46"/>
          <p:cNvGrpSpPr/>
          <p:nvPr/>
        </p:nvGrpSpPr>
        <p:grpSpPr>
          <a:xfrm>
            <a:off x="-115113" y="-137290"/>
            <a:ext cx="9391318" cy="2468163"/>
            <a:chOff x="-131942" y="-240334"/>
            <a:chExt cx="9408147" cy="2571207"/>
          </a:xfrm>
        </p:grpSpPr>
        <p:grpSp>
          <p:nvGrpSpPr>
            <p:cNvPr id="2736" name="Google Shape;2736;p46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737" name="Google Shape;2737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3" name="Google Shape;2743;p46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744" name="Google Shape;2744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0" name="Google Shape;2750;p46"/>
          <p:cNvGrpSpPr/>
          <p:nvPr/>
        </p:nvGrpSpPr>
        <p:grpSpPr>
          <a:xfrm rot="646062">
            <a:off x="6934975" y="2673173"/>
            <a:ext cx="1581168" cy="1835247"/>
            <a:chOff x="7099225" y="3028450"/>
            <a:chExt cx="1340925" cy="1556400"/>
          </a:xfrm>
        </p:grpSpPr>
        <p:sp>
          <p:nvSpPr>
            <p:cNvPr id="2751" name="Google Shape;2751;p46"/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1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25"/>
            <a:ext cx="9144000" cy="2961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2403825" y="1971800"/>
            <a:ext cx="4392488" cy="11493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dirty="0">
                <a:latin typeface="+mn-lt"/>
                <a:cs typeface="Times New Roman" panose="02020603050405020304" pitchFamily="18" charset="0"/>
              </a:rPr>
              <a:t>04. Củng cố</a:t>
            </a:r>
            <a:endParaRPr sz="4000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608563" y="42934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2987824" y="76433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2555776" y="631588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150150" y="23701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4475"/>
            <a:ext cx="9480054" cy="201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005">
            <a:off x="676462" y="2721611"/>
            <a:ext cx="14509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75825">
            <a:off x="7136373" y="2729483"/>
            <a:ext cx="1768017" cy="16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94" y="2058950"/>
            <a:ext cx="43973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Connector 3"/>
          <p:cNvSpPr/>
          <p:nvPr/>
        </p:nvSpPr>
        <p:spPr>
          <a:xfrm>
            <a:off x="2175225" y="396617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44"/>
          <p:cNvSpPr txBox="1">
            <a:spLocks noGrp="1"/>
          </p:cNvSpPr>
          <p:nvPr>
            <p:ph type="title"/>
          </p:nvPr>
        </p:nvSpPr>
        <p:spPr>
          <a:xfrm>
            <a:off x="2195736" y="1203598"/>
            <a:ext cx="3419952" cy="612600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Broadway" panose="04040905080B02020502" pitchFamily="82" charset="0"/>
              </a:rPr>
              <a:t>01. KHỞI ĐỘNG</a:t>
            </a:r>
            <a:endParaRPr sz="2800" dirty="0">
              <a:solidFill>
                <a:schemeClr val="tx2"/>
              </a:solidFill>
              <a:latin typeface="Broadway" panose="04040905080B020205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(1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627380"/>
            <a:ext cx="7170420" cy="32258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619250" y="4011930"/>
            <a:ext cx="554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Cánh diều bạn trai chia làm mấy phần bằng nhau?</a:t>
            </a:r>
          </a:p>
          <a:p>
            <a:r>
              <a:rPr lang="en-US" sz="1800"/>
              <a:t>Cánh diều bạn gái chia làm mấy phần bằng nhau?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19250" y="4011930"/>
            <a:ext cx="5547995" cy="6451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Cánh diều bạn trai chia làm 2 phần bằng nhau.</a:t>
            </a:r>
          </a:p>
          <a:p>
            <a:r>
              <a:rPr lang="en-US" sz="1800">
                <a:solidFill>
                  <a:srgbClr val="0070C0"/>
                </a:solidFill>
              </a:rPr>
              <a:t>Cánh diều bạn gái chia làm 4 phần bằng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45"/>
          <p:cNvSpPr txBox="1">
            <a:spLocks noGrp="1"/>
          </p:cNvSpPr>
          <p:nvPr>
            <p:ph type="title"/>
          </p:nvPr>
        </p:nvSpPr>
        <p:spPr>
          <a:xfrm>
            <a:off x="2195736" y="1707654"/>
            <a:ext cx="4248472" cy="915944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 panose="020F0502020204030204" pitchFamily="34" charset="0"/>
              </a:rPr>
              <a:t>02. </a:t>
            </a:r>
            <a:r>
              <a:rPr lang="en-US" sz="4800" dirty="0" err="1">
                <a:latin typeface="Calibri" panose="020F0502020204030204" pitchFamily="34" charset="0"/>
              </a:rPr>
              <a:t>Khám phá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2699" name="Google Shape;2699;p45"/>
          <p:cNvSpPr txBox="1">
            <a:spLocks noGrp="1"/>
          </p:cNvSpPr>
          <p:nvPr>
            <p:ph type="subTitle" idx="1"/>
          </p:nvPr>
        </p:nvSpPr>
        <p:spPr>
          <a:xfrm>
            <a:off x="2195736" y="2668910"/>
            <a:ext cx="4360200" cy="12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00" name="Google Shape;2700;p45"/>
          <p:cNvGrpSpPr/>
          <p:nvPr/>
        </p:nvGrpSpPr>
        <p:grpSpPr>
          <a:xfrm>
            <a:off x="6995822" y="540118"/>
            <a:ext cx="1393864" cy="312252"/>
            <a:chOff x="6995822" y="540118"/>
            <a:chExt cx="1393864" cy="312252"/>
          </a:xfrm>
        </p:grpSpPr>
        <p:sp>
          <p:nvSpPr>
            <p:cNvPr id="2701" name="Google Shape;2701;p45"/>
            <p:cNvSpPr/>
            <p:nvPr/>
          </p:nvSpPr>
          <p:spPr>
            <a:xfrm>
              <a:off x="7460443" y="54011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6995822" y="54011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45"/>
          <p:cNvGrpSpPr/>
          <p:nvPr/>
        </p:nvGrpSpPr>
        <p:grpSpPr>
          <a:xfrm>
            <a:off x="138410" y="-486305"/>
            <a:ext cx="9103997" cy="2613277"/>
            <a:chOff x="138410" y="-486305"/>
            <a:chExt cx="9103997" cy="2613277"/>
          </a:xfrm>
        </p:grpSpPr>
        <p:sp>
          <p:nvSpPr>
            <p:cNvPr id="2704" name="Google Shape;2704;p45"/>
            <p:cNvSpPr/>
            <p:nvPr/>
          </p:nvSpPr>
          <p:spPr>
            <a:xfrm rot="14663446">
              <a:off x="7059066" y="-76151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5"/>
            <p:cNvSpPr/>
            <p:nvPr/>
          </p:nvSpPr>
          <p:spPr>
            <a:xfrm rot="10800000">
              <a:off x="138410" y="35378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45"/>
          <p:cNvGrpSpPr/>
          <p:nvPr/>
        </p:nvGrpSpPr>
        <p:grpSpPr>
          <a:xfrm>
            <a:off x="929653" y="1308323"/>
            <a:ext cx="7098731" cy="903387"/>
            <a:chOff x="929653" y="1419622"/>
            <a:chExt cx="6990221" cy="792088"/>
          </a:xfrm>
        </p:grpSpPr>
        <p:sp>
          <p:nvSpPr>
            <p:cNvPr id="2707" name="Google Shape;2707;p45"/>
            <p:cNvSpPr/>
            <p:nvPr/>
          </p:nvSpPr>
          <p:spPr>
            <a:xfrm>
              <a:off x="929653" y="1419622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7726374" y="202781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9" name="Google Shape;2709;p45"/>
          <p:cNvGrpSpPr/>
          <p:nvPr/>
        </p:nvGrpSpPr>
        <p:grpSpPr>
          <a:xfrm>
            <a:off x="350501" y="489336"/>
            <a:ext cx="2401709" cy="478664"/>
            <a:chOff x="350501" y="489336"/>
            <a:chExt cx="2401709" cy="478664"/>
          </a:xfrm>
        </p:grpSpPr>
        <p:sp>
          <p:nvSpPr>
            <p:cNvPr id="2710" name="Google Shape;2710;p45"/>
            <p:cNvSpPr/>
            <p:nvPr/>
          </p:nvSpPr>
          <p:spPr>
            <a:xfrm rot="20700746" flipH="1">
              <a:off x="1343618" y="4893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5"/>
            <p:cNvSpPr/>
            <p:nvPr/>
          </p:nvSpPr>
          <p:spPr>
            <a:xfrm rot="19739185" flipH="1">
              <a:off x="350501" y="652882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301">
            <a:off x="6879726" y="2647581"/>
            <a:ext cx="15001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1" y="2211710"/>
            <a:ext cx="4397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545">
            <a:off x="737036" y="2897838"/>
            <a:ext cx="14509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67347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07" y="602155"/>
            <a:ext cx="1653540" cy="166878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607247" y="333220"/>
            <a:ext cx="6536753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0" indent="0"/>
            <a:endParaRPr lang="en-US" sz="2400" dirty="0">
              <a:latin typeface="Times New Roman" panose="02020603050405020304" pitchFamily="18" charset="0"/>
            </a:endParaRPr>
          </a:p>
          <a:p>
            <a:pPr marL="0" indent="0"/>
            <a:endParaRPr lang="en-US" sz="2400" dirty="0">
              <a:latin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67722" y="74295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528445" y="3038475"/>
            <a:ext cx="5347335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Đã tô màu một phần hai hình vuông.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43305" y="3160395"/>
            <a:ext cx="360045" cy="2165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551305" y="3655060"/>
            <a:ext cx="5324475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Một phần hai viết là 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427855" y="3498850"/>
            <a:ext cx="33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5" name="Minus 14"/>
          <p:cNvSpPr/>
          <p:nvPr/>
        </p:nvSpPr>
        <p:spPr>
          <a:xfrm>
            <a:off x="4427855" y="3867785"/>
            <a:ext cx="360045" cy="7556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438650" y="3940175"/>
            <a:ext cx="33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527810" y="4301490"/>
            <a:ext cx="6539230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Chú</a:t>
            </a:r>
            <a:r>
              <a:rPr lang="en-US" sz="2400" dirty="0"/>
              <a:t> ý: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hay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“</a:t>
            </a:r>
            <a:r>
              <a:rPr lang="en-US" sz="2400" dirty="0" err="1">
                <a:solidFill>
                  <a:schemeClr val="tx2"/>
                </a:solidFill>
              </a:rPr>
              <a:t>một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nửa</a:t>
            </a:r>
            <a:r>
              <a:rPr lang="en-US" sz="24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6FEC5CB-A0D8-8147-6E23-585B54CF5E8E}"/>
              </a:ext>
            </a:extLst>
          </p:cNvPr>
          <p:cNvSpPr txBox="1"/>
          <p:nvPr/>
        </p:nvSpPr>
        <p:spPr>
          <a:xfrm>
            <a:off x="2699792" y="18122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ldLvl="0" animBg="1"/>
      <p:bldP spid="8" grpId="1"/>
      <p:bldP spid="9" grpId="0" animBg="1"/>
      <p:bldP spid="9" grpId="1" animBg="1"/>
      <p:bldP spid="10" grpId="0" animBg="1"/>
      <p:bldP spid="10" grpId="1" animBg="1"/>
      <p:bldP spid="12" grpId="0"/>
      <p:bldP spid="12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528445" y="3038475"/>
            <a:ext cx="5347335" cy="460375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Đã tô màu một phần tư hình vuông.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43305" y="3160395"/>
            <a:ext cx="360045" cy="2165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551305" y="3655060"/>
            <a:ext cx="5324475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Một phần tư viết là  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427855" y="3498850"/>
            <a:ext cx="33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15" name="Minus 14"/>
          <p:cNvSpPr/>
          <p:nvPr/>
        </p:nvSpPr>
        <p:spPr>
          <a:xfrm>
            <a:off x="4427855" y="3867785"/>
            <a:ext cx="360045" cy="75565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438650" y="3940175"/>
            <a:ext cx="33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7" y="545449"/>
            <a:ext cx="1661160" cy="1668780"/>
          </a:xfrm>
          <a:prstGeom prst="rect">
            <a:avLst/>
          </a:prstGeom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id="{D08A863E-0C22-8AA3-34F1-9351EE1C1089}"/>
              </a:ext>
            </a:extLst>
          </p:cNvPr>
          <p:cNvSpPr txBox="1"/>
          <p:nvPr/>
        </p:nvSpPr>
        <p:spPr>
          <a:xfrm>
            <a:off x="2222533" y="410343"/>
            <a:ext cx="6536753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0" indent="0"/>
            <a:endParaRPr lang="en-US" sz="2400" dirty="0">
              <a:latin typeface="Times New Roman" panose="02020603050405020304" pitchFamily="18" charset="0"/>
            </a:endParaRPr>
          </a:p>
          <a:p>
            <a:pPr marL="0" indent="0"/>
            <a:endParaRPr lang="en-US" sz="2400" dirty="0">
              <a:latin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241A7FD-04CB-1DC7-20B0-7F4658A0A431}"/>
              </a:ext>
            </a:extLst>
          </p:cNvPr>
          <p:cNvSpPr txBox="1"/>
          <p:nvPr/>
        </p:nvSpPr>
        <p:spPr>
          <a:xfrm>
            <a:off x="2257535" y="804360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6657843-7EC1-2641-4070-BA0457172283}"/>
              </a:ext>
            </a:extLst>
          </p:cNvPr>
          <p:cNvSpPr txBox="1"/>
          <p:nvPr/>
        </p:nvSpPr>
        <p:spPr>
          <a:xfrm>
            <a:off x="2339752" y="202937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/>
      <p:bldP spid="9" grpId="0" bldLvl="0" animBg="1"/>
      <p:bldP spid="9" grpId="1" animBg="1"/>
      <p:bldP spid="10" grpId="0" bldLvl="0" animBg="1"/>
      <p:bldP spid="10" grpId="1" animBg="1"/>
      <p:bldP spid="12" grpId="0"/>
      <p:bldP spid="12" grpId="1"/>
      <p:bldP spid="15" grpId="0" bldLvl="0" animBg="1"/>
      <p:bldP spid="15" grpId="1" animBg="1"/>
      <p:bldP spid="16" grpId="0"/>
      <p:bldP spid="16" grpId="1"/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45"/>
          <p:cNvSpPr txBox="1">
            <a:spLocks noGrp="1"/>
          </p:cNvSpPr>
          <p:nvPr>
            <p:ph type="title"/>
          </p:nvPr>
        </p:nvSpPr>
        <p:spPr>
          <a:xfrm>
            <a:off x="2195736" y="1707654"/>
            <a:ext cx="4248472" cy="915944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Calibri" panose="020F0502020204030204" pitchFamily="34" charset="0"/>
              </a:rPr>
              <a:t>03. </a:t>
            </a:r>
            <a:r>
              <a:rPr lang="en-US" sz="4800" dirty="0" err="1">
                <a:latin typeface="Calibri" panose="020F0502020204030204" pitchFamily="34" charset="0"/>
              </a:rPr>
              <a:t>Luyện</a:t>
            </a:r>
            <a:r>
              <a:rPr lang="en-US" sz="4800" dirty="0">
                <a:latin typeface="Calibri" panose="020F0502020204030204" pitchFamily="34" charset="0"/>
              </a:rPr>
              <a:t> </a:t>
            </a:r>
            <a:r>
              <a:rPr lang="en-US" sz="4800" dirty="0" err="1">
                <a:latin typeface="Calibri" panose="020F0502020204030204" pitchFamily="34" charset="0"/>
              </a:rPr>
              <a:t>tập</a:t>
            </a:r>
            <a:endParaRPr sz="4800" dirty="0">
              <a:latin typeface="Calibri" panose="020F0502020204030204" pitchFamily="34" charset="0"/>
            </a:endParaRPr>
          </a:p>
        </p:txBody>
      </p:sp>
      <p:sp>
        <p:nvSpPr>
          <p:cNvPr id="2699" name="Google Shape;2699;p45"/>
          <p:cNvSpPr txBox="1">
            <a:spLocks noGrp="1"/>
          </p:cNvSpPr>
          <p:nvPr>
            <p:ph type="subTitle" idx="1"/>
          </p:nvPr>
        </p:nvSpPr>
        <p:spPr>
          <a:xfrm>
            <a:off x="2195736" y="2668910"/>
            <a:ext cx="4360200" cy="12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00" name="Google Shape;2700;p45"/>
          <p:cNvGrpSpPr/>
          <p:nvPr/>
        </p:nvGrpSpPr>
        <p:grpSpPr>
          <a:xfrm>
            <a:off x="6995822" y="540118"/>
            <a:ext cx="1393864" cy="312252"/>
            <a:chOff x="6995822" y="540118"/>
            <a:chExt cx="1393864" cy="312252"/>
          </a:xfrm>
        </p:grpSpPr>
        <p:sp>
          <p:nvSpPr>
            <p:cNvPr id="2701" name="Google Shape;2701;p45"/>
            <p:cNvSpPr/>
            <p:nvPr/>
          </p:nvSpPr>
          <p:spPr>
            <a:xfrm>
              <a:off x="7460443" y="54011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6995822" y="54011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45"/>
          <p:cNvGrpSpPr/>
          <p:nvPr/>
        </p:nvGrpSpPr>
        <p:grpSpPr>
          <a:xfrm>
            <a:off x="138410" y="-486305"/>
            <a:ext cx="9103997" cy="2613277"/>
            <a:chOff x="138410" y="-486305"/>
            <a:chExt cx="9103997" cy="2613277"/>
          </a:xfrm>
        </p:grpSpPr>
        <p:sp>
          <p:nvSpPr>
            <p:cNvPr id="2704" name="Google Shape;2704;p45"/>
            <p:cNvSpPr/>
            <p:nvPr/>
          </p:nvSpPr>
          <p:spPr>
            <a:xfrm rot="14663446">
              <a:off x="7059066" y="-76151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5"/>
            <p:cNvSpPr/>
            <p:nvPr/>
          </p:nvSpPr>
          <p:spPr>
            <a:xfrm rot="10800000">
              <a:off x="138410" y="35378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45"/>
          <p:cNvGrpSpPr/>
          <p:nvPr/>
        </p:nvGrpSpPr>
        <p:grpSpPr>
          <a:xfrm>
            <a:off x="929653" y="1308323"/>
            <a:ext cx="7098731" cy="903387"/>
            <a:chOff x="929653" y="1419622"/>
            <a:chExt cx="6990221" cy="792088"/>
          </a:xfrm>
        </p:grpSpPr>
        <p:sp>
          <p:nvSpPr>
            <p:cNvPr id="2707" name="Google Shape;2707;p45"/>
            <p:cNvSpPr/>
            <p:nvPr/>
          </p:nvSpPr>
          <p:spPr>
            <a:xfrm>
              <a:off x="929653" y="1419622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7726374" y="202781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9" name="Google Shape;2709;p45"/>
          <p:cNvGrpSpPr/>
          <p:nvPr/>
        </p:nvGrpSpPr>
        <p:grpSpPr>
          <a:xfrm>
            <a:off x="350501" y="489336"/>
            <a:ext cx="2401709" cy="478664"/>
            <a:chOff x="350501" y="489336"/>
            <a:chExt cx="2401709" cy="478664"/>
          </a:xfrm>
        </p:grpSpPr>
        <p:sp>
          <p:nvSpPr>
            <p:cNvPr id="2710" name="Google Shape;2710;p45"/>
            <p:cNvSpPr/>
            <p:nvPr/>
          </p:nvSpPr>
          <p:spPr>
            <a:xfrm rot="20700746" flipH="1">
              <a:off x="1343618" y="4893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5"/>
            <p:cNvSpPr/>
            <p:nvPr/>
          </p:nvSpPr>
          <p:spPr>
            <a:xfrm rot="19739185" flipH="1">
              <a:off x="350501" y="652882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301">
            <a:off x="6879726" y="2647581"/>
            <a:ext cx="15001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71" y="2211710"/>
            <a:ext cx="4397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545">
            <a:off x="737036" y="2897838"/>
            <a:ext cx="14509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67347"/>
            <a:ext cx="60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92652" y="195486"/>
            <a:ext cx="3834900" cy="61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707654"/>
            <a:ext cx="390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image (14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" y="0"/>
            <a:ext cx="7279640" cy="5142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84905" y="12382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84905" y="271589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55690" y="12382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4120" y="12382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214120" y="271589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155690" y="2715895"/>
            <a:ext cx="1774825" cy="21882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05" y="195580"/>
            <a:ext cx="1303655" cy="1286510"/>
          </a:xfrm>
          <a:prstGeom prst="rect">
            <a:avLst/>
          </a:prstGeom>
        </p:spPr>
      </p:pic>
      <p:sp>
        <p:nvSpPr>
          <p:cNvPr id="15" name="Text Box 14"/>
          <p:cNvSpPr txBox="1"/>
          <p:nvPr/>
        </p:nvSpPr>
        <p:spPr>
          <a:xfrm>
            <a:off x="1327150" y="1491615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hai hình tròn.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70" y="195580"/>
            <a:ext cx="1141095" cy="160147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3741420" y="1491615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hai hình chữ nhật.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95" y="195580"/>
            <a:ext cx="1059180" cy="1059180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6269355" y="1419860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hai hình vuông.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705" y="2787650"/>
            <a:ext cx="1371600" cy="113538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1327150" y="3940175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tư hình B.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790" y="2787650"/>
            <a:ext cx="1074420" cy="1318260"/>
          </a:xfrm>
          <a:prstGeom prst="rect">
            <a:avLst/>
          </a:prstGeom>
        </p:spPr>
      </p:pic>
      <p:sp>
        <p:nvSpPr>
          <p:cNvPr id="23" name="Text Box 22"/>
          <p:cNvSpPr txBox="1"/>
          <p:nvPr/>
        </p:nvSpPr>
        <p:spPr>
          <a:xfrm>
            <a:off x="3797935" y="4011930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tư hình C.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1755" y="2787650"/>
            <a:ext cx="1243330" cy="965835"/>
          </a:xfrm>
          <a:prstGeom prst="rect">
            <a:avLst/>
          </a:prstGeom>
        </p:spPr>
      </p:pic>
      <p:sp>
        <p:nvSpPr>
          <p:cNvPr id="25" name="Text Box 24"/>
          <p:cNvSpPr txBox="1"/>
          <p:nvPr/>
        </p:nvSpPr>
        <p:spPr>
          <a:xfrm>
            <a:off x="6268720" y="4011930"/>
            <a:ext cx="1548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/>
              <a:t>Đã tô màu vào một phần tư hình D.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295910" y="338455"/>
            <a:ext cx="640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a)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295910" y="2644140"/>
            <a:ext cx="640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283</Words>
  <Application>Microsoft Office PowerPoint</Application>
  <PresentationFormat>On-screen Show (16:9)</PresentationFormat>
  <Paragraphs>45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Nunito</vt:lpstr>
      <vt:lpstr>Amatic SC</vt:lpstr>
      <vt:lpstr>Times New Roman</vt:lpstr>
      <vt:lpstr>Arial</vt:lpstr>
      <vt:lpstr>Cambria Math</vt:lpstr>
      <vt:lpstr>Bebas Neue</vt:lpstr>
      <vt:lpstr>Bahnschrift SemiLight</vt:lpstr>
      <vt:lpstr>Calibri</vt:lpstr>
      <vt:lpstr>Arial Rounded MT Bold</vt:lpstr>
      <vt:lpstr>Broadway</vt:lpstr>
      <vt:lpstr>Children's Day by Slidesgo</vt:lpstr>
      <vt:lpstr>Toán Bài 26: MỘT PHẦN HAI. MỘT PHẦN TƯ   Trang 56 </vt:lpstr>
      <vt:lpstr>01. KHỞI ĐỘNG</vt:lpstr>
      <vt:lpstr>PowerPoint Presentation</vt:lpstr>
      <vt:lpstr>02. Khám phá</vt:lpstr>
      <vt:lpstr>PowerPoint Presentation</vt:lpstr>
      <vt:lpstr>PowerPoint Presentation</vt:lpstr>
      <vt:lpstr>03. Luyện tập</vt:lpstr>
      <vt:lpstr>PowerPoint Presentation</vt:lpstr>
      <vt:lpstr>PowerPoint Presentation</vt:lpstr>
      <vt:lpstr>PowerPoint Presentation</vt:lpstr>
      <vt:lpstr>PowerPoint Presentation</vt:lpstr>
      <vt:lpstr>4. Vận dụng </vt:lpstr>
      <vt:lpstr>PowerPoint Presentation</vt:lpstr>
      <vt:lpstr>04. Củng cố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DAS CRIANÇAS</dc:title>
  <dc:creator>Computer</dc:creator>
  <cp:lastModifiedBy>DELL</cp:lastModifiedBy>
  <cp:revision>38</cp:revision>
  <dcterms:created xsi:type="dcterms:W3CDTF">2022-03-16T23:55:00Z</dcterms:created>
  <dcterms:modified xsi:type="dcterms:W3CDTF">2022-10-30T07:23:36Z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7DE9EE555F0F4513B05B928E25E420AD</vt:lpwstr>
  </property>
  <property fmtid="{D5CDD505-2E9C-101B-9397-08002B2CF9AE}" pid="3" name="KSOProductBuildVer">
    <vt:lpwstr>1033-11.2.0.11191</vt:lpwstr>
  </property>
</Properties>
</file>