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97" r:id="rId5"/>
    <p:sldMasterId id="2147483827" r:id="rId6"/>
    <p:sldMasterId id="2147483895" r:id="rId7"/>
    <p:sldMasterId id="2147483899" r:id="rId8"/>
    <p:sldMasterId id="2147483911" r:id="rId9"/>
  </p:sldMasterIdLst>
  <p:notesMasterIdLst>
    <p:notesMasterId r:id="rId24"/>
  </p:notesMasterIdLst>
  <p:sldIdLst>
    <p:sldId id="3401" r:id="rId10"/>
    <p:sldId id="515" r:id="rId11"/>
    <p:sldId id="3407" r:id="rId12"/>
    <p:sldId id="3406" r:id="rId13"/>
    <p:sldId id="3402" r:id="rId14"/>
    <p:sldId id="256" r:id="rId15"/>
    <p:sldId id="3403" r:id="rId16"/>
    <p:sldId id="3404" r:id="rId17"/>
    <p:sldId id="3405" r:id="rId18"/>
    <p:sldId id="266" r:id="rId19"/>
    <p:sldId id="265" r:id="rId20"/>
    <p:sldId id="3397" r:id="rId21"/>
    <p:sldId id="268" r:id="rId22"/>
    <p:sldId id="5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03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037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48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01735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39599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73476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21571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18959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55404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85785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5459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59907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73778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2761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913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47350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8320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05259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91111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80587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25383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30120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73075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64281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45470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2022/3/28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1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med">
    <p:dissolve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ransition spd="med">
    <p:dissolv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54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80.png"/><Relationship Id="rId5" Type="http://schemas.microsoft.com/office/2007/relationships/hdphoto" Target="../media/hdphoto20.wdp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21.wdp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86.xml"/><Relationship Id="rId7" Type="http://schemas.openxmlformats.org/officeDocument/2006/relationships/slide" Target="slide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8.wdp"/><Relationship Id="rId18" Type="http://schemas.openxmlformats.org/officeDocument/2006/relationships/image" Target="../media/image67.png"/><Relationship Id="rId26" Type="http://schemas.microsoft.com/office/2007/relationships/hdphoto" Target="../media/hdphoto14.wdp"/><Relationship Id="rId39" Type="http://schemas.openxmlformats.org/officeDocument/2006/relationships/slide" Target="slide10.xml"/><Relationship Id="rId3" Type="http://schemas.openxmlformats.org/officeDocument/2006/relationships/image" Target="../media/image59.jpg"/><Relationship Id="rId21" Type="http://schemas.openxmlformats.org/officeDocument/2006/relationships/image" Target="../media/image69.png"/><Relationship Id="rId34" Type="http://schemas.openxmlformats.org/officeDocument/2006/relationships/image" Target="../media/image75.png"/><Relationship Id="rId7" Type="http://schemas.microsoft.com/office/2007/relationships/hdphoto" Target="../media/hdphoto5.wdp"/><Relationship Id="rId12" Type="http://schemas.openxmlformats.org/officeDocument/2006/relationships/image" Target="../media/image64.png"/><Relationship Id="rId17" Type="http://schemas.microsoft.com/office/2007/relationships/hdphoto" Target="../media/hdphoto10.wdp"/><Relationship Id="rId25" Type="http://schemas.openxmlformats.org/officeDocument/2006/relationships/image" Target="../media/image71.png"/><Relationship Id="rId33" Type="http://schemas.openxmlformats.org/officeDocument/2006/relationships/slide" Target="slide8.xml"/><Relationship Id="rId38" Type="http://schemas.microsoft.com/office/2007/relationships/hdphoto" Target="../media/hdphoto18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29" Type="http://schemas.microsoft.com/office/2007/relationships/hdphoto" Target="../media/hdphoto15.wdp"/><Relationship Id="rId41" Type="http://schemas.microsoft.com/office/2007/relationships/hdphoto" Target="../media/hdphoto19.wdp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1.png"/><Relationship Id="rId11" Type="http://schemas.microsoft.com/office/2007/relationships/hdphoto" Target="../media/hdphoto7.wdp"/><Relationship Id="rId24" Type="http://schemas.microsoft.com/office/2007/relationships/hdphoto" Target="../media/hdphoto13.wdp"/><Relationship Id="rId32" Type="http://schemas.microsoft.com/office/2007/relationships/hdphoto" Target="../media/hdphoto16.wdp"/><Relationship Id="rId37" Type="http://schemas.openxmlformats.org/officeDocument/2006/relationships/image" Target="../media/image76.png"/><Relationship Id="rId40" Type="http://schemas.openxmlformats.org/officeDocument/2006/relationships/image" Target="../media/image77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openxmlformats.org/officeDocument/2006/relationships/image" Target="../media/image70.png"/><Relationship Id="rId28" Type="http://schemas.openxmlformats.org/officeDocument/2006/relationships/image" Target="../media/image73.png"/><Relationship Id="rId36" Type="http://schemas.openxmlformats.org/officeDocument/2006/relationships/slide" Target="slide9.xml"/><Relationship Id="rId10" Type="http://schemas.openxmlformats.org/officeDocument/2006/relationships/image" Target="../media/image63.png"/><Relationship Id="rId19" Type="http://schemas.microsoft.com/office/2007/relationships/hdphoto" Target="../media/hdphoto11.wdp"/><Relationship Id="rId31" Type="http://schemas.openxmlformats.org/officeDocument/2006/relationships/image" Target="../media/image74.png"/><Relationship Id="rId4" Type="http://schemas.openxmlformats.org/officeDocument/2006/relationships/image" Target="../media/image60.png"/><Relationship Id="rId9" Type="http://schemas.microsoft.com/office/2007/relationships/hdphoto" Target="../media/hdphoto6.wdp"/><Relationship Id="rId14" Type="http://schemas.openxmlformats.org/officeDocument/2006/relationships/image" Target="../media/image65.png"/><Relationship Id="rId22" Type="http://schemas.microsoft.com/office/2007/relationships/hdphoto" Target="../media/hdphoto12.wdp"/><Relationship Id="rId27" Type="http://schemas.openxmlformats.org/officeDocument/2006/relationships/image" Target="../media/image72.png"/><Relationship Id="rId30" Type="http://schemas.openxmlformats.org/officeDocument/2006/relationships/slide" Target="slide7.xml"/><Relationship Id="rId35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54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0.png"/><Relationship Id="rId5" Type="http://schemas.microsoft.com/office/2007/relationships/hdphoto" Target="../media/hdphoto20.wdp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54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80.png"/><Relationship Id="rId5" Type="http://schemas.microsoft.com/office/2007/relationships/hdphoto" Target="../media/hdphoto20.wdp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54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80.png"/><Relationship Id="rId5" Type="http://schemas.microsoft.com/office/2007/relationships/hdphoto" Target="../media/hdphoto20.wdp"/><Relationship Id="rId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6818" y="1341967"/>
            <a:ext cx="7296297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4512" y="1548322"/>
            <a:ext cx="7399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Hai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vợ</a:t>
            </a:r>
            <a:r>
              <a:rPr lang="en-US" sz="4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chồng</a:t>
            </a:r>
            <a:r>
              <a:rPr lang="en-US" sz="4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defTabSz="1219170"/>
            <a:endParaRPr lang="en-US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23144" y="3230034"/>
            <a:ext cx="6986772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6316" y="3498030"/>
            <a:ext cx="7462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</a:rPr>
              <a:t>Hai vợ chồng lấy quả bầu xuống, áp tai nghe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386735"/>
            <a:ext cx="3623733" cy="249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A0F99-C286-460C-A616-36FE8F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-67733" y="906861"/>
            <a:ext cx="4490877" cy="301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16927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23606-E8E5-4169-A1A0-E8C41E1A5C55}"/>
              </a:ext>
            </a:extLst>
          </p:cNvPr>
          <p:cNvSpPr txBox="1"/>
          <p:nvPr/>
        </p:nvSpPr>
        <p:spPr>
          <a:xfrm>
            <a:off x="2314691" y="496865"/>
            <a:ext cx="965756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3200" dirty="0">
                <a:latin typeface="+mj-lt"/>
              </a:rPr>
              <a:t>Sắp xếp các tranh theo trình tự câu chuyện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11C62-E3F6-4F86-97FC-8301C1341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2408753" y="1353250"/>
            <a:ext cx="3227980" cy="2327303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A2AB0-97E8-4805-A8D2-2BFFAA2E4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6386033" y="1353250"/>
            <a:ext cx="2948580" cy="232730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A580B-252E-4DF8-89F9-21AEFA036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2408752" y="4058980"/>
            <a:ext cx="3227979" cy="2327304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133B34-570F-4832-AB79-B60F7A2BA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6246332" y="4058980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5.55112E-17 L 0.41968 5.55112E-1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-0.41968 5.55112E-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08642E-6 L 0.41968 -3.08642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-0.41967 -3.7037E-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5781" y="44802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03BC-651C-4569-8ABC-4900BCCA4E55}"/>
              </a:ext>
            </a:extLst>
          </p:cNvPr>
          <p:cNvSpPr txBox="1"/>
          <p:nvPr/>
        </p:nvSpPr>
        <p:spPr>
          <a:xfrm>
            <a:off x="2218999" y="496843"/>
            <a:ext cx="775400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3.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</a:rPr>
              <a:t>Kể lại từng đoạn của câu chuyện theo tranh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7FD06B-79C7-41D7-982F-3EB8C5973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6234544" y="1267998"/>
            <a:ext cx="3060701" cy="2206699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BB5825-A1F4-4A70-A771-039A6B81A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2686048" y="1213960"/>
            <a:ext cx="2948580" cy="2327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35C621-FA45-43AF-9060-0CE952245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6096000" y="3457645"/>
            <a:ext cx="3227979" cy="232730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1D2681-E058-4D16-AFA3-0FC70BE64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2546350" y="3474697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39" y="583164"/>
            <a:ext cx="9137382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248" y="-1411477"/>
            <a:ext cx="5041402" cy="5041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73862-DB96-4FAB-A504-D14800D13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968" y="3195084"/>
            <a:ext cx="7511147" cy="199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75098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endParaRPr lang="en-US" sz="6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342"/>
            <a:ext cx="12187239" cy="6855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162" y="828591"/>
            <a:ext cx="11674818" cy="281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 …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5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Nói và nghe: Kể chuyện Chuyện quả bầu</a:t>
            </a: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>
            <a:fillRect/>
          </a:stretch>
        </p:blipFill>
        <p:spPr>
          <a:xfrm>
            <a:off x="7882347" y="1870364"/>
            <a:ext cx="5298869" cy="47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5781" y="44802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ea typeface="Arial-Rounded"/>
              <a:cs typeface="Arial-Rounded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03BC-651C-4569-8ABC-4900BCCA4E55}"/>
              </a:ext>
            </a:extLst>
          </p:cNvPr>
          <p:cNvSpPr txBox="1"/>
          <p:nvPr/>
        </p:nvSpPr>
        <p:spPr>
          <a:xfrm>
            <a:off x="2218999" y="496843"/>
            <a:ext cx="775400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vẽ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gì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?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Mọi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người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trong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tranh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đang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làm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gì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?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7FD06B-79C7-41D7-982F-3EB8C5973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6234544" y="1572800"/>
            <a:ext cx="3060701" cy="2206699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BB5825-A1F4-4A70-A771-039A6B81A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2686048" y="1518762"/>
            <a:ext cx="2948580" cy="2327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35C621-FA45-43AF-9060-0CE952245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6096000" y="3762447"/>
            <a:ext cx="3227979" cy="232730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1D2681-E058-4D16-AFA3-0FC70BE64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2546350" y="3779499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124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731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012128"/>
            <a:ext cx="324878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FF0000"/>
                </a:solidFill>
                <a:latin typeface="Segoe UI Semibold" pitchFamily="34" charset="0"/>
              </a:rPr>
              <a:t>NÔNG TRẠI CỦA TÔI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4755182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454" y="5371689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393639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549" y="4241800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379550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1813" y="5510103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5414" y="3452932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306497" y="3630635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35" y="4403494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145516" y="1196520"/>
            <a:ext cx="7416800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7974" y="1259222"/>
            <a:ext cx="73998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xảy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ra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vợ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chồng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dúi</a:t>
            </a:r>
            <a:r>
              <a:rPr lang="en-US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algn="ctr" defTabSz="1219170"/>
            <a:endParaRPr 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0884" y="3306634"/>
            <a:ext cx="74627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Người chồng đỡ người vợ chui ra từ một khúc gỗ to khoét rỗng, xung quanh nước ngập mênh mông.</a:t>
            </a:r>
          </a:p>
          <a:p>
            <a:pPr defTabSz="1219170"/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000"/>
            <a:ext cx="4064000" cy="280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8EBD3-C39A-4550-876E-2559BF5E9D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678" b="62429"/>
          <a:stretch/>
        </p:blipFill>
        <p:spPr>
          <a:xfrm>
            <a:off x="60365" y="540280"/>
            <a:ext cx="4224022" cy="254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5320" y="1092200"/>
            <a:ext cx="8152271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5946" y="1152197"/>
            <a:ext cx="8133660" cy="177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Dúi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khuyên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vợ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chồng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4908" y="3391909"/>
            <a:ext cx="7023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</a:rPr>
              <a:t>Hai vợ chồng đi rừng bắt được một con dúi.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50"/>
            <a:ext cx="3749839" cy="2583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B0CFD-C5EF-47FE-A34B-2780622779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15" b="61704"/>
          <a:stretch/>
        </p:blipFill>
        <p:spPr>
          <a:xfrm>
            <a:off x="34476" y="1019380"/>
            <a:ext cx="3370844" cy="22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0435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802912" y="1357396"/>
            <a:ext cx="7416800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1188" y="1661477"/>
            <a:ext cx="7399868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ai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ra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quả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bầu</a:t>
            </a:r>
            <a:r>
              <a:rPr lang="en-US" sz="4267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225800"/>
            <a:ext cx="7213600" cy="172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3534412"/>
            <a:ext cx="74627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Những con người nhỏ bé bước ra từ trong quả bầu.</a:t>
            </a:r>
          </a:p>
          <a:p>
            <a:pPr defTabSz="1219170"/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316735"/>
            <a:ext cx="3725333" cy="256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02F86-DEC0-4D09-B9CE-475D482B3F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5" t="50989" r="50001" b="7150"/>
          <a:stretch/>
        </p:blipFill>
        <p:spPr>
          <a:xfrm>
            <a:off x="180944" y="1188623"/>
            <a:ext cx="3227979" cy="2327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163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08642E-6 L 0.41968 -3.0864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213</Words>
  <Application>Microsoft Office PowerPoint</Application>
  <PresentationFormat>Widescreen</PresentationFormat>
  <Paragraphs>29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Calibri</vt:lpstr>
      <vt:lpstr>等线</vt:lpstr>
      <vt:lpstr>HP001 4 hàng</vt:lpstr>
      <vt:lpstr>Segoe UI Semibold</vt:lpstr>
      <vt:lpstr>黑体</vt:lpstr>
      <vt:lpstr>Times New Roman</vt:lpstr>
      <vt:lpstr>UTM Avo</vt:lpstr>
      <vt:lpstr>字魂59号-创粗黑</vt:lpstr>
      <vt:lpstr>Office Theme</vt:lpstr>
      <vt:lpstr>1_Office 主题</vt:lpstr>
      <vt:lpstr>千图网海量PPT模板www.58pic.com​​</vt:lpstr>
      <vt:lpstr>2_Office 主题</vt:lpstr>
      <vt:lpstr>2_第一PPT，www.1ppt.com</vt:lpstr>
      <vt:lpstr>https://www.freeppt7.com</vt:lpstr>
      <vt:lpstr>3_Office 主题​​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45</cp:revision>
  <dcterms:created xsi:type="dcterms:W3CDTF">2021-07-20T01:55:21Z</dcterms:created>
  <dcterms:modified xsi:type="dcterms:W3CDTF">2022-03-28T06:34:58Z</dcterms:modified>
</cp:coreProperties>
</file>