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98" r:id="rId3"/>
    <p:sldId id="301" r:id="rId4"/>
    <p:sldId id="281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ẩn Huy" initials="DH" lastIdx="1" clrIdx="0">
    <p:extLst>
      <p:ext uri="{19B8F6BF-5375-455C-9EA6-DF929625EA0E}">
        <p15:presenceInfo xmlns:p15="http://schemas.microsoft.com/office/powerpoint/2012/main" userId="db00300c3a6a078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4CB9A"/>
    <a:srgbClr val="C3DB59"/>
    <a:srgbClr val="F2B93F"/>
    <a:srgbClr val="F8F8EC"/>
    <a:srgbClr val="AF627A"/>
    <a:srgbClr val="E6E6E6"/>
    <a:srgbClr val="A46209"/>
    <a:srgbClr val="DDA619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094FF-E1D1-422F-8A39-CDD846920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EE17B5-A32C-4FCE-B03E-D546906B5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C99C3-AFC9-4DA5-BB79-62A8E2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52C32-D8F0-4F5C-9908-D9EDC2D21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C2831-6DC5-4229-9D4A-A94722A0A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29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24C7B-1615-46B8-917F-0F873FB0C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6356E9-9B6A-4307-9D57-1C6F33AA7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15EB2-73AC-4666-A2DA-378421A0E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EC0CF-B59D-428D-BBFA-3C381169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FC9B7-D47E-4B71-84F2-AAA46F9C4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93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D1635F-39AE-4318-9F67-5BDBA583A1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4DE23-9030-41AD-A487-6E1602E096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26C2D-AAFA-44ED-9BBD-10EB448D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2D1C9-73D7-4073-95C1-24C07B6E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8D527-14A0-48CC-B7F9-ACABD3637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32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332C-E246-4BD7-A26A-55442039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6EE0F-691E-44ED-A3E8-E7FCC71E8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3F581-DF04-4A7C-9F2E-A5F51EAC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8A411-BE6D-4508-A3E3-B89600716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FAEC1-647C-4DC3-A2E3-5B35012B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2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FB702-914F-401F-B379-E65A0635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C5412F-17AF-499A-86BB-FFB7129D5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8F987-C0CC-4585-B3EA-DF4441250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70F97-D244-41A3-9C3A-8346CAB8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D740D-E454-4238-8E8B-50A9CF170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8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C3E1D-E639-44B2-96E3-DD5CFE68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2CC5C-902B-4B87-9CB8-11C78329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B2867-7733-4084-8362-0ED9BDBFB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DD8A0-94A8-415B-95E7-5337F59A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ACF377-1861-4C48-9DCE-2A3BCE329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10EFDE-B4EA-46F5-A45B-2693FF558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53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630C3-2282-40B1-94D7-EA95D808B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0C424-5E60-4545-96E4-D2A01FD76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2D1080-B374-4450-84ED-741689A09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CC9107-F056-41A6-B343-C3F2ECC88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373175-6541-40D9-A253-0FB44FC0DB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2314F-1A8B-4C2E-A265-8479557F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3E0BBD-4061-4214-AF51-C7D9B792E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3AE510-3A5C-46A8-9766-5D860991B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67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82DCD-B819-492B-A613-E0A0AE91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1D4995-FF04-42F2-B29B-853F4362C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302A6-F233-49B7-83F7-76FB4B5A7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CA045-76E7-4B08-A043-D3E49E48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99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A7A89-55CB-42DD-B37A-F7CFC4183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DF703-63E5-4FB1-9C11-0340D044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7B1DD2-BD53-4A09-864A-88BE292A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6829-90D0-4ED1-8B7F-A4B5838B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6BF0-7539-4BA3-8755-95A773B58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B5DFD2-0470-453F-99A1-B7CE7E845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58CDD-3A7E-4D45-848C-48FF8BA4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5BD29-61D8-4638-A1C5-F9FC15292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1B3A9-E85B-489C-8FB7-91CC4DF28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46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3894C-6B38-4448-8F6B-E770F0DF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9281EB-D6D0-4DE6-A117-D62C89155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46B39-C595-4237-ACBF-494EDB82F0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DB9E8-FC7F-4377-92DA-AA7C86A31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91908-3115-4CA4-AFD4-FAD160483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11A02A-C3CF-41A4-B85E-B75A99BA9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6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D88FD1-9F2F-4E45-AB08-F98DCB514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821F2A-F64E-43DB-A6EC-470F09DB5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DF750-AF49-4B25-A24F-87B9F4523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1BE56-7D21-4AD1-B7E4-CC6764A99840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595A32-65D1-47EC-A5A9-F9F7618679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B3125-4505-4BB0-8ABD-91E37DEBA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3F424-62A3-4CE8-B6B8-8B2B559A6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3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71B331-7506-4A29-8DAC-AB4AA2A3C72D}"/>
              </a:ext>
            </a:extLst>
          </p:cNvPr>
          <p:cNvSpPr/>
          <p:nvPr/>
        </p:nvSpPr>
        <p:spPr>
          <a:xfrm>
            <a:off x="1980815" y="1920821"/>
            <a:ext cx="823036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 VUI HỌC TOÁN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40F319-54E8-45A6-86CA-BE09BD1EC6AF}"/>
              </a:ext>
            </a:extLst>
          </p:cNvPr>
          <p:cNvSpPr/>
          <p:nvPr/>
        </p:nvSpPr>
        <p:spPr>
          <a:xfrm>
            <a:off x="2605953" y="3829183"/>
            <a:ext cx="741682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TIẾT 2 -</a:t>
            </a:r>
          </a:p>
        </p:txBody>
      </p:sp>
    </p:spTree>
    <p:extLst>
      <p:ext uri="{BB962C8B-B14F-4D97-AF65-F5344CB8AC3E}">
        <p14:creationId xmlns:p14="http://schemas.microsoft.com/office/powerpoint/2010/main" val="40850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124CCD-55B6-428E-982F-A57482C64184}"/>
              </a:ext>
            </a:extLst>
          </p:cNvPr>
          <p:cNvGrpSpPr/>
          <p:nvPr/>
        </p:nvGrpSpPr>
        <p:grpSpPr>
          <a:xfrm>
            <a:off x="292954" y="373556"/>
            <a:ext cx="12003679" cy="1077218"/>
            <a:chOff x="1253941" y="554838"/>
            <a:chExt cx="12003679" cy="10772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FF7B85-3B2B-43F2-A9DB-3595B57FF2F0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22CCCF90-4B84-4508-ADEC-D67D1FEDA91D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vi-VN" sz="32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B6A3E53-96F4-41F4-A2DF-16839D780AF7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4E72D1-C43D-40D2-9201-5194208FA00B}"/>
                </a:ext>
              </a:extLst>
            </p:cNvPr>
            <p:cNvSpPr txBox="1"/>
            <p:nvPr/>
          </p:nvSpPr>
          <p:spPr>
            <a:xfrm>
              <a:off x="1974020" y="554838"/>
              <a:ext cx="11283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đếm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ghế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đá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bồn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sân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3D8FBC5-DF99-42CF-87FE-1688B0BC5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23283" r="8591" b="5447"/>
          <a:stretch/>
        </p:blipFill>
        <p:spPr>
          <a:xfrm>
            <a:off x="1128215" y="1828800"/>
            <a:ext cx="9935570" cy="488765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56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DC4D707-83EB-4848-B009-B3BEF1337015}"/>
              </a:ext>
            </a:extLst>
          </p:cNvPr>
          <p:cNvGrpSpPr/>
          <p:nvPr/>
        </p:nvGrpSpPr>
        <p:grpSpPr>
          <a:xfrm>
            <a:off x="478582" y="332656"/>
            <a:ext cx="11113784" cy="989553"/>
            <a:chOff x="910632" y="557947"/>
            <a:chExt cx="10980641" cy="98955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8CEE20-1418-4A63-B0CE-F2A7551555E7}"/>
                </a:ext>
              </a:extLst>
            </p:cNvPr>
            <p:cNvSpPr txBox="1"/>
            <p:nvPr/>
          </p:nvSpPr>
          <p:spPr>
            <a:xfrm>
              <a:off x="1760961" y="593393"/>
              <a:ext cx="1013031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khoảng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thước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mét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39C2CDD-BFAB-4AC9-BEDD-4262DBE10CE3}"/>
                </a:ext>
              </a:extLst>
            </p:cNvPr>
            <p:cNvGrpSpPr/>
            <p:nvPr/>
          </p:nvGrpSpPr>
          <p:grpSpPr>
            <a:xfrm>
              <a:off x="910632" y="557947"/>
              <a:ext cx="806857" cy="784079"/>
              <a:chOff x="1522699" y="971728"/>
              <a:chExt cx="678031" cy="70428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CDAF879-FAEF-4C75-815C-0CD020845E53}"/>
                  </a:ext>
                </a:extLst>
              </p:cNvPr>
              <p:cNvSpPr/>
              <p:nvPr/>
            </p:nvSpPr>
            <p:spPr>
              <a:xfrm>
                <a:off x="1643720" y="1085813"/>
                <a:ext cx="437437" cy="460843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99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3599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74E22F5F-3D4F-4C39-9453-7F84FEC0C553}"/>
                  </a:ext>
                </a:extLst>
              </p:cNvPr>
              <p:cNvSpPr/>
              <p:nvPr/>
            </p:nvSpPr>
            <p:spPr>
              <a:xfrm>
                <a:off x="1522699" y="971728"/>
                <a:ext cx="678031" cy="70428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A41CA41-4076-4DCF-91C7-91B4073AFC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t="23283" r="9862" b="5367"/>
          <a:stretch/>
        </p:blipFill>
        <p:spPr>
          <a:xfrm>
            <a:off x="1776484" y="1596788"/>
            <a:ext cx="8639032" cy="48931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32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646" y="1844824"/>
            <a:ext cx="8414054" cy="3168352"/>
          </a:xfrm>
        </p:spPr>
        <p:txBody>
          <a:bodyPr>
            <a:normAutofit/>
          </a:bodyPr>
          <a:lstStyle/>
          <a:p>
            <a:endParaRPr lang="vi-VN" sz="3200" dirty="0">
              <a:latin typeface="+mn-lt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2958" y="746880"/>
            <a:ext cx="60660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CỦNG CỐ - </a:t>
            </a:r>
            <a:r>
              <a:rPr lang="vi-VN" sz="4800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lang="en-US" sz="4800" b="1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6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86045" y="1408212"/>
            <a:ext cx="5819911" cy="3527464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7200" b="1" spc="50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spc="50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7200" b="1" spc="50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eat Quê tôi - Thùy C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4374" y="798612"/>
            <a:ext cx="609600" cy="609600"/>
          </a:xfrm>
          <a:prstGeom prst="rect">
            <a:avLst/>
          </a:prstGeom>
        </p:spPr>
      </p:pic>
      <p:pic>
        <p:nvPicPr>
          <p:cNvPr id="2" name="Picture 2" descr="Pin on Thank you ✡⛬⚴">
            <a:extLst>
              <a:ext uri="{FF2B5EF4-FFF2-40B4-BE49-F238E27FC236}">
                <a16:creationId xmlns:a16="http://schemas.microsoft.com/office/drawing/2014/main" id="{752B9C0F-4079-4EC9-B6AB-4066A67FE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57" y="2344440"/>
            <a:ext cx="5009886" cy="406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2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69</Words>
  <Application>Microsoft Office PowerPoint</Application>
  <PresentationFormat>Widescreen</PresentationFormat>
  <Paragraphs>8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Duẩn Huy</dc:creator>
  <cp:lastModifiedBy>Admin</cp:lastModifiedBy>
  <cp:revision>11</cp:revision>
  <dcterms:created xsi:type="dcterms:W3CDTF">2022-05-01T05:47:07Z</dcterms:created>
  <dcterms:modified xsi:type="dcterms:W3CDTF">2022-05-06T16:32:21Z</dcterms:modified>
</cp:coreProperties>
</file>