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3" r:id="rId2"/>
    <p:sldId id="283" r:id="rId3"/>
    <p:sldId id="294" r:id="rId4"/>
    <p:sldId id="264" r:id="rId5"/>
    <p:sldId id="284" r:id="rId6"/>
    <p:sldId id="287" r:id="rId7"/>
    <p:sldId id="286" r:id="rId8"/>
    <p:sldId id="285" r:id="rId9"/>
    <p:sldId id="289" r:id="rId10"/>
    <p:sldId id="290" r:id="rId11"/>
    <p:sldId id="288" r:id="rId12"/>
    <p:sldId id="291" r:id="rId13"/>
    <p:sldId id="292" r:id="rId14"/>
    <p:sldId id="293" r:id="rId15"/>
    <p:sldId id="282" r:id="rId16"/>
    <p:sldId id="2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D175C"/>
    <a:srgbClr val="37B449"/>
    <a:srgbClr val="FFF8E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5" autoAdjust="0"/>
    <p:restoredTop sz="93741" autoAdjust="0"/>
  </p:normalViewPr>
  <p:slideViewPr>
    <p:cSldViewPr snapToGrid="0">
      <p:cViewPr varScale="1">
        <p:scale>
          <a:sx n="45" d="100"/>
          <a:sy n="45" d="100"/>
        </p:scale>
        <p:origin x="68" y="260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860148-4F97-424F-9AD8-C4D6FE808E89}" type="datetimeFigureOut">
              <a:rPr lang="vi-VN" smtClean="0"/>
              <a:t>29/04/2022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3E039-6080-45C6-9ACE-6CBC3EC794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51306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E039-6080-45C6-9ACE-6CBC3EC794CC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3527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: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nữ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lấy</a:t>
            </a:r>
            <a:r>
              <a:rPr lang="en-US" dirty="0"/>
              <a:t> 1 </a:t>
            </a:r>
            <a:r>
              <a:rPr lang="en-US" dirty="0" err="1"/>
              <a:t>viên</a:t>
            </a:r>
            <a:r>
              <a:rPr lang="en-US" dirty="0"/>
              <a:t> bi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xanh</a:t>
            </a:r>
            <a:r>
              <a:rPr lang="en-US" dirty="0"/>
              <a:t>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chú</a:t>
            </a:r>
            <a:r>
              <a:rPr lang="en-US" dirty="0"/>
              <a:t> ý </a:t>
            </a:r>
            <a:r>
              <a:rPr lang="en-US" dirty="0" err="1"/>
              <a:t>từ</a:t>
            </a:r>
            <a:r>
              <a:rPr lang="en-US" dirty="0"/>
              <a:t> “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33E039-6080-45C6-9ACE-6CBC3EC794CC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14793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26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81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85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370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14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058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54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70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76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16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91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80700-5D63-4E81-AC36-D158E29CA293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244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8;p1"/>
          <p:cNvSpPr txBox="1"/>
          <p:nvPr/>
        </p:nvSpPr>
        <p:spPr>
          <a:xfrm>
            <a:off x="2090220" y="3060932"/>
            <a:ext cx="8488590" cy="1915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CHÀO MỪNG CÁC </a:t>
            </a:r>
            <a:r>
              <a:rPr 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ĐẾN VỚI TIẾT HỌC</a:t>
            </a:r>
            <a:endParaRPr sz="6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Google Shape;89;p1"/>
          <p:cNvSpPr txBox="1"/>
          <p:nvPr/>
        </p:nvSpPr>
        <p:spPr>
          <a:xfrm>
            <a:off x="6616278" y="5728032"/>
            <a:ext cx="4902932" cy="684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GV: Chu </a:t>
            </a:r>
            <a:r>
              <a:rPr lang="en-US" sz="40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Thị</a:t>
            </a:r>
            <a:r>
              <a:rPr lang="en-US" sz="40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Trâm</a:t>
            </a:r>
            <a:endParaRPr sz="4000" b="1"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490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51DE21-F110-4BA1-AAE7-EDA6FCA55FC1}"/>
              </a:ext>
            </a:extLst>
          </p:cNvPr>
          <p:cNvGrpSpPr/>
          <p:nvPr/>
        </p:nvGrpSpPr>
        <p:grpSpPr>
          <a:xfrm>
            <a:off x="188708" y="1817647"/>
            <a:ext cx="5010255" cy="5040353"/>
            <a:chOff x="-159474" y="1817647"/>
            <a:chExt cx="5010255" cy="504035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3CC3960-385D-40C3-988B-E0B8676EE4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588" t="11993" b="8583"/>
            <a:stretch/>
          </p:blipFill>
          <p:spPr>
            <a:xfrm flipH="1">
              <a:off x="-159474" y="1817647"/>
              <a:ext cx="3219909" cy="4700051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2496ECE-FDF0-48D6-B832-7AB3353C81AC}"/>
                </a:ext>
              </a:extLst>
            </p:cNvPr>
            <p:cNvGrpSpPr/>
            <p:nvPr/>
          </p:nvGrpSpPr>
          <p:grpSpPr>
            <a:xfrm>
              <a:off x="513857" y="3936380"/>
              <a:ext cx="4336924" cy="2921620"/>
              <a:chOff x="2268166" y="2938142"/>
              <a:chExt cx="7655668" cy="3285879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2545FBD-62C0-436E-B2A6-D568A4B02C83}"/>
                  </a:ext>
                </a:extLst>
              </p:cNvPr>
              <p:cNvSpPr/>
              <p:nvPr/>
            </p:nvSpPr>
            <p:spPr>
              <a:xfrm>
                <a:off x="2706623" y="4641236"/>
                <a:ext cx="365759" cy="150910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228600"/>
                <a:bevelB w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19BD66B-EE69-4779-A4C2-19C789E964CB}"/>
                  </a:ext>
                </a:extLst>
              </p:cNvPr>
              <p:cNvSpPr/>
              <p:nvPr/>
            </p:nvSpPr>
            <p:spPr>
              <a:xfrm>
                <a:off x="9046465" y="4641236"/>
                <a:ext cx="438457" cy="1582785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228600"/>
                <a:bevelB w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A7FA73A-4A06-484A-9217-86052639AACC}"/>
                  </a:ext>
                </a:extLst>
              </p:cNvPr>
              <p:cNvSpPr/>
              <p:nvPr/>
            </p:nvSpPr>
            <p:spPr>
              <a:xfrm>
                <a:off x="5895059" y="5190981"/>
                <a:ext cx="365760" cy="959363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228600"/>
                <a:bevelB w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UTM Avo" panose="02040603050506020204" pitchFamily="18" charset="0"/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F911F809-FA25-4A5D-9DCE-38CDEAD3574D}"/>
                  </a:ext>
                </a:extLst>
              </p:cNvPr>
              <p:cNvSpPr/>
              <p:nvPr/>
            </p:nvSpPr>
            <p:spPr>
              <a:xfrm>
                <a:off x="2268166" y="2938142"/>
                <a:ext cx="7655668" cy="2536066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57150">
                <a:solidFill>
                  <a:schemeClr val="accent2">
                    <a:lumMod val="50000"/>
                  </a:schemeClr>
                </a:solidFill>
              </a:ln>
              <a:scene3d>
                <a:camera prst="perspectiveRelaxed"/>
                <a:lightRig rig="threePt" dir="t"/>
              </a:scene3d>
              <a:sp3d>
                <a:bevelT w="63500" h="285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4792BDA-E062-48D9-8459-C5D8B83B25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34" b="3234"/>
            <a:stretch/>
          </p:blipFill>
          <p:spPr>
            <a:xfrm>
              <a:off x="1782145" y="4037349"/>
              <a:ext cx="1924949" cy="1685528"/>
            </a:xfrm>
            <a:prstGeom prst="rect">
              <a:avLst/>
            </a:prstGeom>
          </p:spPr>
        </p:pic>
      </p:grpSp>
      <p:sp>
        <p:nvSpPr>
          <p:cNvPr id="12" name="Rounded Rectangle 4">
            <a:extLst>
              <a:ext uri="{FF2B5EF4-FFF2-40B4-BE49-F238E27FC236}">
                <a16:creationId xmlns:a16="http://schemas.microsoft.com/office/drawing/2014/main" id="{56CF5D22-0955-4671-AB16-ABF101B2013C}"/>
              </a:ext>
            </a:extLst>
          </p:cNvPr>
          <p:cNvSpPr/>
          <p:nvPr/>
        </p:nvSpPr>
        <p:spPr>
          <a:xfrm>
            <a:off x="2094910" y="435783"/>
            <a:ext cx="8002179" cy="1273563"/>
          </a:xfrm>
          <a:prstGeom prst="wedgeRoundRectCallout">
            <a:avLst>
              <a:gd name="adj1" fmla="val -49704"/>
              <a:gd name="adj2" fmla="val -14220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>
              <a:lnSpc>
                <a:spcPct val="150000"/>
              </a:lnSpc>
            </a:pP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 fontAlgn="t">
              <a:lnSpc>
                <a:spcPct val="150000"/>
              </a:lnSpc>
            </a:pP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0F1A397-30F4-41D4-BE80-9AAC06602FFE}"/>
              </a:ext>
            </a:extLst>
          </p:cNvPr>
          <p:cNvGrpSpPr/>
          <p:nvPr/>
        </p:nvGrpSpPr>
        <p:grpSpPr>
          <a:xfrm>
            <a:off x="6803467" y="3421250"/>
            <a:ext cx="2987306" cy="1232197"/>
            <a:chOff x="6613896" y="3473516"/>
            <a:chExt cx="2987306" cy="123219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D33A44D-43C2-48D2-8639-2DCB23129FC6}"/>
                </a:ext>
              </a:extLst>
            </p:cNvPr>
            <p:cNvSpPr txBox="1"/>
            <p:nvPr/>
          </p:nvSpPr>
          <p:spPr>
            <a:xfrm>
              <a:off x="6613896" y="3473516"/>
              <a:ext cx="2987306" cy="1232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endPara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lấy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1 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09A8E1C-DCA4-4781-8FA7-84978C09C02A}"/>
                </a:ext>
              </a:extLst>
            </p:cNvPr>
            <p:cNvSpPr/>
            <p:nvPr/>
          </p:nvSpPr>
          <p:spPr>
            <a:xfrm>
              <a:off x="8975445" y="4167672"/>
              <a:ext cx="458483" cy="48577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3D209A3-D5AE-4A25-9631-EB30E640990F}"/>
              </a:ext>
            </a:extLst>
          </p:cNvPr>
          <p:cNvSpPr/>
          <p:nvPr/>
        </p:nvSpPr>
        <p:spPr>
          <a:xfrm>
            <a:off x="1317626" y="7629444"/>
            <a:ext cx="4189847" cy="742852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CHẮC CHẮN – CÓ THỂ - KHÔNG THỂ</a:t>
            </a:r>
          </a:p>
        </p:txBody>
      </p:sp>
    </p:spTree>
    <p:extLst>
      <p:ext uri="{BB962C8B-B14F-4D97-AF65-F5344CB8AC3E}">
        <p14:creationId xmlns:p14="http://schemas.microsoft.com/office/powerpoint/2010/main" val="10347285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792BDA-E062-48D9-8459-C5D8B83B25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472" b="66667" l="15062" r="30433">
                        <a14:foregroundMark x1="21201" y1="25694" x2="25795" y2="26806"/>
                        <a14:foregroundMark x1="22482" y1="24028" x2="26148" y2="26250"/>
                        <a14:foregroundMark x1="28975" y1="43472" x2="29903" y2="49028"/>
                        <a14:foregroundMark x1="30256" y1="41250" x2="30477" y2="44444"/>
                        <a14:foregroundMark x1="20848" y1="66250" x2="25353" y2="65694"/>
                        <a14:foregroundMark x1="25353" y1="65694" x2="25707" y2="65694"/>
                        <a14:foregroundMark x1="23057" y1="23611" x2="26546" y2="25694"/>
                        <a14:foregroundMark x1="19655" y1="66528" x2="24647" y2="66528"/>
                        <a14:foregroundMark x1="24647" y1="66528" x2="25751" y2="66667"/>
                        <a14:foregroundMark x1="15062" y1="44583" x2="15459" y2="515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62" t="19659" r="68354" b="29724"/>
          <a:stretch/>
        </p:blipFill>
        <p:spPr>
          <a:xfrm>
            <a:off x="984407" y="2202984"/>
            <a:ext cx="2241396" cy="19626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EABF716-73F5-4B3A-8625-6C189F63CA1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167" b="67083" l="44567" r="59806">
                        <a14:foregroundMark x1="48631" y1="34306" x2="54814" y2="33056"/>
                        <a14:foregroundMark x1="46466" y1="29583" x2="50486" y2="25556"/>
                        <a14:foregroundMark x1="50486" y1="25556" x2="54461" y2="25417"/>
                        <a14:foregroundMark x1="50133" y1="24444" x2="54152" y2="24167"/>
                        <a14:foregroundMark x1="54152" y1="24167" x2="58083" y2="29028"/>
                        <a14:foregroundMark x1="58083" y1="29028" x2="56670" y2="34861"/>
                        <a14:foregroundMark x1="56051" y1="32639" x2="54108" y2="28472"/>
                        <a14:foregroundMark x1="45671" y1="37500" x2="45627" y2="38472"/>
                        <a14:foregroundMark x1="48807" y1="67222" x2="53666" y2="67222"/>
                        <a14:foregroundMark x1="53666" y1="67222" x2="54991" y2="66944"/>
                        <a14:foregroundMark x1="51325" y1="66389" x2="47261" y2="62778"/>
                        <a14:foregroundMark x1="47261" y1="62778" x2="44567" y2="51667"/>
                        <a14:foregroundMark x1="44567" y1="51667" x2="45892" y2="37222"/>
                        <a14:foregroundMark x1="45892" y1="37222" x2="46511" y2="35000"/>
                        <a14:foregroundMark x1="59541" y1="40694" x2="59717" y2="53333"/>
                        <a14:foregroundMark x1="59717" y1="53333" x2="59276" y2="5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262" t="20533" r="38354" b="28850"/>
          <a:stretch/>
        </p:blipFill>
        <p:spPr>
          <a:xfrm>
            <a:off x="5017891" y="2202984"/>
            <a:ext cx="2241396" cy="19626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4F42EEF-BCE5-4D9F-B429-AB09FF877C9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306" b="67639" l="71555" r="86440">
                        <a14:foregroundMark x1="74823" y1="32639" x2="80035" y2="31806"/>
                        <a14:foregroundMark x1="73984" y1="31528" x2="78887" y2="26250"/>
                        <a14:foregroundMark x1="78887" y1="26250" x2="83260" y2="31806"/>
                        <a14:foregroundMark x1="83260" y1="31806" x2="74956" y2="33194"/>
                        <a14:foregroundMark x1="73498" y1="31250" x2="76811" y2="34444"/>
                        <a14:foregroundMark x1="78269" y1="26111" x2="81449" y2="25694"/>
                        <a14:foregroundMark x1="75442" y1="34583" x2="74072" y2="34861"/>
                        <a14:foregroundMark x1="73322" y1="33611" x2="71378" y2="45833"/>
                        <a14:foregroundMark x1="71378" y1="45833" x2="72659" y2="58889"/>
                        <a14:foregroundMark x1="72659" y1="58889" x2="76148" y2="65278"/>
                        <a14:foregroundMark x1="76148" y1="65278" x2="81007" y2="66389"/>
                        <a14:foregroundMark x1="81007" y1="66389" x2="84276" y2="62639"/>
                        <a14:foregroundMark x1="72482" y1="58750" x2="71555" y2="43750"/>
                        <a14:foregroundMark x1="71555" y1="43750" x2="72747" y2="35000"/>
                        <a14:foregroundMark x1="75530" y1="25417" x2="80521" y2="25000"/>
                        <a14:foregroundMark x1="80521" y1="25000" x2="81714" y2="25000"/>
                        <a14:foregroundMark x1="81449" y1="24444" x2="75928" y2="24444"/>
                        <a14:foregroundMark x1="84496" y1="32639" x2="86440" y2="44583"/>
                        <a14:foregroundMark x1="86440" y1="44583" x2="85645" y2="56806"/>
                        <a14:foregroundMark x1="85645" y1="56806" x2="85645" y2="56806"/>
                        <a14:foregroundMark x1="76369" y1="67639" x2="80610" y2="67222"/>
                        <a14:foregroundMark x1="80610" y1="67222" x2="81670" y2="676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789" t="20751" r="12965" b="28632"/>
          <a:stretch/>
        </p:blipFill>
        <p:spPr>
          <a:xfrm>
            <a:off x="9015094" y="2202984"/>
            <a:ext cx="2102631" cy="196261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C7BD04A-A011-4422-ADB6-B72B8EB849B4}"/>
              </a:ext>
            </a:extLst>
          </p:cNvPr>
          <p:cNvSpPr/>
          <p:nvPr/>
        </p:nvSpPr>
        <p:spPr>
          <a:xfrm>
            <a:off x="1942170" y="244205"/>
            <a:ext cx="8307659" cy="843220"/>
          </a:xfrm>
          <a:prstGeom prst="roundRect">
            <a:avLst>
              <a:gd name="adj" fmla="val 3154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CHẮC CHẮN – CÓ THỂ - KHÔNG THỂ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253327A-B1CF-4A33-8578-3E495C89D37B}"/>
              </a:ext>
            </a:extLst>
          </p:cNvPr>
          <p:cNvGrpSpPr/>
          <p:nvPr/>
        </p:nvGrpSpPr>
        <p:grpSpPr>
          <a:xfrm>
            <a:off x="611452" y="4526150"/>
            <a:ext cx="2987306" cy="1232197"/>
            <a:chOff x="6613896" y="3473516"/>
            <a:chExt cx="2987306" cy="123219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0D22C3D-C185-4063-B6CD-30B7EE1D04F0}"/>
                </a:ext>
              </a:extLst>
            </p:cNvPr>
            <p:cNvSpPr txBox="1"/>
            <p:nvPr/>
          </p:nvSpPr>
          <p:spPr>
            <a:xfrm>
              <a:off x="6613896" y="3473516"/>
              <a:ext cx="2987306" cy="1232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Chắc</a:t>
              </a:r>
              <a:r>
                <a: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chắn</a:t>
              </a:r>
              <a:endPara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lấy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1 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8EFED37-84A3-4BE1-BE65-14FAB797F4C6}"/>
                </a:ext>
              </a:extLst>
            </p:cNvPr>
            <p:cNvSpPr/>
            <p:nvPr/>
          </p:nvSpPr>
          <p:spPr>
            <a:xfrm>
              <a:off x="8975445" y="4167672"/>
              <a:ext cx="458483" cy="485775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AC0041B-59E5-4772-ABFE-B37BEFDC19CF}"/>
              </a:ext>
            </a:extLst>
          </p:cNvPr>
          <p:cNvGrpSpPr/>
          <p:nvPr/>
        </p:nvGrpSpPr>
        <p:grpSpPr>
          <a:xfrm>
            <a:off x="4602346" y="4526150"/>
            <a:ext cx="2987306" cy="1232197"/>
            <a:chOff x="6613896" y="3473516"/>
            <a:chExt cx="2987306" cy="123219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F17DC51-115F-491E-AE0A-FEDE39C11865}"/>
                </a:ext>
              </a:extLst>
            </p:cNvPr>
            <p:cNvSpPr txBox="1"/>
            <p:nvPr/>
          </p:nvSpPr>
          <p:spPr>
            <a:xfrm>
              <a:off x="6613896" y="3473516"/>
              <a:ext cx="2987306" cy="1232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endPara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lấy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1 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621A68B-820D-4140-B112-670E2B266171}"/>
                </a:ext>
              </a:extLst>
            </p:cNvPr>
            <p:cNvSpPr/>
            <p:nvPr/>
          </p:nvSpPr>
          <p:spPr>
            <a:xfrm>
              <a:off x="8975445" y="4167672"/>
              <a:ext cx="458483" cy="485775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F201DB4-6603-4D3C-A6CC-A047F820F5ED}"/>
              </a:ext>
            </a:extLst>
          </p:cNvPr>
          <p:cNvGrpSpPr/>
          <p:nvPr/>
        </p:nvGrpSpPr>
        <p:grpSpPr>
          <a:xfrm>
            <a:off x="8756176" y="4555034"/>
            <a:ext cx="2987306" cy="1232197"/>
            <a:chOff x="6613896" y="3473516"/>
            <a:chExt cx="2987306" cy="123219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BBA0181-E450-4C6C-9715-97C02322145A}"/>
                </a:ext>
              </a:extLst>
            </p:cNvPr>
            <p:cNvSpPr txBox="1"/>
            <p:nvPr/>
          </p:nvSpPr>
          <p:spPr>
            <a:xfrm>
              <a:off x="6613896" y="3473516"/>
              <a:ext cx="2987306" cy="1232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endPara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lấy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1 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B03ECE8-1C95-4D1A-9A0E-81ADC6A2B8E9}"/>
                </a:ext>
              </a:extLst>
            </p:cNvPr>
            <p:cNvSpPr/>
            <p:nvPr/>
          </p:nvSpPr>
          <p:spPr>
            <a:xfrm>
              <a:off x="8975445" y="4167672"/>
              <a:ext cx="458483" cy="485775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505698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92E88BF-E89D-4CBB-9103-C3BEC7693CEA}"/>
              </a:ext>
            </a:extLst>
          </p:cNvPr>
          <p:cNvGrpSpPr/>
          <p:nvPr/>
        </p:nvGrpSpPr>
        <p:grpSpPr>
          <a:xfrm>
            <a:off x="367136" y="202470"/>
            <a:ext cx="8941963" cy="635000"/>
            <a:chOff x="1253941" y="554838"/>
            <a:chExt cx="8941963" cy="6350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74772FC-76CC-49CD-AAC0-3BC137DF391E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0981F3B7-B66E-46BE-ABC6-78A4EA1F78B2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vi-VN" sz="24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ED328BD4-125E-4529-85F8-2776D82D4EC6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27AF788-58AB-47EB-B473-5D0236ABDCD8}"/>
                </a:ext>
              </a:extLst>
            </p:cNvPr>
            <p:cNvSpPr txBox="1"/>
            <p:nvPr/>
          </p:nvSpPr>
          <p:spPr>
            <a:xfrm>
              <a:off x="1974665" y="611797"/>
              <a:ext cx="822123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Chọn</a:t>
              </a:r>
              <a:r>
                <a:rPr lang="en-US" sz="30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thẻ</a:t>
              </a:r>
              <a:r>
                <a:rPr lang="en-US" sz="30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ghi</a:t>
              </a:r>
              <a:r>
                <a:rPr lang="en-US" sz="30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en-US" sz="30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thích</a:t>
              </a:r>
              <a:r>
                <a:rPr lang="en-US" sz="30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hợp</a:t>
              </a:r>
              <a:r>
                <a:rPr lang="en-US" sz="30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30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30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30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vẽ</a:t>
              </a:r>
              <a:r>
                <a:rPr lang="en-US" sz="30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vi-VN" sz="3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3F66F01-E9B3-43DE-81B3-2819E807ABE4}"/>
              </a:ext>
            </a:extLst>
          </p:cNvPr>
          <p:cNvCxnSpPr>
            <a:cxnSpLocks/>
          </p:cNvCxnSpPr>
          <p:nvPr/>
        </p:nvCxnSpPr>
        <p:spPr>
          <a:xfrm>
            <a:off x="1181188" y="764445"/>
            <a:ext cx="787391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DADE21C-04BA-40CE-BAE5-4623A589688B}"/>
              </a:ext>
            </a:extLst>
          </p:cNvPr>
          <p:cNvGrpSpPr/>
          <p:nvPr/>
        </p:nvGrpSpPr>
        <p:grpSpPr>
          <a:xfrm>
            <a:off x="694160" y="3877509"/>
            <a:ext cx="3228869" cy="2778021"/>
            <a:chOff x="954511" y="3640188"/>
            <a:chExt cx="3228869" cy="277802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9D16B86-AE4B-43F2-86CE-013E68EA44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3277" b="80233" l="14002" r="27032">
                          <a14:foregroundMark x1="18419" y1="53594" x2="22571" y2="53594"/>
                          <a14:foregroundMark x1="26104" y1="64059" x2="27032" y2="69239"/>
                          <a14:foregroundMark x1="26502" y1="63214" x2="26899" y2="65751"/>
                          <a14:foregroundMark x1="26546" y1="71353" x2="25751" y2="75370"/>
                          <a14:foregroundMark x1="23410" y1="77801" x2="20760" y2="80338"/>
                          <a14:foregroundMark x1="15018" y1="63002" x2="15371" y2="69873"/>
                          <a14:foregroundMark x1="14532" y1="69873" x2="14002" y2="679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72" t="50000" r="71964" b="16665"/>
            <a:stretch/>
          </p:blipFill>
          <p:spPr>
            <a:xfrm>
              <a:off x="1709601" y="3890844"/>
              <a:ext cx="1763486" cy="1698171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7F42A37-4D55-498D-B5D9-7DB92BEBA6E3}"/>
                </a:ext>
              </a:extLst>
            </p:cNvPr>
            <p:cNvSpPr/>
            <p:nvPr/>
          </p:nvSpPr>
          <p:spPr>
            <a:xfrm>
              <a:off x="954511" y="3640188"/>
              <a:ext cx="3228869" cy="2778021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47E4025-51A8-46AB-8190-CF39ED7F5A02}"/>
                </a:ext>
              </a:extLst>
            </p:cNvPr>
            <p:cNvGrpSpPr/>
            <p:nvPr/>
          </p:nvGrpSpPr>
          <p:grpSpPr>
            <a:xfrm>
              <a:off x="1324637" y="5615392"/>
              <a:ext cx="2422844" cy="523220"/>
              <a:chOff x="6971903" y="4148949"/>
              <a:chExt cx="2422844" cy="523220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1DB5E09-16C8-4992-88C9-BBDEDB6799B2}"/>
                  </a:ext>
                </a:extLst>
              </p:cNvPr>
              <p:cNvSpPr txBox="1"/>
              <p:nvPr/>
            </p:nvSpPr>
            <p:spPr>
              <a:xfrm>
                <a:off x="6971903" y="4148949"/>
                <a:ext cx="19121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lấy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1 </a:t>
                </a: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28D4C872-09F1-4CBE-9AA9-56A2E2A0BAF4}"/>
                  </a:ext>
                </a:extLst>
              </p:cNvPr>
              <p:cNvSpPr/>
              <p:nvPr/>
            </p:nvSpPr>
            <p:spPr>
              <a:xfrm>
                <a:off x="8936264" y="4167671"/>
                <a:ext cx="458483" cy="485775"/>
              </a:xfrm>
              <a:prstGeom prst="ellipse">
                <a:avLst/>
              </a:prstGeom>
              <a:solidFill>
                <a:srgbClr val="37B449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0096631-0AE4-467E-BDF4-75084F10FF0E}"/>
              </a:ext>
            </a:extLst>
          </p:cNvPr>
          <p:cNvGrpSpPr/>
          <p:nvPr/>
        </p:nvGrpSpPr>
        <p:grpSpPr>
          <a:xfrm>
            <a:off x="4481565" y="3911799"/>
            <a:ext cx="3228869" cy="2778021"/>
            <a:chOff x="954511" y="3640188"/>
            <a:chExt cx="3228869" cy="277802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181EC75-B3C2-4E96-AFB1-4DFDA369A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9" b="229"/>
            <a:stretch/>
          </p:blipFill>
          <p:spPr>
            <a:xfrm>
              <a:off x="1709601" y="3890844"/>
              <a:ext cx="1763486" cy="1698171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13B280A-5EA3-466C-B66F-84093EE01230}"/>
                </a:ext>
              </a:extLst>
            </p:cNvPr>
            <p:cNvSpPr/>
            <p:nvPr/>
          </p:nvSpPr>
          <p:spPr>
            <a:xfrm>
              <a:off x="954511" y="3640188"/>
              <a:ext cx="3228869" cy="2778021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DA3A1BB-7429-4845-AA99-AABF12AE83E1}"/>
                </a:ext>
              </a:extLst>
            </p:cNvPr>
            <p:cNvGrpSpPr/>
            <p:nvPr/>
          </p:nvGrpSpPr>
          <p:grpSpPr>
            <a:xfrm>
              <a:off x="1324637" y="5615392"/>
              <a:ext cx="2422844" cy="523220"/>
              <a:chOff x="6971903" y="4148949"/>
              <a:chExt cx="2422844" cy="523220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0493228-5E4F-4DA0-964D-751C9284AEFF}"/>
                  </a:ext>
                </a:extLst>
              </p:cNvPr>
              <p:cNvSpPr txBox="1"/>
              <p:nvPr/>
            </p:nvSpPr>
            <p:spPr>
              <a:xfrm>
                <a:off x="6971903" y="4148949"/>
                <a:ext cx="19121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lấy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1 </a:t>
                </a: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153774EE-7A53-437C-8BD5-F0D80CD2EF8E}"/>
                  </a:ext>
                </a:extLst>
              </p:cNvPr>
              <p:cNvSpPr/>
              <p:nvPr/>
            </p:nvSpPr>
            <p:spPr>
              <a:xfrm>
                <a:off x="8936264" y="4167671"/>
                <a:ext cx="458483" cy="485775"/>
              </a:xfrm>
              <a:prstGeom prst="ellipse">
                <a:avLst/>
              </a:prstGeom>
              <a:solidFill>
                <a:srgbClr val="ED175C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2C0344F-C083-4ED3-918D-63BBDFF9C715}"/>
              </a:ext>
            </a:extLst>
          </p:cNvPr>
          <p:cNvGrpSpPr/>
          <p:nvPr/>
        </p:nvGrpSpPr>
        <p:grpSpPr>
          <a:xfrm>
            <a:off x="8268971" y="3877509"/>
            <a:ext cx="3228869" cy="2778021"/>
            <a:chOff x="954511" y="3640188"/>
            <a:chExt cx="3228869" cy="2778021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A53C5C7-C469-4118-8544-A75E4620D0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9" b="409"/>
            <a:stretch/>
          </p:blipFill>
          <p:spPr>
            <a:xfrm>
              <a:off x="1709601" y="3890844"/>
              <a:ext cx="1763486" cy="1698171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0C00240-DCC4-4931-B990-56DB26549C60}"/>
                </a:ext>
              </a:extLst>
            </p:cNvPr>
            <p:cNvSpPr/>
            <p:nvPr/>
          </p:nvSpPr>
          <p:spPr>
            <a:xfrm>
              <a:off x="954511" y="3640188"/>
              <a:ext cx="3228869" cy="2778021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E92760EA-F196-4126-AB49-6C605A015BA4}"/>
                </a:ext>
              </a:extLst>
            </p:cNvPr>
            <p:cNvGrpSpPr/>
            <p:nvPr/>
          </p:nvGrpSpPr>
          <p:grpSpPr>
            <a:xfrm>
              <a:off x="1324637" y="5615392"/>
              <a:ext cx="2422844" cy="523220"/>
              <a:chOff x="6971903" y="4148949"/>
              <a:chExt cx="2422844" cy="523220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78C4CA7-07EE-4319-8D34-68E84CC7A172}"/>
                  </a:ext>
                </a:extLst>
              </p:cNvPr>
              <p:cNvSpPr txBox="1"/>
              <p:nvPr/>
            </p:nvSpPr>
            <p:spPr>
              <a:xfrm>
                <a:off x="6971903" y="4148949"/>
                <a:ext cx="19121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lấy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1 </a:t>
                </a: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172D86A7-B803-497E-8979-EF93B9A9D327}"/>
                  </a:ext>
                </a:extLst>
              </p:cNvPr>
              <p:cNvSpPr/>
              <p:nvPr/>
            </p:nvSpPr>
            <p:spPr>
              <a:xfrm>
                <a:off x="8936264" y="4167671"/>
                <a:ext cx="458483" cy="485775"/>
              </a:xfrm>
              <a:prstGeom prst="ellipse">
                <a:avLst/>
              </a:prstGeom>
              <a:solidFill>
                <a:srgbClr val="ED175C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7EF9EE49-2D38-41D2-8B6D-9C49B321BED5}"/>
              </a:ext>
            </a:extLst>
          </p:cNvPr>
          <p:cNvSpPr/>
          <p:nvPr/>
        </p:nvSpPr>
        <p:spPr>
          <a:xfrm>
            <a:off x="525780" y="1609416"/>
            <a:ext cx="3397249" cy="777240"/>
          </a:xfrm>
          <a:prstGeom prst="roundRect">
            <a:avLst>
              <a:gd name="adj" fmla="val 28432"/>
            </a:avLst>
          </a:prstGeom>
          <a:solidFill>
            <a:schemeClr val="bg1"/>
          </a:solidFill>
          <a:ln w="28575">
            <a:solidFill>
              <a:srgbClr val="ED17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 thể xảy ra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830F61E2-BB94-4C7C-A68A-8F60CE5F8742}"/>
              </a:ext>
            </a:extLst>
          </p:cNvPr>
          <p:cNvSpPr/>
          <p:nvPr/>
        </p:nvSpPr>
        <p:spPr>
          <a:xfrm>
            <a:off x="4313185" y="1609416"/>
            <a:ext cx="3397249" cy="777240"/>
          </a:xfrm>
          <a:prstGeom prst="roundRect">
            <a:avLst>
              <a:gd name="adj" fmla="val 28432"/>
            </a:avLst>
          </a:prstGeom>
          <a:solidFill>
            <a:schemeClr val="bg1"/>
          </a:solidFill>
          <a:ln w="28575">
            <a:solidFill>
              <a:srgbClr val="ED17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thể xảy ra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CF7A6D1-8A35-4F16-8966-2657448A58ED}"/>
              </a:ext>
            </a:extLst>
          </p:cNvPr>
          <p:cNvSpPr/>
          <p:nvPr/>
        </p:nvSpPr>
        <p:spPr>
          <a:xfrm>
            <a:off x="8100591" y="1643892"/>
            <a:ext cx="3397249" cy="777240"/>
          </a:xfrm>
          <a:prstGeom prst="roundRect">
            <a:avLst>
              <a:gd name="adj" fmla="val 28432"/>
            </a:avLst>
          </a:prstGeom>
          <a:solidFill>
            <a:schemeClr val="bg1"/>
          </a:solidFill>
          <a:ln w="28575">
            <a:solidFill>
              <a:srgbClr val="ED17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chắn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xảy ra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4A8930C-2B53-4F22-BD1B-DA5162834477}"/>
              </a:ext>
            </a:extLst>
          </p:cNvPr>
          <p:cNvCxnSpPr>
            <a:cxnSpLocks/>
            <a:stCxn id="28" idx="2"/>
            <a:endCxn id="18" idx="0"/>
          </p:cNvCxnSpPr>
          <p:nvPr/>
        </p:nvCxnSpPr>
        <p:spPr>
          <a:xfrm>
            <a:off x="2224405" y="2386656"/>
            <a:ext cx="3871595" cy="152514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2AB497B-82CA-4B71-8AA3-B9949EF7E10F}"/>
              </a:ext>
            </a:extLst>
          </p:cNvPr>
          <p:cNvCxnSpPr>
            <a:cxnSpLocks/>
            <a:stCxn id="29" idx="2"/>
            <a:endCxn id="8" idx="0"/>
          </p:cNvCxnSpPr>
          <p:nvPr/>
        </p:nvCxnSpPr>
        <p:spPr>
          <a:xfrm flipH="1">
            <a:off x="2308595" y="2386656"/>
            <a:ext cx="3703215" cy="14908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A75A24B-DCC7-4433-8CD7-CE64D7B078EC}"/>
              </a:ext>
            </a:extLst>
          </p:cNvPr>
          <p:cNvCxnSpPr>
            <a:cxnSpLocks/>
            <a:endCxn id="24" idx="0"/>
          </p:cNvCxnSpPr>
          <p:nvPr/>
        </p:nvCxnSpPr>
        <p:spPr>
          <a:xfrm>
            <a:off x="9711159" y="2466231"/>
            <a:ext cx="172247" cy="14112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04363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05ADBA8-AC1A-4561-B210-978CCB2D48EE}"/>
              </a:ext>
            </a:extLst>
          </p:cNvPr>
          <p:cNvGrpSpPr/>
          <p:nvPr/>
        </p:nvGrpSpPr>
        <p:grpSpPr>
          <a:xfrm>
            <a:off x="301244" y="335492"/>
            <a:ext cx="11377612" cy="1015663"/>
            <a:chOff x="1253941" y="525814"/>
            <a:chExt cx="11377612" cy="101566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9296285-A717-4E18-983E-F500EA5C6B1C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30956861-7C6A-4741-8477-7F26C8FC60F6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vi-VN" sz="24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AF1064BE-5B68-408C-B89D-DAD90D0D7464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83BEA5B-7ADA-43EE-AA22-890500E4B085}"/>
                </a:ext>
              </a:extLst>
            </p:cNvPr>
            <p:cNvSpPr txBox="1"/>
            <p:nvPr/>
          </p:nvSpPr>
          <p:spPr>
            <a:xfrm>
              <a:off x="1974665" y="525814"/>
              <a:ext cx="1065688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0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Sử</a:t>
              </a:r>
              <a:r>
                <a:rPr lang="en-US" sz="30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r>
                <a:rPr lang="en-US" sz="30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30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en-US" sz="30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“</a:t>
              </a:r>
              <a:r>
                <a:rPr lang="en-US" sz="30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chắc</a:t>
              </a:r>
              <a:r>
                <a:rPr lang="en-US" sz="30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chắn</a:t>
              </a:r>
              <a:r>
                <a:rPr lang="en-US" sz="30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”, “</a:t>
              </a:r>
              <a:r>
                <a:rPr lang="en-US" sz="30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30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r>
                <a:rPr lang="en-US" sz="30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”, “</a:t>
              </a:r>
              <a:r>
                <a:rPr lang="en-US" sz="30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30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r>
                <a:rPr lang="en-US" sz="30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” </a:t>
              </a:r>
              <a:r>
                <a:rPr lang="en-US" sz="30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30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mô</a:t>
              </a:r>
              <a:r>
                <a:rPr lang="en-US" sz="30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tả</a:t>
              </a:r>
              <a:r>
                <a:rPr lang="en-US" sz="30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tình</a:t>
              </a:r>
              <a:r>
                <a:rPr lang="en-US" sz="30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huống</a:t>
              </a:r>
              <a:r>
                <a:rPr lang="en-US" sz="30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30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bức</a:t>
              </a:r>
              <a:r>
                <a:rPr lang="en-US" sz="30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tranh</a:t>
              </a:r>
              <a:r>
                <a:rPr lang="en-US" sz="30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30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vi-VN" sz="3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3079450C-458E-4C23-9CCA-4EBCAF5BB9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7" t="19702" r="6443" b="7342"/>
          <a:stretch/>
        </p:blipFill>
        <p:spPr>
          <a:xfrm>
            <a:off x="2798341" y="1908078"/>
            <a:ext cx="7104142" cy="43869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6137E97-E10B-43E0-8EFF-A52CAC8868E7}"/>
              </a:ext>
            </a:extLst>
          </p:cNvPr>
          <p:cNvCxnSpPr>
            <a:cxnSpLocks/>
          </p:cNvCxnSpPr>
          <p:nvPr/>
        </p:nvCxnSpPr>
        <p:spPr>
          <a:xfrm>
            <a:off x="1181188" y="797103"/>
            <a:ext cx="1039032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6EB8BFC-BEAC-40CF-8A3B-F9CB339A1A8C}"/>
              </a:ext>
            </a:extLst>
          </p:cNvPr>
          <p:cNvCxnSpPr>
            <a:cxnSpLocks/>
          </p:cNvCxnSpPr>
          <p:nvPr/>
        </p:nvCxnSpPr>
        <p:spPr>
          <a:xfrm>
            <a:off x="1021968" y="1243417"/>
            <a:ext cx="697903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78663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9B0787-DD45-4FB2-ACD3-200CA13265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2" t="14853" r="5021" b="6666"/>
          <a:stretch/>
        </p:blipFill>
        <p:spPr>
          <a:xfrm>
            <a:off x="1518212" y="1162619"/>
            <a:ext cx="9155575" cy="519188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3A62BC4-5FD1-4DB2-B7EE-F466262BC765}"/>
              </a:ext>
            </a:extLst>
          </p:cNvPr>
          <p:cNvGrpSpPr/>
          <p:nvPr/>
        </p:nvGrpSpPr>
        <p:grpSpPr>
          <a:xfrm>
            <a:off x="342281" y="324160"/>
            <a:ext cx="6114142" cy="692778"/>
            <a:chOff x="1011004" y="557947"/>
            <a:chExt cx="6114142" cy="69261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6CF3C3A-932E-4643-8678-B8DBA0C4B581}"/>
                </a:ext>
              </a:extLst>
            </p:cNvPr>
            <p:cNvSpPr txBox="1"/>
            <p:nvPr/>
          </p:nvSpPr>
          <p:spPr>
            <a:xfrm>
              <a:off x="1883641" y="634701"/>
              <a:ext cx="5241505" cy="523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Trò</a:t>
              </a:r>
              <a:r>
                <a:rPr lang="en-US" sz="28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chơi</a:t>
              </a:r>
              <a:r>
                <a:rPr lang="en-US" sz="28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“</a:t>
              </a:r>
              <a:r>
                <a:rPr lang="en-US" sz="28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28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tầm</a:t>
              </a:r>
              <a:r>
                <a:rPr lang="en-US" sz="28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vông</a:t>
              </a:r>
              <a:r>
                <a:rPr lang="en-US" sz="28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”:</a:t>
              </a:r>
              <a:endParaRPr lang="vi-VN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2D789F3-0090-44F7-9260-DEEEC125E6C5}"/>
                </a:ext>
              </a:extLst>
            </p:cNvPr>
            <p:cNvGrpSpPr/>
            <p:nvPr/>
          </p:nvGrpSpPr>
          <p:grpSpPr>
            <a:xfrm>
              <a:off x="1011004" y="557947"/>
              <a:ext cx="742008" cy="692618"/>
              <a:chOff x="1607045" y="971728"/>
              <a:chExt cx="623536" cy="622135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5A64F3B-C92E-4EA9-A786-270860ED1A17}"/>
                  </a:ext>
                </a:extLst>
              </p:cNvPr>
              <p:cNvSpPr/>
              <p:nvPr/>
            </p:nvSpPr>
            <p:spPr>
              <a:xfrm>
                <a:off x="1716817" y="1085813"/>
                <a:ext cx="430959" cy="389405"/>
              </a:xfrm>
              <a:prstGeom prst="rect">
                <a:avLst/>
              </a:prstGeom>
              <a:solidFill>
                <a:srgbClr val="FF0000"/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vi-VN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28EABA9D-D777-47D5-A334-6502810FA7F1}"/>
                  </a:ext>
                </a:extLst>
              </p:cNvPr>
              <p:cNvSpPr/>
              <p:nvPr/>
            </p:nvSpPr>
            <p:spPr>
              <a:xfrm>
                <a:off x="1607045" y="971728"/>
                <a:ext cx="623536" cy="622135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980861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499954"/>
            <a:ext cx="10515600" cy="2987675"/>
          </a:xfrm>
        </p:spPr>
        <p:txBody>
          <a:bodyPr/>
          <a:lstStyle/>
          <a:p>
            <a:endParaRPr lang="vi-VN"/>
          </a:p>
        </p:txBody>
      </p:sp>
      <p:sp>
        <p:nvSpPr>
          <p:cNvPr id="3" name="Rectangle 2"/>
          <p:cNvSpPr/>
          <p:nvPr/>
        </p:nvSpPr>
        <p:spPr>
          <a:xfrm>
            <a:off x="2695986" y="810834"/>
            <a:ext cx="71048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Củng cố - dặn dò</a:t>
            </a:r>
            <a:endParaRPr lang="en-US" sz="66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38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3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0540" y="2118047"/>
            <a:ext cx="11293156" cy="262190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397210"/>
              </a:avLst>
            </a:prstTxWarp>
            <a:spAutoFit/>
          </a:bodyPr>
          <a:lstStyle/>
          <a:p>
            <a:pPr algn="ctr"/>
            <a:r>
              <a:rPr lang="en-US" sz="6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 </a:t>
            </a:r>
          </a:p>
          <a:p>
            <a:pPr algn="ctr"/>
            <a:r>
              <a:rPr lang="en-US" sz="6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TẠM BIỆT VÀ HẸN GẶP LẠI</a:t>
            </a:r>
          </a:p>
        </p:txBody>
      </p:sp>
      <p:pic>
        <p:nvPicPr>
          <p:cNvPr id="6" name="Picture 6" descr="Prefixes and Suffixes | Baamboozl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3592" flipH="1">
            <a:off x="2971500" y="3412446"/>
            <a:ext cx="3354746" cy="335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refixes and Suffixes | Baamboozl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408">
            <a:off x="6148692" y="3412446"/>
            <a:ext cx="3354746" cy="335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5730240"/>
            <a:ext cx="1021080" cy="111150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09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6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1695" y="705961"/>
            <a:ext cx="7296460" cy="3657600"/>
          </a:xfrm>
          <a:prstGeom prst="rect">
            <a:avLst/>
          </a:prstGeom>
        </p:spPr>
      </p:pic>
      <p:pic>
        <p:nvPicPr>
          <p:cNvPr id="3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8177" y="0"/>
            <a:ext cx="1755587" cy="1894837"/>
          </a:xfrm>
          <a:prstGeom prst="rect">
            <a:avLst/>
          </a:prstGeom>
        </p:spPr>
      </p:pic>
      <p:pic>
        <p:nvPicPr>
          <p:cNvPr id="4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2560" y="31905"/>
            <a:ext cx="1361907" cy="1681932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1695" y="3003426"/>
            <a:ext cx="5651341" cy="1387788"/>
          </a:xfrm>
          <a:prstGeom prst="rect">
            <a:avLst/>
          </a:prstGeom>
        </p:spPr>
      </p:pic>
      <p:grpSp>
        <p:nvGrpSpPr>
          <p:cNvPr id="6" name="组合 10"/>
          <p:cNvGrpSpPr/>
          <p:nvPr/>
        </p:nvGrpSpPr>
        <p:grpSpPr>
          <a:xfrm rot="6329695" flipH="1">
            <a:off x="9260825" y="2730676"/>
            <a:ext cx="945377" cy="786168"/>
            <a:chOff x="9015984" y="2528554"/>
            <a:chExt cx="2157344" cy="1473489"/>
          </a:xfrm>
        </p:grpSpPr>
        <p:sp>
          <p:nvSpPr>
            <p:cNvPr id="7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625559">
                <a:defRPr/>
              </a:pPr>
              <a:endParaRPr lang="zh-CN" altLang="en-US" sz="240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8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625559">
                <a:defRPr/>
              </a:pPr>
              <a:endParaRPr lang="zh-CN" altLang="en-US" sz="240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9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625559">
                <a:defRPr/>
              </a:pPr>
              <a:endParaRPr lang="zh-CN" altLang="en-US" sz="240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0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625559">
                <a:defRPr/>
              </a:pPr>
              <a:endParaRPr lang="zh-CN" altLang="en-US" sz="2400" dirty="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1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625559">
                <a:defRPr/>
              </a:pPr>
              <a:endParaRPr lang="zh-CN" altLang="en-US" sz="240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2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625559">
                <a:defRPr/>
              </a:pPr>
              <a:endParaRPr lang="zh-CN" altLang="en-US" sz="240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3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625559">
                <a:defRPr/>
              </a:pPr>
              <a:endParaRPr lang="zh-CN" altLang="en-US" sz="240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4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625559">
                <a:defRPr/>
              </a:pPr>
              <a:endParaRPr lang="zh-CN" altLang="en-US" sz="240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5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625559">
                <a:defRPr/>
              </a:pPr>
              <a:endParaRPr lang="zh-CN" altLang="en-US" sz="240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6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625559">
                <a:defRPr/>
              </a:pPr>
              <a:endParaRPr lang="zh-CN" altLang="en-US" sz="240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</p:grpSp>
      <p:sp>
        <p:nvSpPr>
          <p:cNvPr id="17" name="文本框 32"/>
          <p:cNvSpPr txBox="1"/>
          <p:nvPr/>
        </p:nvSpPr>
        <p:spPr>
          <a:xfrm>
            <a:off x="3150365" y="1561561"/>
            <a:ext cx="6175599" cy="1305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609585">
              <a:defRPr/>
            </a:pPr>
            <a:r>
              <a:rPr lang="en-US" altLang="zh-CN" sz="72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Khởi động</a:t>
            </a:r>
            <a:endParaRPr lang="en-US" altLang="zh-CN" sz="72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Microsoft YaHei" panose="020B050302020402020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911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83FC12-65EB-4483-A649-0CA3A9E3CFE2}"/>
              </a:ext>
            </a:extLst>
          </p:cNvPr>
          <p:cNvSpPr txBox="1"/>
          <p:nvPr/>
        </p:nvSpPr>
        <p:spPr>
          <a:xfrm>
            <a:off x="312516" y="249699"/>
            <a:ext cx="26394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LẤY THẺ SỐ</a:t>
            </a:r>
          </a:p>
        </p:txBody>
      </p:sp>
      <p:sp>
        <p:nvSpPr>
          <p:cNvPr id="3" name="A">
            <a:extLst>
              <a:ext uri="{FF2B5EF4-FFF2-40B4-BE49-F238E27FC236}">
                <a16:creationId xmlns:a16="http://schemas.microsoft.com/office/drawing/2014/main" id="{E41A43B4-830E-4358-9C5D-67A036C57508}"/>
              </a:ext>
            </a:extLst>
          </p:cNvPr>
          <p:cNvSpPr/>
          <p:nvPr/>
        </p:nvSpPr>
        <p:spPr>
          <a:xfrm>
            <a:off x="3221459" y="798783"/>
            <a:ext cx="682443" cy="1008767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507984782">
                  <a:custGeom>
                    <a:avLst/>
                    <a:gdLst>
                      <a:gd name="connsiteX0" fmla="*/ 0 w 682443"/>
                      <a:gd name="connsiteY0" fmla="*/ 341222 h 1008767"/>
                      <a:gd name="connsiteX1" fmla="*/ 341222 w 682443"/>
                      <a:gd name="connsiteY1" fmla="*/ 0 h 1008767"/>
                      <a:gd name="connsiteX2" fmla="*/ 341222 w 682443"/>
                      <a:gd name="connsiteY2" fmla="*/ 0 h 1008767"/>
                      <a:gd name="connsiteX3" fmla="*/ 682444 w 682443"/>
                      <a:gd name="connsiteY3" fmla="*/ 341222 h 1008767"/>
                      <a:gd name="connsiteX4" fmla="*/ 682443 w 682443"/>
                      <a:gd name="connsiteY4" fmla="*/ 667546 h 1008767"/>
                      <a:gd name="connsiteX5" fmla="*/ 341221 w 682443"/>
                      <a:gd name="connsiteY5" fmla="*/ 1008768 h 1008767"/>
                      <a:gd name="connsiteX6" fmla="*/ 341222 w 682443"/>
                      <a:gd name="connsiteY6" fmla="*/ 1008767 h 1008767"/>
                      <a:gd name="connsiteX7" fmla="*/ 0 w 682443"/>
                      <a:gd name="connsiteY7" fmla="*/ 667545 h 1008767"/>
                      <a:gd name="connsiteX8" fmla="*/ 0 w 682443"/>
                      <a:gd name="connsiteY8" fmla="*/ 341222 h 1008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82443" h="1008767" fill="none" extrusionOk="0">
                        <a:moveTo>
                          <a:pt x="0" y="341222"/>
                        </a:moveTo>
                        <a:cubicBezTo>
                          <a:pt x="-1491" y="159792"/>
                          <a:pt x="183275" y="-19360"/>
                          <a:pt x="341222" y="0"/>
                        </a:cubicBezTo>
                        <a:lnTo>
                          <a:pt x="341222" y="0"/>
                        </a:lnTo>
                        <a:cubicBezTo>
                          <a:pt x="524321" y="-25883"/>
                          <a:pt x="673995" y="144223"/>
                          <a:pt x="682444" y="341222"/>
                        </a:cubicBezTo>
                        <a:cubicBezTo>
                          <a:pt x="682458" y="448124"/>
                          <a:pt x="690773" y="543985"/>
                          <a:pt x="682443" y="667546"/>
                        </a:cubicBezTo>
                        <a:cubicBezTo>
                          <a:pt x="702918" y="845384"/>
                          <a:pt x="534415" y="1011185"/>
                          <a:pt x="341221" y="1008768"/>
                        </a:cubicBezTo>
                        <a:lnTo>
                          <a:pt x="341222" y="1008767"/>
                        </a:lnTo>
                        <a:cubicBezTo>
                          <a:pt x="135764" y="1014004"/>
                          <a:pt x="9108" y="838553"/>
                          <a:pt x="0" y="667545"/>
                        </a:cubicBezTo>
                        <a:cubicBezTo>
                          <a:pt x="-17788" y="607780"/>
                          <a:pt x="26626" y="480600"/>
                          <a:pt x="0" y="341222"/>
                        </a:cubicBezTo>
                        <a:close/>
                      </a:path>
                      <a:path w="682443" h="1008767" stroke="0" extrusionOk="0">
                        <a:moveTo>
                          <a:pt x="0" y="341222"/>
                        </a:moveTo>
                        <a:cubicBezTo>
                          <a:pt x="-10373" y="157100"/>
                          <a:pt x="140903" y="-9928"/>
                          <a:pt x="341222" y="0"/>
                        </a:cubicBezTo>
                        <a:lnTo>
                          <a:pt x="341222" y="0"/>
                        </a:lnTo>
                        <a:cubicBezTo>
                          <a:pt x="532909" y="-2612"/>
                          <a:pt x="688607" y="127517"/>
                          <a:pt x="682444" y="341222"/>
                        </a:cubicBezTo>
                        <a:cubicBezTo>
                          <a:pt x="695431" y="452532"/>
                          <a:pt x="671944" y="542689"/>
                          <a:pt x="682443" y="667546"/>
                        </a:cubicBezTo>
                        <a:cubicBezTo>
                          <a:pt x="699401" y="847788"/>
                          <a:pt x="531573" y="1007367"/>
                          <a:pt x="341221" y="1008768"/>
                        </a:cubicBezTo>
                        <a:lnTo>
                          <a:pt x="341222" y="1008767"/>
                        </a:lnTo>
                        <a:cubicBezTo>
                          <a:pt x="129581" y="1031266"/>
                          <a:pt x="-6999" y="890022"/>
                          <a:pt x="0" y="667545"/>
                        </a:cubicBezTo>
                        <a:cubicBezTo>
                          <a:pt x="-21354" y="568970"/>
                          <a:pt x="5243" y="444419"/>
                          <a:pt x="0" y="341222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7" tIns="60951" rIns="121877" bIns="60951" rtlCol="0" anchor="ctr"/>
          <a:lstStyle/>
          <a:p>
            <a:pPr algn="ctr">
              <a:defRPr/>
            </a:pP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" name="A">
            <a:extLst>
              <a:ext uri="{FF2B5EF4-FFF2-40B4-BE49-F238E27FC236}">
                <a16:creationId xmlns:a16="http://schemas.microsoft.com/office/drawing/2014/main" id="{B19022B3-87C9-4F32-8ED1-7DB4ED6D7E34}"/>
              </a:ext>
            </a:extLst>
          </p:cNvPr>
          <p:cNvSpPr/>
          <p:nvPr/>
        </p:nvSpPr>
        <p:spPr>
          <a:xfrm>
            <a:off x="4455878" y="798783"/>
            <a:ext cx="682443" cy="1008767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507984782">
                  <a:custGeom>
                    <a:avLst/>
                    <a:gdLst>
                      <a:gd name="connsiteX0" fmla="*/ 0 w 682443"/>
                      <a:gd name="connsiteY0" fmla="*/ 341222 h 1008767"/>
                      <a:gd name="connsiteX1" fmla="*/ 341222 w 682443"/>
                      <a:gd name="connsiteY1" fmla="*/ 0 h 1008767"/>
                      <a:gd name="connsiteX2" fmla="*/ 341222 w 682443"/>
                      <a:gd name="connsiteY2" fmla="*/ 0 h 1008767"/>
                      <a:gd name="connsiteX3" fmla="*/ 682444 w 682443"/>
                      <a:gd name="connsiteY3" fmla="*/ 341222 h 1008767"/>
                      <a:gd name="connsiteX4" fmla="*/ 682443 w 682443"/>
                      <a:gd name="connsiteY4" fmla="*/ 667546 h 1008767"/>
                      <a:gd name="connsiteX5" fmla="*/ 341221 w 682443"/>
                      <a:gd name="connsiteY5" fmla="*/ 1008768 h 1008767"/>
                      <a:gd name="connsiteX6" fmla="*/ 341222 w 682443"/>
                      <a:gd name="connsiteY6" fmla="*/ 1008767 h 1008767"/>
                      <a:gd name="connsiteX7" fmla="*/ 0 w 682443"/>
                      <a:gd name="connsiteY7" fmla="*/ 667545 h 1008767"/>
                      <a:gd name="connsiteX8" fmla="*/ 0 w 682443"/>
                      <a:gd name="connsiteY8" fmla="*/ 341222 h 1008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82443" h="1008767" fill="none" extrusionOk="0">
                        <a:moveTo>
                          <a:pt x="0" y="341222"/>
                        </a:moveTo>
                        <a:cubicBezTo>
                          <a:pt x="-1491" y="159792"/>
                          <a:pt x="183275" y="-19360"/>
                          <a:pt x="341222" y="0"/>
                        </a:cubicBezTo>
                        <a:lnTo>
                          <a:pt x="341222" y="0"/>
                        </a:lnTo>
                        <a:cubicBezTo>
                          <a:pt x="524321" y="-25883"/>
                          <a:pt x="673995" y="144223"/>
                          <a:pt x="682444" y="341222"/>
                        </a:cubicBezTo>
                        <a:cubicBezTo>
                          <a:pt x="682458" y="448124"/>
                          <a:pt x="690773" y="543985"/>
                          <a:pt x="682443" y="667546"/>
                        </a:cubicBezTo>
                        <a:cubicBezTo>
                          <a:pt x="702918" y="845384"/>
                          <a:pt x="534415" y="1011185"/>
                          <a:pt x="341221" y="1008768"/>
                        </a:cubicBezTo>
                        <a:lnTo>
                          <a:pt x="341222" y="1008767"/>
                        </a:lnTo>
                        <a:cubicBezTo>
                          <a:pt x="135764" y="1014004"/>
                          <a:pt x="9108" y="838553"/>
                          <a:pt x="0" y="667545"/>
                        </a:cubicBezTo>
                        <a:cubicBezTo>
                          <a:pt x="-17788" y="607780"/>
                          <a:pt x="26626" y="480600"/>
                          <a:pt x="0" y="341222"/>
                        </a:cubicBezTo>
                        <a:close/>
                      </a:path>
                      <a:path w="682443" h="1008767" stroke="0" extrusionOk="0">
                        <a:moveTo>
                          <a:pt x="0" y="341222"/>
                        </a:moveTo>
                        <a:cubicBezTo>
                          <a:pt x="-10373" y="157100"/>
                          <a:pt x="140903" y="-9928"/>
                          <a:pt x="341222" y="0"/>
                        </a:cubicBezTo>
                        <a:lnTo>
                          <a:pt x="341222" y="0"/>
                        </a:lnTo>
                        <a:cubicBezTo>
                          <a:pt x="532909" y="-2612"/>
                          <a:pt x="688607" y="127517"/>
                          <a:pt x="682444" y="341222"/>
                        </a:cubicBezTo>
                        <a:cubicBezTo>
                          <a:pt x="695431" y="452532"/>
                          <a:pt x="671944" y="542689"/>
                          <a:pt x="682443" y="667546"/>
                        </a:cubicBezTo>
                        <a:cubicBezTo>
                          <a:pt x="699401" y="847788"/>
                          <a:pt x="531573" y="1007367"/>
                          <a:pt x="341221" y="1008768"/>
                        </a:cubicBezTo>
                        <a:lnTo>
                          <a:pt x="341222" y="1008767"/>
                        </a:lnTo>
                        <a:cubicBezTo>
                          <a:pt x="129581" y="1031266"/>
                          <a:pt x="-6999" y="890022"/>
                          <a:pt x="0" y="667545"/>
                        </a:cubicBezTo>
                        <a:cubicBezTo>
                          <a:pt x="-21354" y="568970"/>
                          <a:pt x="5243" y="444419"/>
                          <a:pt x="0" y="341222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7" tIns="60951" rIns="121877" bIns="60951" rtlCol="0" anchor="ctr"/>
          <a:lstStyle/>
          <a:p>
            <a:pPr algn="ctr">
              <a:defRPr/>
            </a:pP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" name="A">
            <a:extLst>
              <a:ext uri="{FF2B5EF4-FFF2-40B4-BE49-F238E27FC236}">
                <a16:creationId xmlns:a16="http://schemas.microsoft.com/office/drawing/2014/main" id="{7A9E2470-4D33-474B-AED5-4D5CBEA376A7}"/>
              </a:ext>
            </a:extLst>
          </p:cNvPr>
          <p:cNvSpPr/>
          <p:nvPr/>
        </p:nvSpPr>
        <p:spPr>
          <a:xfrm>
            <a:off x="5690297" y="798783"/>
            <a:ext cx="682443" cy="1008767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507984782">
                  <a:custGeom>
                    <a:avLst/>
                    <a:gdLst>
                      <a:gd name="connsiteX0" fmla="*/ 0 w 682443"/>
                      <a:gd name="connsiteY0" fmla="*/ 341222 h 1008767"/>
                      <a:gd name="connsiteX1" fmla="*/ 341222 w 682443"/>
                      <a:gd name="connsiteY1" fmla="*/ 0 h 1008767"/>
                      <a:gd name="connsiteX2" fmla="*/ 341222 w 682443"/>
                      <a:gd name="connsiteY2" fmla="*/ 0 h 1008767"/>
                      <a:gd name="connsiteX3" fmla="*/ 682444 w 682443"/>
                      <a:gd name="connsiteY3" fmla="*/ 341222 h 1008767"/>
                      <a:gd name="connsiteX4" fmla="*/ 682443 w 682443"/>
                      <a:gd name="connsiteY4" fmla="*/ 667546 h 1008767"/>
                      <a:gd name="connsiteX5" fmla="*/ 341221 w 682443"/>
                      <a:gd name="connsiteY5" fmla="*/ 1008768 h 1008767"/>
                      <a:gd name="connsiteX6" fmla="*/ 341222 w 682443"/>
                      <a:gd name="connsiteY6" fmla="*/ 1008767 h 1008767"/>
                      <a:gd name="connsiteX7" fmla="*/ 0 w 682443"/>
                      <a:gd name="connsiteY7" fmla="*/ 667545 h 1008767"/>
                      <a:gd name="connsiteX8" fmla="*/ 0 w 682443"/>
                      <a:gd name="connsiteY8" fmla="*/ 341222 h 1008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82443" h="1008767" fill="none" extrusionOk="0">
                        <a:moveTo>
                          <a:pt x="0" y="341222"/>
                        </a:moveTo>
                        <a:cubicBezTo>
                          <a:pt x="-1491" y="159792"/>
                          <a:pt x="183275" y="-19360"/>
                          <a:pt x="341222" y="0"/>
                        </a:cubicBezTo>
                        <a:lnTo>
                          <a:pt x="341222" y="0"/>
                        </a:lnTo>
                        <a:cubicBezTo>
                          <a:pt x="524321" y="-25883"/>
                          <a:pt x="673995" y="144223"/>
                          <a:pt x="682444" y="341222"/>
                        </a:cubicBezTo>
                        <a:cubicBezTo>
                          <a:pt x="682458" y="448124"/>
                          <a:pt x="690773" y="543985"/>
                          <a:pt x="682443" y="667546"/>
                        </a:cubicBezTo>
                        <a:cubicBezTo>
                          <a:pt x="702918" y="845384"/>
                          <a:pt x="534415" y="1011185"/>
                          <a:pt x="341221" y="1008768"/>
                        </a:cubicBezTo>
                        <a:lnTo>
                          <a:pt x="341222" y="1008767"/>
                        </a:lnTo>
                        <a:cubicBezTo>
                          <a:pt x="135764" y="1014004"/>
                          <a:pt x="9108" y="838553"/>
                          <a:pt x="0" y="667545"/>
                        </a:cubicBezTo>
                        <a:cubicBezTo>
                          <a:pt x="-17788" y="607780"/>
                          <a:pt x="26626" y="480600"/>
                          <a:pt x="0" y="341222"/>
                        </a:cubicBezTo>
                        <a:close/>
                      </a:path>
                      <a:path w="682443" h="1008767" stroke="0" extrusionOk="0">
                        <a:moveTo>
                          <a:pt x="0" y="341222"/>
                        </a:moveTo>
                        <a:cubicBezTo>
                          <a:pt x="-10373" y="157100"/>
                          <a:pt x="140903" y="-9928"/>
                          <a:pt x="341222" y="0"/>
                        </a:cubicBezTo>
                        <a:lnTo>
                          <a:pt x="341222" y="0"/>
                        </a:lnTo>
                        <a:cubicBezTo>
                          <a:pt x="532909" y="-2612"/>
                          <a:pt x="688607" y="127517"/>
                          <a:pt x="682444" y="341222"/>
                        </a:cubicBezTo>
                        <a:cubicBezTo>
                          <a:pt x="695431" y="452532"/>
                          <a:pt x="671944" y="542689"/>
                          <a:pt x="682443" y="667546"/>
                        </a:cubicBezTo>
                        <a:cubicBezTo>
                          <a:pt x="699401" y="847788"/>
                          <a:pt x="531573" y="1007367"/>
                          <a:pt x="341221" y="1008768"/>
                        </a:cubicBezTo>
                        <a:lnTo>
                          <a:pt x="341222" y="1008767"/>
                        </a:lnTo>
                        <a:cubicBezTo>
                          <a:pt x="129581" y="1031266"/>
                          <a:pt x="-6999" y="890022"/>
                          <a:pt x="0" y="667545"/>
                        </a:cubicBezTo>
                        <a:cubicBezTo>
                          <a:pt x="-21354" y="568970"/>
                          <a:pt x="5243" y="444419"/>
                          <a:pt x="0" y="341222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7" tIns="60951" rIns="121877" bIns="60951" rtlCol="0" anchor="ctr"/>
          <a:lstStyle/>
          <a:p>
            <a:pPr algn="ctr">
              <a:defRPr/>
            </a:pP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" name="A">
            <a:extLst>
              <a:ext uri="{FF2B5EF4-FFF2-40B4-BE49-F238E27FC236}">
                <a16:creationId xmlns:a16="http://schemas.microsoft.com/office/drawing/2014/main" id="{1D0DB347-C24E-4145-BE2A-CCE8EB0E4BC1}"/>
              </a:ext>
            </a:extLst>
          </p:cNvPr>
          <p:cNvSpPr/>
          <p:nvPr/>
        </p:nvSpPr>
        <p:spPr>
          <a:xfrm>
            <a:off x="6924716" y="798783"/>
            <a:ext cx="682443" cy="1008767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507984782">
                  <a:custGeom>
                    <a:avLst/>
                    <a:gdLst>
                      <a:gd name="connsiteX0" fmla="*/ 0 w 682443"/>
                      <a:gd name="connsiteY0" fmla="*/ 341222 h 1008767"/>
                      <a:gd name="connsiteX1" fmla="*/ 341222 w 682443"/>
                      <a:gd name="connsiteY1" fmla="*/ 0 h 1008767"/>
                      <a:gd name="connsiteX2" fmla="*/ 341222 w 682443"/>
                      <a:gd name="connsiteY2" fmla="*/ 0 h 1008767"/>
                      <a:gd name="connsiteX3" fmla="*/ 682444 w 682443"/>
                      <a:gd name="connsiteY3" fmla="*/ 341222 h 1008767"/>
                      <a:gd name="connsiteX4" fmla="*/ 682443 w 682443"/>
                      <a:gd name="connsiteY4" fmla="*/ 667546 h 1008767"/>
                      <a:gd name="connsiteX5" fmla="*/ 341221 w 682443"/>
                      <a:gd name="connsiteY5" fmla="*/ 1008768 h 1008767"/>
                      <a:gd name="connsiteX6" fmla="*/ 341222 w 682443"/>
                      <a:gd name="connsiteY6" fmla="*/ 1008767 h 1008767"/>
                      <a:gd name="connsiteX7" fmla="*/ 0 w 682443"/>
                      <a:gd name="connsiteY7" fmla="*/ 667545 h 1008767"/>
                      <a:gd name="connsiteX8" fmla="*/ 0 w 682443"/>
                      <a:gd name="connsiteY8" fmla="*/ 341222 h 1008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82443" h="1008767" fill="none" extrusionOk="0">
                        <a:moveTo>
                          <a:pt x="0" y="341222"/>
                        </a:moveTo>
                        <a:cubicBezTo>
                          <a:pt x="-1491" y="159792"/>
                          <a:pt x="183275" y="-19360"/>
                          <a:pt x="341222" y="0"/>
                        </a:cubicBezTo>
                        <a:lnTo>
                          <a:pt x="341222" y="0"/>
                        </a:lnTo>
                        <a:cubicBezTo>
                          <a:pt x="524321" y="-25883"/>
                          <a:pt x="673995" y="144223"/>
                          <a:pt x="682444" y="341222"/>
                        </a:cubicBezTo>
                        <a:cubicBezTo>
                          <a:pt x="682458" y="448124"/>
                          <a:pt x="690773" y="543985"/>
                          <a:pt x="682443" y="667546"/>
                        </a:cubicBezTo>
                        <a:cubicBezTo>
                          <a:pt x="702918" y="845384"/>
                          <a:pt x="534415" y="1011185"/>
                          <a:pt x="341221" y="1008768"/>
                        </a:cubicBezTo>
                        <a:lnTo>
                          <a:pt x="341222" y="1008767"/>
                        </a:lnTo>
                        <a:cubicBezTo>
                          <a:pt x="135764" y="1014004"/>
                          <a:pt x="9108" y="838553"/>
                          <a:pt x="0" y="667545"/>
                        </a:cubicBezTo>
                        <a:cubicBezTo>
                          <a:pt x="-17788" y="607780"/>
                          <a:pt x="26626" y="480600"/>
                          <a:pt x="0" y="341222"/>
                        </a:cubicBezTo>
                        <a:close/>
                      </a:path>
                      <a:path w="682443" h="1008767" stroke="0" extrusionOk="0">
                        <a:moveTo>
                          <a:pt x="0" y="341222"/>
                        </a:moveTo>
                        <a:cubicBezTo>
                          <a:pt x="-10373" y="157100"/>
                          <a:pt x="140903" y="-9928"/>
                          <a:pt x="341222" y="0"/>
                        </a:cubicBezTo>
                        <a:lnTo>
                          <a:pt x="341222" y="0"/>
                        </a:lnTo>
                        <a:cubicBezTo>
                          <a:pt x="532909" y="-2612"/>
                          <a:pt x="688607" y="127517"/>
                          <a:pt x="682444" y="341222"/>
                        </a:cubicBezTo>
                        <a:cubicBezTo>
                          <a:pt x="695431" y="452532"/>
                          <a:pt x="671944" y="542689"/>
                          <a:pt x="682443" y="667546"/>
                        </a:cubicBezTo>
                        <a:cubicBezTo>
                          <a:pt x="699401" y="847788"/>
                          <a:pt x="531573" y="1007367"/>
                          <a:pt x="341221" y="1008768"/>
                        </a:cubicBezTo>
                        <a:lnTo>
                          <a:pt x="341222" y="1008767"/>
                        </a:lnTo>
                        <a:cubicBezTo>
                          <a:pt x="129581" y="1031266"/>
                          <a:pt x="-6999" y="890022"/>
                          <a:pt x="0" y="667545"/>
                        </a:cubicBezTo>
                        <a:cubicBezTo>
                          <a:pt x="-21354" y="568970"/>
                          <a:pt x="5243" y="444419"/>
                          <a:pt x="0" y="341222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7" tIns="60951" rIns="121877" bIns="60951" rtlCol="0" anchor="ctr"/>
          <a:lstStyle/>
          <a:p>
            <a:pPr algn="ctr">
              <a:defRPr/>
            </a:pP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" name="A">
            <a:extLst>
              <a:ext uri="{FF2B5EF4-FFF2-40B4-BE49-F238E27FC236}">
                <a16:creationId xmlns:a16="http://schemas.microsoft.com/office/drawing/2014/main" id="{160EAC5B-A5AD-4EDA-A1BE-6B36B27F50EF}"/>
              </a:ext>
            </a:extLst>
          </p:cNvPr>
          <p:cNvSpPr/>
          <p:nvPr/>
        </p:nvSpPr>
        <p:spPr>
          <a:xfrm>
            <a:off x="8159136" y="798783"/>
            <a:ext cx="682443" cy="1008767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507984782">
                  <a:custGeom>
                    <a:avLst/>
                    <a:gdLst>
                      <a:gd name="connsiteX0" fmla="*/ 0 w 682443"/>
                      <a:gd name="connsiteY0" fmla="*/ 341222 h 1008767"/>
                      <a:gd name="connsiteX1" fmla="*/ 341222 w 682443"/>
                      <a:gd name="connsiteY1" fmla="*/ 0 h 1008767"/>
                      <a:gd name="connsiteX2" fmla="*/ 341222 w 682443"/>
                      <a:gd name="connsiteY2" fmla="*/ 0 h 1008767"/>
                      <a:gd name="connsiteX3" fmla="*/ 682444 w 682443"/>
                      <a:gd name="connsiteY3" fmla="*/ 341222 h 1008767"/>
                      <a:gd name="connsiteX4" fmla="*/ 682443 w 682443"/>
                      <a:gd name="connsiteY4" fmla="*/ 667546 h 1008767"/>
                      <a:gd name="connsiteX5" fmla="*/ 341221 w 682443"/>
                      <a:gd name="connsiteY5" fmla="*/ 1008768 h 1008767"/>
                      <a:gd name="connsiteX6" fmla="*/ 341222 w 682443"/>
                      <a:gd name="connsiteY6" fmla="*/ 1008767 h 1008767"/>
                      <a:gd name="connsiteX7" fmla="*/ 0 w 682443"/>
                      <a:gd name="connsiteY7" fmla="*/ 667545 h 1008767"/>
                      <a:gd name="connsiteX8" fmla="*/ 0 w 682443"/>
                      <a:gd name="connsiteY8" fmla="*/ 341222 h 1008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82443" h="1008767" fill="none" extrusionOk="0">
                        <a:moveTo>
                          <a:pt x="0" y="341222"/>
                        </a:moveTo>
                        <a:cubicBezTo>
                          <a:pt x="-1491" y="159792"/>
                          <a:pt x="183275" y="-19360"/>
                          <a:pt x="341222" y="0"/>
                        </a:cubicBezTo>
                        <a:lnTo>
                          <a:pt x="341222" y="0"/>
                        </a:lnTo>
                        <a:cubicBezTo>
                          <a:pt x="524321" y="-25883"/>
                          <a:pt x="673995" y="144223"/>
                          <a:pt x="682444" y="341222"/>
                        </a:cubicBezTo>
                        <a:cubicBezTo>
                          <a:pt x="682458" y="448124"/>
                          <a:pt x="690773" y="543985"/>
                          <a:pt x="682443" y="667546"/>
                        </a:cubicBezTo>
                        <a:cubicBezTo>
                          <a:pt x="702918" y="845384"/>
                          <a:pt x="534415" y="1011185"/>
                          <a:pt x="341221" y="1008768"/>
                        </a:cubicBezTo>
                        <a:lnTo>
                          <a:pt x="341222" y="1008767"/>
                        </a:lnTo>
                        <a:cubicBezTo>
                          <a:pt x="135764" y="1014004"/>
                          <a:pt x="9108" y="838553"/>
                          <a:pt x="0" y="667545"/>
                        </a:cubicBezTo>
                        <a:cubicBezTo>
                          <a:pt x="-17788" y="607780"/>
                          <a:pt x="26626" y="480600"/>
                          <a:pt x="0" y="341222"/>
                        </a:cubicBezTo>
                        <a:close/>
                      </a:path>
                      <a:path w="682443" h="1008767" stroke="0" extrusionOk="0">
                        <a:moveTo>
                          <a:pt x="0" y="341222"/>
                        </a:moveTo>
                        <a:cubicBezTo>
                          <a:pt x="-10373" y="157100"/>
                          <a:pt x="140903" y="-9928"/>
                          <a:pt x="341222" y="0"/>
                        </a:cubicBezTo>
                        <a:lnTo>
                          <a:pt x="341222" y="0"/>
                        </a:lnTo>
                        <a:cubicBezTo>
                          <a:pt x="532909" y="-2612"/>
                          <a:pt x="688607" y="127517"/>
                          <a:pt x="682444" y="341222"/>
                        </a:cubicBezTo>
                        <a:cubicBezTo>
                          <a:pt x="695431" y="452532"/>
                          <a:pt x="671944" y="542689"/>
                          <a:pt x="682443" y="667546"/>
                        </a:cubicBezTo>
                        <a:cubicBezTo>
                          <a:pt x="699401" y="847788"/>
                          <a:pt x="531573" y="1007367"/>
                          <a:pt x="341221" y="1008768"/>
                        </a:cubicBezTo>
                        <a:lnTo>
                          <a:pt x="341222" y="1008767"/>
                        </a:lnTo>
                        <a:cubicBezTo>
                          <a:pt x="129581" y="1031266"/>
                          <a:pt x="-6999" y="890022"/>
                          <a:pt x="0" y="667545"/>
                        </a:cubicBezTo>
                        <a:cubicBezTo>
                          <a:pt x="-21354" y="568970"/>
                          <a:pt x="5243" y="444419"/>
                          <a:pt x="0" y="341222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7" tIns="60951" rIns="121877" bIns="60951" rtlCol="0" anchor="ctr"/>
          <a:lstStyle/>
          <a:p>
            <a:pPr algn="ctr">
              <a:defRPr/>
            </a:pP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290735-F87E-4B78-8766-6942CE4C8DB5}"/>
              </a:ext>
            </a:extLst>
          </p:cNvPr>
          <p:cNvSpPr txBox="1"/>
          <p:nvPr/>
        </p:nvSpPr>
        <p:spPr>
          <a:xfrm>
            <a:off x="2602753" y="2423381"/>
            <a:ext cx="6175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D663BF-A9AB-4392-931B-3AB991C3958D}"/>
              </a:ext>
            </a:extLst>
          </p:cNvPr>
          <p:cNvSpPr txBox="1"/>
          <p:nvPr/>
        </p:nvSpPr>
        <p:spPr>
          <a:xfrm>
            <a:off x="3193062" y="3102213"/>
            <a:ext cx="3340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2,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5AF6AD-F346-4172-BC30-84B8A1ABFED8}"/>
              </a:ext>
            </a:extLst>
          </p:cNvPr>
          <p:cNvSpPr txBox="1"/>
          <p:nvPr/>
        </p:nvSpPr>
        <p:spPr>
          <a:xfrm>
            <a:off x="2684189" y="3945198"/>
            <a:ext cx="6853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0ACDEE-8444-4D28-94B5-DFB86EE31F68}"/>
              </a:ext>
            </a:extLst>
          </p:cNvPr>
          <p:cNvSpPr txBox="1"/>
          <p:nvPr/>
        </p:nvSpPr>
        <p:spPr>
          <a:xfrm>
            <a:off x="3274498" y="4624030"/>
            <a:ext cx="4876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0,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4,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5,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6, …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564DFA4-8C83-49A7-B5DE-D8A7D3CFA347}"/>
              </a:ext>
            </a:extLst>
          </p:cNvPr>
          <p:cNvSpPr/>
          <p:nvPr/>
        </p:nvSpPr>
        <p:spPr>
          <a:xfrm>
            <a:off x="637714" y="5649510"/>
            <a:ext cx="11145313" cy="9349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khả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0121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4868" y="2783783"/>
            <a:ext cx="8762263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CHẮC CHẮN – CÓ THỂ - KHÔNG THỂ</a:t>
            </a:r>
          </a:p>
        </p:txBody>
      </p:sp>
    </p:spTree>
    <p:extLst>
      <p:ext uri="{BB962C8B-B14F-4D97-AF65-F5344CB8AC3E}">
        <p14:creationId xmlns:p14="http://schemas.microsoft.com/office/powerpoint/2010/main" val="486904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C6A245-4611-4234-BE00-F535AEA7BD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4498"/>
            <a:ext cx="12192000" cy="536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7643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Sing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C6A245-4611-4234-BE00-F535AEA7BD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75" t="22960" r="14210" b="676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D6B6F8A3-5995-4566-87CE-D31B351FA6E4}"/>
              </a:ext>
            </a:extLst>
          </p:cNvPr>
          <p:cNvSpPr/>
          <p:nvPr/>
        </p:nvSpPr>
        <p:spPr>
          <a:xfrm>
            <a:off x="863600" y="4914900"/>
            <a:ext cx="3403600" cy="901700"/>
          </a:xfrm>
          <a:prstGeom prst="wedgeRoundRectCallout">
            <a:avLst>
              <a:gd name="adj1" fmla="val 96589"/>
              <a:gd name="adj2" fmla="val -191184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167BD028-A665-41F6-AC18-304718412C02}"/>
              </a:ext>
            </a:extLst>
          </p:cNvPr>
          <p:cNvSpPr/>
          <p:nvPr/>
        </p:nvSpPr>
        <p:spPr>
          <a:xfrm>
            <a:off x="5029200" y="5588000"/>
            <a:ext cx="3403600" cy="901700"/>
          </a:xfrm>
          <a:prstGeom prst="wedgeRoundRectCallout">
            <a:avLst>
              <a:gd name="adj1" fmla="val -13486"/>
              <a:gd name="adj2" fmla="val -213719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46A10F09-C14A-4BB7-ADF9-BFED8A6F80AC}"/>
              </a:ext>
            </a:extLst>
          </p:cNvPr>
          <p:cNvSpPr/>
          <p:nvPr/>
        </p:nvSpPr>
        <p:spPr>
          <a:xfrm>
            <a:off x="8547223" y="4254500"/>
            <a:ext cx="3403600" cy="901700"/>
          </a:xfrm>
          <a:prstGeom prst="wedgeRoundRectCallout">
            <a:avLst>
              <a:gd name="adj1" fmla="val -84008"/>
              <a:gd name="adj2" fmla="val -96818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9438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A7057BA-1317-41AE-AA86-8FA438F583E5}"/>
              </a:ext>
            </a:extLst>
          </p:cNvPr>
          <p:cNvGrpSpPr/>
          <p:nvPr/>
        </p:nvGrpSpPr>
        <p:grpSpPr>
          <a:xfrm>
            <a:off x="5750673" y="2687443"/>
            <a:ext cx="1018118" cy="1048216"/>
            <a:chOff x="-159474" y="1817647"/>
            <a:chExt cx="5010255" cy="504035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6FB56DC-319C-4F6A-A15E-7F7A29AA6A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588" t="11993" b="8583"/>
            <a:stretch/>
          </p:blipFill>
          <p:spPr>
            <a:xfrm flipH="1">
              <a:off x="-159474" y="1817647"/>
              <a:ext cx="3219909" cy="4700051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663C73B-DE57-4FBE-BD9E-A29E461EFD40}"/>
                </a:ext>
              </a:extLst>
            </p:cNvPr>
            <p:cNvGrpSpPr/>
            <p:nvPr/>
          </p:nvGrpSpPr>
          <p:grpSpPr>
            <a:xfrm>
              <a:off x="513857" y="3936380"/>
              <a:ext cx="4336924" cy="2921620"/>
              <a:chOff x="2268166" y="2938142"/>
              <a:chExt cx="7655668" cy="3285879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1E70ADA-6382-4E32-82C4-10D046CD84D5}"/>
                  </a:ext>
                </a:extLst>
              </p:cNvPr>
              <p:cNvSpPr/>
              <p:nvPr/>
            </p:nvSpPr>
            <p:spPr>
              <a:xfrm>
                <a:off x="2706623" y="4641236"/>
                <a:ext cx="365759" cy="150910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228600"/>
                <a:bevelB w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C3CD91C-1DF0-487D-B1BB-07D9E43AE11B}"/>
                  </a:ext>
                </a:extLst>
              </p:cNvPr>
              <p:cNvSpPr/>
              <p:nvPr/>
            </p:nvSpPr>
            <p:spPr>
              <a:xfrm>
                <a:off x="9046465" y="4641236"/>
                <a:ext cx="438457" cy="1582785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228600"/>
                <a:bevelB w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E0705CC-B4F9-4A29-B660-AD739DE6AB84}"/>
                  </a:ext>
                </a:extLst>
              </p:cNvPr>
              <p:cNvSpPr/>
              <p:nvPr/>
            </p:nvSpPr>
            <p:spPr>
              <a:xfrm>
                <a:off x="5895059" y="5190981"/>
                <a:ext cx="365760" cy="959363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228600"/>
                <a:bevelB w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UTM Avo" panose="02040603050506020204" pitchFamily="18" charset="0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9FEDE3C7-54D1-40B6-B8E2-87184C62B0D5}"/>
                  </a:ext>
                </a:extLst>
              </p:cNvPr>
              <p:cNvSpPr/>
              <p:nvPr/>
            </p:nvSpPr>
            <p:spPr>
              <a:xfrm>
                <a:off x="2268166" y="2938142"/>
                <a:ext cx="7655668" cy="2536066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57150">
                <a:solidFill>
                  <a:schemeClr val="accent2">
                    <a:lumMod val="50000"/>
                  </a:schemeClr>
                </a:solidFill>
              </a:ln>
              <a:scene3d>
                <a:camera prst="perspectiveRelaxed"/>
                <a:lightRig rig="threePt" dir="t"/>
              </a:scene3d>
              <a:sp3d>
                <a:bevelT w="63500" h="285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7891C9B-183D-426B-AFCE-BB5C346ACF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3472" b="66667" l="15062" r="30433">
                          <a14:foregroundMark x1="21201" y1="25694" x2="25795" y2="26806"/>
                          <a14:foregroundMark x1="22482" y1="24028" x2="26148" y2="26250"/>
                          <a14:foregroundMark x1="28975" y1="43472" x2="29903" y2="49028"/>
                          <a14:foregroundMark x1="30256" y1="41250" x2="30477" y2="44444"/>
                          <a14:foregroundMark x1="20848" y1="66250" x2="25353" y2="65694"/>
                          <a14:foregroundMark x1="25353" y1="65694" x2="25707" y2="65694"/>
                          <a14:foregroundMark x1="23057" y1="23611" x2="26546" y2="25694"/>
                          <a14:foregroundMark x1="19655" y1="66528" x2="24647" y2="66528"/>
                          <a14:foregroundMark x1="24647" y1="66528" x2="25751" y2="66667"/>
                          <a14:foregroundMark x1="15062" y1="44583" x2="15459" y2="5152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62" t="19659" r="68354" b="29724"/>
            <a:stretch/>
          </p:blipFill>
          <p:spPr>
            <a:xfrm>
              <a:off x="1782145" y="4037349"/>
              <a:ext cx="1924949" cy="1685528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FC9761F7-65FC-424F-BD6D-5ADDBDBC7F4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6" r="6968"/>
          <a:stretch/>
        </p:blipFill>
        <p:spPr>
          <a:xfrm>
            <a:off x="0" y="242849"/>
            <a:ext cx="12192000" cy="6372301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F418414C-B8DF-4CA7-A5E0-8EDBE78446E6}"/>
              </a:ext>
            </a:extLst>
          </p:cNvPr>
          <p:cNvSpPr/>
          <p:nvPr/>
        </p:nvSpPr>
        <p:spPr>
          <a:xfrm>
            <a:off x="1803399" y="335982"/>
            <a:ext cx="1675859" cy="764685"/>
          </a:xfrm>
          <a:prstGeom prst="wedgeRoundRectCallout">
            <a:avLst>
              <a:gd name="adj1" fmla="val 50050"/>
              <a:gd name="adj2" fmla="val 94103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817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51DE21-F110-4BA1-AAE7-EDA6FCA55FC1}"/>
              </a:ext>
            </a:extLst>
          </p:cNvPr>
          <p:cNvGrpSpPr/>
          <p:nvPr/>
        </p:nvGrpSpPr>
        <p:grpSpPr>
          <a:xfrm>
            <a:off x="188708" y="1817647"/>
            <a:ext cx="5010255" cy="5040353"/>
            <a:chOff x="-159474" y="1817647"/>
            <a:chExt cx="5010255" cy="504035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3CC3960-385D-40C3-988B-E0B8676EE4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588" t="11993" b="8583"/>
            <a:stretch/>
          </p:blipFill>
          <p:spPr>
            <a:xfrm flipH="1">
              <a:off x="-159474" y="1817647"/>
              <a:ext cx="3219909" cy="4700051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2496ECE-FDF0-48D6-B832-7AB3353C81AC}"/>
                </a:ext>
              </a:extLst>
            </p:cNvPr>
            <p:cNvGrpSpPr/>
            <p:nvPr/>
          </p:nvGrpSpPr>
          <p:grpSpPr>
            <a:xfrm>
              <a:off x="513857" y="3936380"/>
              <a:ext cx="4336924" cy="2921620"/>
              <a:chOff x="2268166" y="2938142"/>
              <a:chExt cx="7655668" cy="3285879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2545FBD-62C0-436E-B2A6-D568A4B02C83}"/>
                  </a:ext>
                </a:extLst>
              </p:cNvPr>
              <p:cNvSpPr/>
              <p:nvPr/>
            </p:nvSpPr>
            <p:spPr>
              <a:xfrm>
                <a:off x="2706623" y="4641236"/>
                <a:ext cx="365759" cy="150910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228600"/>
                <a:bevelB w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19BD66B-EE69-4779-A4C2-19C789E964CB}"/>
                  </a:ext>
                </a:extLst>
              </p:cNvPr>
              <p:cNvSpPr/>
              <p:nvPr/>
            </p:nvSpPr>
            <p:spPr>
              <a:xfrm>
                <a:off x="9046465" y="4641236"/>
                <a:ext cx="438457" cy="1582785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228600"/>
                <a:bevelB w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A7FA73A-4A06-484A-9217-86052639AACC}"/>
                  </a:ext>
                </a:extLst>
              </p:cNvPr>
              <p:cNvSpPr/>
              <p:nvPr/>
            </p:nvSpPr>
            <p:spPr>
              <a:xfrm>
                <a:off x="5895059" y="5190981"/>
                <a:ext cx="365760" cy="959363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228600"/>
                <a:bevelB w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UTM Avo" panose="02040603050506020204" pitchFamily="18" charset="0"/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F911F809-FA25-4A5D-9DCE-38CDEAD3574D}"/>
                  </a:ext>
                </a:extLst>
              </p:cNvPr>
              <p:cNvSpPr/>
              <p:nvPr/>
            </p:nvSpPr>
            <p:spPr>
              <a:xfrm>
                <a:off x="2268166" y="2938142"/>
                <a:ext cx="7655668" cy="2536066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57150">
                <a:solidFill>
                  <a:schemeClr val="accent2">
                    <a:lumMod val="50000"/>
                  </a:schemeClr>
                </a:solidFill>
              </a:ln>
              <a:scene3d>
                <a:camera prst="perspectiveRelaxed"/>
                <a:lightRig rig="threePt" dir="t"/>
              </a:scene3d>
              <a:sp3d>
                <a:bevelT w="63500" h="285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4792BDA-E062-48D9-8459-C5D8B83B25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3472" b="66667" l="15062" r="30433">
                          <a14:foregroundMark x1="21201" y1="25694" x2="25795" y2="26806"/>
                          <a14:foregroundMark x1="22482" y1="24028" x2="26148" y2="26250"/>
                          <a14:foregroundMark x1="28975" y1="43472" x2="29903" y2="49028"/>
                          <a14:foregroundMark x1="30256" y1="41250" x2="30477" y2="44444"/>
                          <a14:foregroundMark x1="20848" y1="66250" x2="25353" y2="65694"/>
                          <a14:foregroundMark x1="25353" y1="65694" x2="25707" y2="65694"/>
                          <a14:foregroundMark x1="23057" y1="23611" x2="26546" y2="25694"/>
                          <a14:foregroundMark x1="19655" y1="66528" x2="24647" y2="66528"/>
                          <a14:foregroundMark x1="24647" y1="66528" x2="25751" y2="66667"/>
                          <a14:foregroundMark x1="15062" y1="44583" x2="15459" y2="5152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62" t="19659" r="68354" b="29724"/>
            <a:stretch/>
          </p:blipFill>
          <p:spPr>
            <a:xfrm>
              <a:off x="1782145" y="4037349"/>
              <a:ext cx="1924949" cy="1685528"/>
            </a:xfrm>
            <a:prstGeom prst="rect">
              <a:avLst/>
            </a:prstGeom>
          </p:spPr>
        </p:pic>
      </p:grpSp>
      <p:sp>
        <p:nvSpPr>
          <p:cNvPr id="12" name="Rounded Rectangle 4">
            <a:extLst>
              <a:ext uri="{FF2B5EF4-FFF2-40B4-BE49-F238E27FC236}">
                <a16:creationId xmlns:a16="http://schemas.microsoft.com/office/drawing/2014/main" id="{56CF5D22-0955-4671-AB16-ABF101B2013C}"/>
              </a:ext>
            </a:extLst>
          </p:cNvPr>
          <p:cNvSpPr/>
          <p:nvPr/>
        </p:nvSpPr>
        <p:spPr>
          <a:xfrm>
            <a:off x="2094910" y="435783"/>
            <a:ext cx="8002179" cy="1273563"/>
          </a:xfrm>
          <a:prstGeom prst="wedgeRoundRectCallout">
            <a:avLst>
              <a:gd name="adj1" fmla="val -49704"/>
              <a:gd name="adj2" fmla="val -14220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>
              <a:lnSpc>
                <a:spcPct val="150000"/>
              </a:lnSpc>
            </a:pP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 fontAlgn="t">
              <a:lnSpc>
                <a:spcPct val="150000"/>
              </a:lnSpc>
            </a:pP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0F1A397-30F4-41D4-BE80-9AAC06602FFE}"/>
              </a:ext>
            </a:extLst>
          </p:cNvPr>
          <p:cNvGrpSpPr/>
          <p:nvPr/>
        </p:nvGrpSpPr>
        <p:grpSpPr>
          <a:xfrm>
            <a:off x="6803467" y="3421250"/>
            <a:ext cx="2987306" cy="1232197"/>
            <a:chOff x="6613896" y="3473516"/>
            <a:chExt cx="2987306" cy="123219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D33A44D-43C2-48D2-8639-2DCB23129FC6}"/>
                </a:ext>
              </a:extLst>
            </p:cNvPr>
            <p:cNvSpPr txBox="1"/>
            <p:nvPr/>
          </p:nvSpPr>
          <p:spPr>
            <a:xfrm>
              <a:off x="6613896" y="3473516"/>
              <a:ext cx="2987306" cy="1232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Chắc</a:t>
              </a:r>
              <a:r>
                <a: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chắn</a:t>
              </a:r>
              <a:endPara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lấy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1 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09A8E1C-DCA4-4781-8FA7-84978C09C02A}"/>
                </a:ext>
              </a:extLst>
            </p:cNvPr>
            <p:cNvSpPr/>
            <p:nvPr/>
          </p:nvSpPr>
          <p:spPr>
            <a:xfrm>
              <a:off x="8975445" y="4167672"/>
              <a:ext cx="458483" cy="48577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491393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51DE21-F110-4BA1-AAE7-EDA6FCA55FC1}"/>
              </a:ext>
            </a:extLst>
          </p:cNvPr>
          <p:cNvGrpSpPr/>
          <p:nvPr/>
        </p:nvGrpSpPr>
        <p:grpSpPr>
          <a:xfrm>
            <a:off x="188708" y="1817647"/>
            <a:ext cx="5010255" cy="5040353"/>
            <a:chOff x="-159474" y="1817647"/>
            <a:chExt cx="5010255" cy="504035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3CC3960-385D-40C3-988B-E0B8676EE4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588" t="11993" b="8583"/>
            <a:stretch/>
          </p:blipFill>
          <p:spPr>
            <a:xfrm flipH="1">
              <a:off x="-159474" y="1817647"/>
              <a:ext cx="3219909" cy="4700051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2496ECE-FDF0-48D6-B832-7AB3353C81AC}"/>
                </a:ext>
              </a:extLst>
            </p:cNvPr>
            <p:cNvGrpSpPr/>
            <p:nvPr/>
          </p:nvGrpSpPr>
          <p:grpSpPr>
            <a:xfrm>
              <a:off x="513857" y="3936380"/>
              <a:ext cx="4336924" cy="2921620"/>
              <a:chOff x="2268166" y="2938142"/>
              <a:chExt cx="7655668" cy="3285879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2545FBD-62C0-436E-B2A6-D568A4B02C83}"/>
                  </a:ext>
                </a:extLst>
              </p:cNvPr>
              <p:cNvSpPr/>
              <p:nvPr/>
            </p:nvSpPr>
            <p:spPr>
              <a:xfrm>
                <a:off x="2706623" y="4641236"/>
                <a:ext cx="365759" cy="150910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228600"/>
                <a:bevelB w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19BD66B-EE69-4779-A4C2-19C789E964CB}"/>
                  </a:ext>
                </a:extLst>
              </p:cNvPr>
              <p:cNvSpPr/>
              <p:nvPr/>
            </p:nvSpPr>
            <p:spPr>
              <a:xfrm>
                <a:off x="9046465" y="4641236"/>
                <a:ext cx="438457" cy="1582785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228600"/>
                <a:bevelB w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A7FA73A-4A06-484A-9217-86052639AACC}"/>
                  </a:ext>
                </a:extLst>
              </p:cNvPr>
              <p:cNvSpPr/>
              <p:nvPr/>
            </p:nvSpPr>
            <p:spPr>
              <a:xfrm>
                <a:off x="5895059" y="5190981"/>
                <a:ext cx="365760" cy="959363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228600"/>
                <a:bevelB w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UTM Avo" panose="02040603050506020204" pitchFamily="18" charset="0"/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F911F809-FA25-4A5D-9DCE-38CDEAD3574D}"/>
                  </a:ext>
                </a:extLst>
              </p:cNvPr>
              <p:cNvSpPr/>
              <p:nvPr/>
            </p:nvSpPr>
            <p:spPr>
              <a:xfrm>
                <a:off x="2268166" y="2938142"/>
                <a:ext cx="7655668" cy="2536066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57150">
                <a:solidFill>
                  <a:schemeClr val="accent2">
                    <a:lumMod val="50000"/>
                  </a:schemeClr>
                </a:solidFill>
              </a:ln>
              <a:scene3d>
                <a:camera prst="perspectiveRelaxed"/>
                <a:lightRig rig="threePt" dir="t"/>
              </a:scene3d>
              <a:sp3d>
                <a:bevelT w="63500" h="285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4792BDA-E062-48D9-8459-C5D8B83B25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9" b="249"/>
            <a:stretch/>
          </p:blipFill>
          <p:spPr>
            <a:xfrm>
              <a:off x="1782145" y="4037349"/>
              <a:ext cx="1924949" cy="1685528"/>
            </a:xfrm>
            <a:prstGeom prst="rect">
              <a:avLst/>
            </a:prstGeom>
          </p:spPr>
        </p:pic>
      </p:grpSp>
      <p:sp>
        <p:nvSpPr>
          <p:cNvPr id="12" name="Rounded Rectangle 4">
            <a:extLst>
              <a:ext uri="{FF2B5EF4-FFF2-40B4-BE49-F238E27FC236}">
                <a16:creationId xmlns:a16="http://schemas.microsoft.com/office/drawing/2014/main" id="{56CF5D22-0955-4671-AB16-ABF101B2013C}"/>
              </a:ext>
            </a:extLst>
          </p:cNvPr>
          <p:cNvSpPr/>
          <p:nvPr/>
        </p:nvSpPr>
        <p:spPr>
          <a:xfrm>
            <a:off x="2094910" y="435783"/>
            <a:ext cx="8002179" cy="1273563"/>
          </a:xfrm>
          <a:prstGeom prst="wedgeRoundRectCallout">
            <a:avLst>
              <a:gd name="adj1" fmla="val -49704"/>
              <a:gd name="adj2" fmla="val -14220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>
              <a:lnSpc>
                <a:spcPct val="150000"/>
              </a:lnSpc>
            </a:pP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 fontAlgn="t">
              <a:lnSpc>
                <a:spcPct val="150000"/>
              </a:lnSpc>
            </a:pP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0F1A397-30F4-41D4-BE80-9AAC06602FFE}"/>
              </a:ext>
            </a:extLst>
          </p:cNvPr>
          <p:cNvGrpSpPr/>
          <p:nvPr/>
        </p:nvGrpSpPr>
        <p:grpSpPr>
          <a:xfrm>
            <a:off x="6803467" y="3421250"/>
            <a:ext cx="2987306" cy="1232197"/>
            <a:chOff x="6613896" y="3473516"/>
            <a:chExt cx="2987306" cy="123219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D33A44D-43C2-48D2-8639-2DCB23129FC6}"/>
                </a:ext>
              </a:extLst>
            </p:cNvPr>
            <p:cNvSpPr txBox="1"/>
            <p:nvPr/>
          </p:nvSpPr>
          <p:spPr>
            <a:xfrm>
              <a:off x="6613896" y="3473516"/>
              <a:ext cx="2987306" cy="1232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endPara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lấy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1 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09A8E1C-DCA4-4781-8FA7-84978C09C02A}"/>
                </a:ext>
              </a:extLst>
            </p:cNvPr>
            <p:cNvSpPr/>
            <p:nvPr/>
          </p:nvSpPr>
          <p:spPr>
            <a:xfrm>
              <a:off x="8975445" y="4167672"/>
              <a:ext cx="458483" cy="48577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211122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319</Words>
  <Application>Microsoft Office PowerPoint</Application>
  <PresentationFormat>Widescreen</PresentationFormat>
  <Paragraphs>57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等线</vt:lpstr>
      <vt:lpstr>Arial</vt:lpstr>
      <vt:lpstr>Calibri</vt:lpstr>
      <vt:lpstr>Calibri Light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Duẩn Huy</cp:lastModifiedBy>
  <cp:revision>77</cp:revision>
  <dcterms:created xsi:type="dcterms:W3CDTF">2020-07-28T08:39:47Z</dcterms:created>
  <dcterms:modified xsi:type="dcterms:W3CDTF">2022-04-29T16:00:09Z</dcterms:modified>
</cp:coreProperties>
</file>