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73" r:id="rId5"/>
  </p:sldMasterIdLst>
  <p:notesMasterIdLst>
    <p:notesMasterId r:id="rId19"/>
  </p:notesMasterIdLst>
  <p:sldIdLst>
    <p:sldId id="256" r:id="rId6"/>
    <p:sldId id="515" r:id="rId7"/>
    <p:sldId id="265" r:id="rId8"/>
    <p:sldId id="3397" r:id="rId9"/>
    <p:sldId id="516" r:id="rId10"/>
    <p:sldId id="259" r:id="rId11"/>
    <p:sldId id="3398" r:id="rId12"/>
    <p:sldId id="258" r:id="rId13"/>
    <p:sldId id="262" r:id="rId14"/>
    <p:sldId id="263" r:id="rId15"/>
    <p:sldId id="264" r:id="rId16"/>
    <p:sldId id="3399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223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796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07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63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84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065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818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318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9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970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6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05C06-581B-4472-8D06-B6E28EBCE94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8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9.png"/><Relationship Id="rId5" Type="http://schemas.openxmlformats.org/officeDocument/2006/relationships/slide" Target="slide7.xml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9.png"/><Relationship Id="rId5" Type="http://schemas.openxmlformats.org/officeDocument/2006/relationships/slide" Target="slide7.xml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9.png"/><Relationship Id="rId5" Type="http://schemas.openxmlformats.org/officeDocument/2006/relationships/slide" Target="slide7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5" Type="http://schemas.microsoft.com/office/2007/relationships/hdphoto" Target="../media/hdphoto3.wdp"/><Relationship Id="rId4" Type="http://schemas.openxmlformats.org/officeDocument/2006/relationships/image" Target="../media/image45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3.png"/><Relationship Id="rId18" Type="http://schemas.microsoft.com/office/2007/relationships/hdphoto" Target="../media/hdphoto7.wdp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61.xml"/><Relationship Id="rId21" Type="http://schemas.openxmlformats.org/officeDocument/2006/relationships/slide" Target="slide8.xml"/><Relationship Id="rId7" Type="http://schemas.openxmlformats.org/officeDocument/2006/relationships/image" Target="../media/image49.png"/><Relationship Id="rId12" Type="http://schemas.microsoft.com/office/2007/relationships/hdphoto" Target="../media/hdphoto5.wdp"/><Relationship Id="rId17" Type="http://schemas.openxmlformats.org/officeDocument/2006/relationships/image" Target="../media/image56.png"/><Relationship Id="rId25" Type="http://schemas.openxmlformats.org/officeDocument/2006/relationships/slide" Target="slide12.xml"/><Relationship Id="rId2" Type="http://schemas.openxmlformats.org/officeDocument/2006/relationships/audio" Target="../media/media3.mp3"/><Relationship Id="rId16" Type="http://schemas.openxmlformats.org/officeDocument/2006/relationships/image" Target="../media/image55.png"/><Relationship Id="rId20" Type="http://schemas.microsoft.com/office/2007/relationships/hdphoto" Target="../media/hdphoto8.wdp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52.png"/><Relationship Id="rId24" Type="http://schemas.openxmlformats.org/officeDocument/2006/relationships/slide" Target="slide11.xml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23" Type="http://schemas.openxmlformats.org/officeDocument/2006/relationships/slide" Target="slide10.xml"/><Relationship Id="rId10" Type="http://schemas.openxmlformats.org/officeDocument/2006/relationships/image" Target="../media/image51.png"/><Relationship Id="rId19" Type="http://schemas.openxmlformats.org/officeDocument/2006/relationships/image" Target="../media/image57.png"/><Relationship Id="rId4" Type="http://schemas.openxmlformats.org/officeDocument/2006/relationships/image" Target="../media/image48.jpeg"/><Relationship Id="rId9" Type="http://schemas.openxmlformats.org/officeDocument/2006/relationships/image" Target="../media/image50.png"/><Relationship Id="rId14" Type="http://schemas.microsoft.com/office/2007/relationships/hdphoto" Target="../media/hdphoto6.wdp"/><Relationship Id="rId22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9.png"/><Relationship Id="rId5" Type="http://schemas.openxmlformats.org/officeDocument/2006/relationships/slide" Target="slide7.xml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9.png"/><Relationship Id="rId5" Type="http://schemas.openxmlformats.org/officeDocument/2006/relationships/slide" Target="slide7.xml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0222" y="835427"/>
            <a:ext cx="69718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err="1">
                <a:solidFill>
                  <a:srgbClr val="0033CC"/>
                </a:solidFill>
              </a:rPr>
              <a:t>Điền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dấu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câu</a:t>
            </a:r>
            <a:endParaRPr lang="en-US" sz="3600" dirty="0">
              <a:solidFill>
                <a:srgbClr val="0033CC"/>
              </a:solidFill>
            </a:endParaRPr>
          </a:p>
          <a:p>
            <a:pPr lvl="0"/>
            <a:r>
              <a:rPr lang="en-US" sz="3600" dirty="0">
                <a:solidFill>
                  <a:srgbClr val="0033CC"/>
                </a:solidFill>
              </a:rPr>
              <a:t>“ </a:t>
            </a:r>
            <a:r>
              <a:rPr lang="en-US" sz="3600" dirty="0" err="1">
                <a:solidFill>
                  <a:srgbClr val="0033CC"/>
                </a:solidFill>
              </a:rPr>
              <a:t>Mỗi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ngày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em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đều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dậy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vào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lúc</a:t>
            </a:r>
            <a:r>
              <a:rPr lang="en-US" sz="3600" dirty="0">
                <a:solidFill>
                  <a:srgbClr val="0033CC"/>
                </a:solidFill>
              </a:rPr>
              <a:t> 6 </a:t>
            </a:r>
            <a:r>
              <a:rPr lang="en-US" sz="3600" dirty="0" err="1">
                <a:solidFill>
                  <a:srgbClr val="0033CC"/>
                </a:solidFill>
              </a:rPr>
              <a:t>giờ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sáng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ăn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sáng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vào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lúc</a:t>
            </a:r>
            <a:r>
              <a:rPr lang="en-US" sz="3600" dirty="0">
                <a:solidFill>
                  <a:srgbClr val="0033CC"/>
                </a:solidFill>
              </a:rPr>
              <a:t> 6 </a:t>
            </a:r>
            <a:r>
              <a:rPr lang="en-US" sz="3600" dirty="0" err="1">
                <a:solidFill>
                  <a:srgbClr val="0033CC"/>
                </a:solidFill>
              </a:rPr>
              <a:t>giờ</a:t>
            </a:r>
            <a:r>
              <a:rPr lang="en-US" sz="3600" dirty="0">
                <a:solidFill>
                  <a:srgbClr val="0033CC"/>
                </a:solidFill>
              </a:rPr>
              <a:t> 30 </a:t>
            </a:r>
            <a:r>
              <a:rPr lang="en-US" sz="3600" dirty="0" err="1">
                <a:solidFill>
                  <a:srgbClr val="0033CC"/>
                </a:solidFill>
              </a:rPr>
              <a:t>phút</a:t>
            </a:r>
            <a:r>
              <a:rPr lang="en-US" sz="3600" dirty="0">
                <a:solidFill>
                  <a:srgbClr val="0033CC"/>
                </a:solidFill>
              </a:rPr>
              <a:t> 7 </a:t>
            </a:r>
            <a:r>
              <a:rPr lang="en-US" sz="3600" dirty="0" err="1">
                <a:solidFill>
                  <a:srgbClr val="0033CC"/>
                </a:solidFill>
              </a:rPr>
              <a:t>giờ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kém</a:t>
            </a:r>
            <a:r>
              <a:rPr lang="en-US" sz="3600" dirty="0">
                <a:solidFill>
                  <a:srgbClr val="0033CC"/>
                </a:solidFill>
              </a:rPr>
              <a:t> 15 </a:t>
            </a:r>
            <a:r>
              <a:rPr lang="en-US" sz="3600" dirty="0" err="1">
                <a:solidFill>
                  <a:srgbClr val="0033CC"/>
                </a:solidFill>
              </a:rPr>
              <a:t>phút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em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bắt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đầu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đi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học</a:t>
            </a:r>
            <a:r>
              <a:rPr lang="en-US" sz="3600" dirty="0">
                <a:solidFill>
                  <a:srgbClr val="0033CC"/>
                </a:solidFill>
              </a:rPr>
              <a:t>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20531" y="4231320"/>
            <a:ext cx="57126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33CC"/>
                </a:solidFill>
              </a:rPr>
              <a:t>“ </a:t>
            </a:r>
            <a:r>
              <a:rPr lang="en-US" sz="3200" dirty="0" err="1">
                <a:solidFill>
                  <a:srgbClr val="0033CC"/>
                </a:solidFill>
              </a:rPr>
              <a:t>Mỗi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ngày</a:t>
            </a:r>
            <a:r>
              <a:rPr lang="en-US" sz="3200" dirty="0">
                <a:solidFill>
                  <a:srgbClr val="FF0000"/>
                </a:solidFill>
              </a:rPr>
              <a:t>,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em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đều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dậy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vào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lúc</a:t>
            </a:r>
            <a:r>
              <a:rPr lang="en-US" sz="3200" dirty="0">
                <a:solidFill>
                  <a:srgbClr val="0033CC"/>
                </a:solidFill>
              </a:rPr>
              <a:t> 6 </a:t>
            </a:r>
            <a:r>
              <a:rPr lang="en-US" sz="3200" dirty="0" err="1">
                <a:solidFill>
                  <a:srgbClr val="0033CC"/>
                </a:solidFill>
              </a:rPr>
              <a:t>giờ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sáng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Ăn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sáng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vào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lúc</a:t>
            </a:r>
            <a:r>
              <a:rPr lang="en-US" sz="3200" dirty="0">
                <a:solidFill>
                  <a:srgbClr val="0033CC"/>
                </a:solidFill>
              </a:rPr>
              <a:t> 6 </a:t>
            </a:r>
            <a:r>
              <a:rPr lang="en-US" sz="3200" dirty="0" err="1">
                <a:solidFill>
                  <a:srgbClr val="0033CC"/>
                </a:solidFill>
              </a:rPr>
              <a:t>giờ</a:t>
            </a:r>
            <a:r>
              <a:rPr lang="en-US" sz="3200" dirty="0">
                <a:solidFill>
                  <a:srgbClr val="0033CC"/>
                </a:solidFill>
              </a:rPr>
              <a:t> 30 </a:t>
            </a:r>
            <a:r>
              <a:rPr lang="en-US" sz="3200" dirty="0" err="1">
                <a:solidFill>
                  <a:srgbClr val="0033CC"/>
                </a:solidFill>
              </a:rPr>
              <a:t>phút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r>
              <a:rPr lang="en-US" sz="3200" dirty="0">
                <a:solidFill>
                  <a:srgbClr val="0033CC"/>
                </a:solidFill>
              </a:rPr>
              <a:t> 7 </a:t>
            </a:r>
            <a:r>
              <a:rPr lang="en-US" sz="3200" dirty="0" err="1">
                <a:solidFill>
                  <a:srgbClr val="0033CC"/>
                </a:solidFill>
              </a:rPr>
              <a:t>giờ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kém</a:t>
            </a:r>
            <a:r>
              <a:rPr lang="en-US" sz="3200" dirty="0">
                <a:solidFill>
                  <a:srgbClr val="0033CC"/>
                </a:solidFill>
              </a:rPr>
              <a:t> 15 </a:t>
            </a:r>
            <a:r>
              <a:rPr lang="en-US" sz="3200" dirty="0" err="1">
                <a:solidFill>
                  <a:srgbClr val="0033CC"/>
                </a:solidFill>
              </a:rPr>
              <a:t>phút</a:t>
            </a:r>
            <a:r>
              <a:rPr lang="en-US" sz="3200" dirty="0">
                <a:solidFill>
                  <a:srgbClr val="FF0000"/>
                </a:solidFill>
              </a:rPr>
              <a:t>,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em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bắt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đầu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đi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học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r>
              <a:rPr lang="en-US" sz="3200" dirty="0">
                <a:solidFill>
                  <a:srgbClr val="0033CC"/>
                </a:solidFill>
              </a:rPr>
              <a:t>”</a:t>
            </a: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5289" y="-2565046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9366" y="901836"/>
            <a:ext cx="7813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Điền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dấu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câu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gì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vào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cuối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câu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sau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“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Ôi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muộn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mất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rồi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 “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6000" y="4899594"/>
            <a:ext cx="3764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than “ !”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0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6520" y="1173343"/>
            <a:ext cx="77235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400" dirty="0" err="1">
                <a:solidFill>
                  <a:srgbClr val="0033CC"/>
                </a:solidFill>
              </a:rPr>
              <a:t>Điền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dấu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câu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gì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vào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cuối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câu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sau</a:t>
            </a:r>
            <a:r>
              <a:rPr lang="en-US" sz="4400" dirty="0">
                <a:solidFill>
                  <a:srgbClr val="0033CC"/>
                </a:solidFill>
              </a:rPr>
              <a:t>:</a:t>
            </a:r>
          </a:p>
          <a:p>
            <a:pPr lvl="0">
              <a:defRPr/>
            </a:pPr>
            <a:r>
              <a:rPr lang="en-US" sz="4400" dirty="0">
                <a:solidFill>
                  <a:srgbClr val="0033CC"/>
                </a:solidFill>
              </a:rPr>
              <a:t>“ </a:t>
            </a:r>
            <a:r>
              <a:rPr lang="en-US" sz="4400" dirty="0" err="1">
                <a:solidFill>
                  <a:srgbClr val="0033CC"/>
                </a:solidFill>
              </a:rPr>
              <a:t>Cậu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đến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chưa</a:t>
            </a:r>
            <a:r>
              <a:rPr lang="en-US" sz="4400" dirty="0">
                <a:solidFill>
                  <a:srgbClr val="0033CC"/>
                </a:solidFill>
              </a:rPr>
              <a:t> 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45274" y="5058459"/>
            <a:ext cx="3663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 ? 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“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Tiết</a:t>
            </a:r>
            <a:r>
              <a:rPr lang="en-US" sz="5400" dirty="0"/>
              <a:t> 4</a:t>
            </a:r>
          </a:p>
          <a:p>
            <a:pPr algn="ctr"/>
            <a:r>
              <a:rPr lang="en-US" sz="5400" dirty="0" err="1"/>
              <a:t>Luyện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viết</a:t>
            </a:r>
            <a:r>
              <a:rPr lang="en-US" sz="5400" dirty="0"/>
              <a:t> </a:t>
            </a:r>
            <a:r>
              <a:rPr lang="en-US" sz="5400" dirty="0" err="1"/>
              <a:t>câu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93058" y="127439"/>
            <a:ext cx="160588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TIÊU ĐỀ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1AA9B8-6642-4A60-9FF8-AD5C93681C4F}"/>
              </a:ext>
            </a:extLst>
          </p:cNvPr>
          <p:cNvSpPr txBox="1"/>
          <p:nvPr/>
        </p:nvSpPr>
        <p:spPr>
          <a:xfrm>
            <a:off x="1450343" y="908124"/>
            <a:ext cx="1074165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1.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ngữ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chỉ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hoạt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động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mỗi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bạn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nhỏ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tranh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093F1-C8D4-4D59-B960-24973230F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" b="1800"/>
          <a:stretch/>
        </p:blipFill>
        <p:spPr>
          <a:xfrm>
            <a:off x="778713" y="2003424"/>
            <a:ext cx="10741657" cy="3354320"/>
          </a:xfrm>
          <a:prstGeom prst="rect">
            <a:avLst/>
          </a:prstGeom>
        </p:spPr>
      </p:pic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6A0472C7-78AF-4921-9A82-C9E72F00E3AE}"/>
              </a:ext>
            </a:extLst>
          </p:cNvPr>
          <p:cNvSpPr/>
          <p:nvPr/>
        </p:nvSpPr>
        <p:spPr>
          <a:xfrm>
            <a:off x="3679343" y="5557355"/>
            <a:ext cx="3345932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điện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thoại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A889CC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9FA059BC-023F-4A5F-BDAD-1FC00BCEEE0C}"/>
              </a:ext>
            </a:extLst>
          </p:cNvPr>
          <p:cNvSpPr/>
          <p:nvPr/>
        </p:nvSpPr>
        <p:spPr>
          <a:xfrm>
            <a:off x="8215371" y="5557355"/>
            <a:ext cx="2190548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Xem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vi</a:t>
            </a: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20F9D5A9-1A0D-4403-8314-28E3EDD72340}"/>
              </a:ext>
            </a:extLst>
          </p:cNvPr>
          <p:cNvSpPr/>
          <p:nvPr/>
        </p:nvSpPr>
        <p:spPr>
          <a:xfrm>
            <a:off x="1215171" y="5557355"/>
            <a:ext cx="2190548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thư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A889CC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73509" y="544333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E7A6CF-A360-4AFB-8311-8F2352D620D1}"/>
              </a:ext>
            </a:extLst>
          </p:cNvPr>
          <p:cNvSpPr txBox="1"/>
          <p:nvPr/>
        </p:nvSpPr>
        <p:spPr>
          <a:xfrm>
            <a:off x="1187050" y="563229"/>
            <a:ext cx="1026027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tiếp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để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hoàn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thành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nêu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công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dụng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đồ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vật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C576FF-E53B-4205-9D71-8C26279114F4}"/>
              </a:ext>
            </a:extLst>
          </p:cNvPr>
          <p:cNvSpPr/>
          <p:nvPr/>
        </p:nvSpPr>
        <p:spPr>
          <a:xfrm>
            <a:off x="1187050" y="1550241"/>
            <a:ext cx="10260279" cy="4259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điện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thoại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(……)</a:t>
            </a: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máy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tính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(……)</a:t>
            </a: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ti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vi,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(……)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85B8B4-6535-48A7-A03E-B7E2A8E246ED}"/>
              </a:ext>
            </a:extLst>
          </p:cNvPr>
          <p:cNvSpPr txBox="1"/>
          <p:nvPr/>
        </p:nvSpPr>
        <p:spPr>
          <a:xfrm>
            <a:off x="7140280" y="1646585"/>
            <a:ext cx="3093804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với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6DAE75-3115-4ECB-B7D3-D04B7ED2211A}"/>
              </a:ext>
            </a:extLst>
          </p:cNvPr>
          <p:cNvSpPr txBox="1"/>
          <p:nvPr/>
        </p:nvSpPr>
        <p:spPr>
          <a:xfrm>
            <a:off x="1775712" y="2297084"/>
            <a:ext cx="3220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ông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bà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quê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18BAC2-0591-4B2A-ADD3-370F40DCE3F3}"/>
              </a:ext>
            </a:extLst>
          </p:cNvPr>
          <p:cNvSpPr txBox="1"/>
          <p:nvPr/>
        </p:nvSpPr>
        <p:spPr>
          <a:xfrm>
            <a:off x="6979313" y="3393274"/>
            <a:ext cx="3093804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nhiều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9A801A-59B3-4C1F-BD3C-45549AEA84F4}"/>
              </a:ext>
            </a:extLst>
          </p:cNvPr>
          <p:cNvSpPr txBox="1"/>
          <p:nvPr/>
        </p:nvSpPr>
        <p:spPr>
          <a:xfrm>
            <a:off x="1775712" y="4053252"/>
            <a:ext cx="4015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tin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hữu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ích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C87B8-79E8-47B0-AC52-9D895F0E24D3}"/>
              </a:ext>
            </a:extLst>
          </p:cNvPr>
          <p:cNvSpPr txBox="1"/>
          <p:nvPr/>
        </p:nvSpPr>
        <p:spPr>
          <a:xfrm>
            <a:off x="6091247" y="5103828"/>
            <a:ext cx="5054260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phim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67A7C35F-99A8-40B1-B4B0-C8A13BEB5099}"/>
              </a:ext>
            </a:extLst>
          </p:cNvPr>
          <p:cNvSpPr txBox="1"/>
          <p:nvPr/>
        </p:nvSpPr>
        <p:spPr>
          <a:xfrm>
            <a:off x="2265612" y="739147"/>
            <a:ext cx="7995683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3.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Chọn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dấu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thích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hợp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cho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mỗi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ô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vuông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trong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đoạn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văn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sau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8CB39F-0135-43E9-9608-2FF7EFAA0D64}"/>
              </a:ext>
            </a:extLst>
          </p:cNvPr>
          <p:cNvSpPr/>
          <p:nvPr/>
        </p:nvSpPr>
        <p:spPr>
          <a:xfrm>
            <a:off x="1794076" y="1898353"/>
            <a:ext cx="8576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 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Ti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vi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gia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cs typeface="Arial"/>
                <a:sym typeface="Arial"/>
              </a:rPr>
              <a:t>đình</a:t>
            </a:r>
            <a:r>
              <a:rPr lang="en-US" sz="2400" ker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smtClean="0">
                <a:solidFill>
                  <a:srgbClr val="000000"/>
                </a:solidFill>
                <a:cs typeface="Arial"/>
                <a:sym typeface="Arial"/>
              </a:rPr>
              <a:t>em  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Bố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thường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xem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thời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cs typeface="Arial"/>
                <a:sym typeface="Arial"/>
              </a:rPr>
              <a:t>sự</a:t>
            </a:r>
            <a:r>
              <a:rPr lang="en-US" sz="2400" kern="0">
                <a:solidFill>
                  <a:srgbClr val="000000"/>
                </a:solidFill>
                <a:cs typeface="Arial"/>
                <a:sym typeface="Arial"/>
              </a:rPr>
              <a:t>  </a:t>
            </a:r>
            <a:r>
              <a:rPr lang="en-US" sz="2400" kern="0" smtClea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bóng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cs typeface="Arial"/>
                <a:sym typeface="Arial"/>
              </a:rPr>
              <a:t>đá</a:t>
            </a:r>
            <a:r>
              <a:rPr lang="en-US" sz="2400" kern="0">
                <a:solidFill>
                  <a:srgbClr val="000000"/>
                </a:solidFill>
                <a:cs typeface="Arial"/>
                <a:sym typeface="Arial"/>
              </a:rPr>
              <a:t>  </a:t>
            </a:r>
            <a:r>
              <a:rPr lang="en-US" sz="2400" kern="0" smtClean="0">
                <a:solidFill>
                  <a:srgbClr val="000000"/>
                </a:solidFill>
                <a:cs typeface="Arial"/>
                <a:sym typeface="Arial"/>
              </a:rPr>
              <a:t>    Mẹ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nghe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err="1">
                <a:solidFill>
                  <a:srgbClr val="000000"/>
                </a:solidFill>
                <a:cs typeface="Arial"/>
                <a:sym typeface="Arial"/>
              </a:rPr>
              <a:t>nhạc</a:t>
            </a:r>
            <a:r>
              <a:rPr lang="en-US" sz="2400" kern="0">
                <a:solidFill>
                  <a:srgbClr val="000000"/>
                </a:solidFill>
                <a:cs typeface="Arial"/>
                <a:sym typeface="Arial"/>
              </a:rPr>
              <a:t>  </a:t>
            </a:r>
            <a:r>
              <a:rPr lang="en-US" sz="2400" kern="0" smtClean="0">
                <a:solidFill>
                  <a:srgbClr val="000000"/>
                </a:solidFill>
                <a:cs typeface="Arial"/>
                <a:sym typeface="Arial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xem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phim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truyền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hình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Còn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nhất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chương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trình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cs typeface="Arial"/>
                <a:sym typeface="Arial"/>
              </a:rPr>
              <a:t>Thế</a:t>
            </a:r>
            <a:r>
              <a:rPr lang="en-US" sz="2400" i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cs typeface="Arial"/>
                <a:sym typeface="Arial"/>
              </a:rPr>
              <a:t>giới</a:t>
            </a:r>
            <a:r>
              <a:rPr lang="en-US" sz="2400" i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cs typeface="Arial"/>
                <a:sym typeface="Arial"/>
              </a:rPr>
              <a:t>động</a:t>
            </a:r>
            <a:r>
              <a:rPr lang="en-US" sz="2400" i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cs typeface="Arial"/>
                <a:sym typeface="Arial"/>
              </a:rPr>
              <a:t>vật</a:t>
            </a:r>
            <a:endParaRPr lang="en-US"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FDE0F8-74D0-4266-A4F2-E05F17B31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2636" y="4276976"/>
            <a:ext cx="3264065" cy="210522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64A1F41-7565-4E7A-8090-107736D7778E}"/>
              </a:ext>
            </a:extLst>
          </p:cNvPr>
          <p:cNvGrpSpPr/>
          <p:nvPr/>
        </p:nvGrpSpPr>
        <p:grpSpPr>
          <a:xfrm>
            <a:off x="6263453" y="2193096"/>
            <a:ext cx="288745" cy="288745"/>
            <a:chOff x="7507111" y="2996098"/>
            <a:chExt cx="417689" cy="41768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F58C5F1-8AF0-4E58-9B07-BE8405688CC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50A62E1-1A1B-4CAF-9606-9DE0E2700AFC}"/>
                </a:ext>
              </a:extLst>
            </p:cNvPr>
            <p:cNvCxnSpPr>
              <a:stCxn id="39" idx="0"/>
              <a:endCxn id="3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268434C-E892-48EC-8934-80E1C5AF2EC7}"/>
                </a:ext>
              </a:extLst>
            </p:cNvPr>
            <p:cNvCxnSpPr>
              <a:stCxn id="39" idx="3"/>
              <a:endCxn id="3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3EDC39A-7E21-44C9-8588-6E1AFECCC4F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004693-4A5F-43FE-9519-DF29A9884344}"/>
              </a:ext>
            </a:extLst>
          </p:cNvPr>
          <p:cNvGrpSpPr/>
          <p:nvPr/>
        </p:nvGrpSpPr>
        <p:grpSpPr>
          <a:xfrm>
            <a:off x="2338160" y="2958411"/>
            <a:ext cx="288745" cy="288745"/>
            <a:chOff x="7507111" y="2996098"/>
            <a:chExt cx="417689" cy="41768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6612F8F-7A69-46B4-A35E-FC78B5B5460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4B0375F-DBB3-4F9F-8978-39966DEA2431}"/>
                </a:ext>
              </a:extLst>
            </p:cNvPr>
            <p:cNvCxnSpPr>
              <a:stCxn id="44" idx="0"/>
              <a:endCxn id="4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67EA1E7-AF55-4F60-A702-BBF121859985}"/>
                </a:ext>
              </a:extLst>
            </p:cNvPr>
            <p:cNvCxnSpPr>
              <a:stCxn id="44" idx="3"/>
              <a:endCxn id="4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1D51227-6D72-4D16-B013-CD443A99F60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687DC91-9E31-4793-9DBB-6E139ED55CB4}"/>
              </a:ext>
            </a:extLst>
          </p:cNvPr>
          <p:cNvGrpSpPr/>
          <p:nvPr/>
        </p:nvGrpSpPr>
        <p:grpSpPr>
          <a:xfrm>
            <a:off x="3986578" y="2957338"/>
            <a:ext cx="288745" cy="288745"/>
            <a:chOff x="7507111" y="2996098"/>
            <a:chExt cx="417689" cy="41768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E52DD-CCA9-468E-B371-720A871A1E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901DB9E-99BB-4EF5-8876-8ED5C7BDEFF6}"/>
                </a:ext>
              </a:extLst>
            </p:cNvPr>
            <p:cNvCxnSpPr>
              <a:stCxn id="49" idx="0"/>
              <a:endCxn id="4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01BFE2D-6D4F-4790-9DFE-E728C821037A}"/>
                </a:ext>
              </a:extLst>
            </p:cNvPr>
            <p:cNvCxnSpPr>
              <a:stCxn id="49" idx="3"/>
              <a:endCxn id="4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8DAD9F7-987C-457E-99A4-D03C9648819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CF523A8-FAF3-4D50-95D9-3CC1E240D0C3}"/>
              </a:ext>
            </a:extLst>
          </p:cNvPr>
          <p:cNvGrpSpPr/>
          <p:nvPr/>
        </p:nvGrpSpPr>
        <p:grpSpPr>
          <a:xfrm>
            <a:off x="7720555" y="2957337"/>
            <a:ext cx="288745" cy="288745"/>
            <a:chOff x="7507111" y="2996098"/>
            <a:chExt cx="417689" cy="41768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1D63421-866A-402D-8DF0-148132FC232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4F698E0-C356-4627-B100-28B62E4FB8AE}"/>
                </a:ext>
              </a:extLst>
            </p:cNvPr>
            <p:cNvCxnSpPr>
              <a:stCxn id="54" idx="0"/>
              <a:endCxn id="5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43025E5-63E6-4C90-9964-595607020539}"/>
                </a:ext>
              </a:extLst>
            </p:cNvPr>
            <p:cNvCxnSpPr>
              <a:stCxn id="54" idx="3"/>
              <a:endCxn id="5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531015F-4344-4AE0-BA91-3DF11553D4C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78E59A2-40E8-4248-97F9-5AD529DE3536}"/>
              </a:ext>
            </a:extLst>
          </p:cNvPr>
          <p:cNvGrpSpPr/>
          <p:nvPr/>
        </p:nvGrpSpPr>
        <p:grpSpPr>
          <a:xfrm>
            <a:off x="9259199" y="3665536"/>
            <a:ext cx="288745" cy="288745"/>
            <a:chOff x="7507111" y="2996098"/>
            <a:chExt cx="417689" cy="41768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54CCE81-C11C-49E3-91C5-6DFF88D3C36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1DE3CE5-49CE-45B4-9DCC-E13B14CB9275}"/>
                </a:ext>
              </a:extLst>
            </p:cNvPr>
            <p:cNvCxnSpPr>
              <a:stCxn id="59" idx="0"/>
              <a:endCxn id="5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2F9A5AD-1671-404D-B0DC-3540B040A1C1}"/>
                </a:ext>
              </a:extLst>
            </p:cNvPr>
            <p:cNvCxnSpPr>
              <a:stCxn id="59" idx="3"/>
              <a:endCxn id="5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C63137D-AF6D-413E-9E62-7C5905F94155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DC3F580-303D-440A-8D3F-836ED3C82178}"/>
              </a:ext>
            </a:extLst>
          </p:cNvPr>
          <p:cNvSpPr txBox="1"/>
          <p:nvPr/>
        </p:nvSpPr>
        <p:spPr>
          <a:xfrm>
            <a:off x="6263453" y="2013899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.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2361AA2-E67F-43A9-ACC9-596CCA54C787}"/>
              </a:ext>
            </a:extLst>
          </p:cNvPr>
          <p:cNvSpPr txBox="1"/>
          <p:nvPr/>
        </p:nvSpPr>
        <p:spPr>
          <a:xfrm>
            <a:off x="2329934" y="2801132"/>
            <a:ext cx="34154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,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38FC0DC-6A00-42E4-BB45-923C45AB9266}"/>
              </a:ext>
            </a:extLst>
          </p:cNvPr>
          <p:cNvSpPr txBox="1"/>
          <p:nvPr/>
        </p:nvSpPr>
        <p:spPr>
          <a:xfrm>
            <a:off x="3953160" y="2801132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.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7661D15-7371-40D1-9A9E-8122B2BE7BC6}"/>
              </a:ext>
            </a:extLst>
          </p:cNvPr>
          <p:cNvSpPr txBox="1"/>
          <p:nvPr/>
        </p:nvSpPr>
        <p:spPr>
          <a:xfrm>
            <a:off x="7716314" y="2826714"/>
            <a:ext cx="34154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,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FC678A8-94C4-4089-A70A-2E672ED5BB8A}"/>
              </a:ext>
            </a:extLst>
          </p:cNvPr>
          <p:cNvSpPr txBox="1"/>
          <p:nvPr/>
        </p:nvSpPr>
        <p:spPr>
          <a:xfrm>
            <a:off x="9274817" y="3535375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.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0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63" y="1584751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4960" y="-30755"/>
            <a:ext cx="4527431" cy="9248895"/>
          </a:xfrm>
          <a:prstGeom prst="rect">
            <a:avLst/>
          </a:prstGeom>
        </p:spPr>
      </p:pic>
      <p:pic>
        <p:nvPicPr>
          <p:cNvPr id="7" name="Nhac Comandos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71526" y="4288892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1BA151-01D2-4AA9-BC33-067FBA851C20}"/>
              </a:ext>
            </a:extLst>
          </p:cNvPr>
          <p:cNvSpPr txBox="1"/>
          <p:nvPr/>
        </p:nvSpPr>
        <p:spPr>
          <a:xfrm>
            <a:off x="4107301" y="3323953"/>
            <a:ext cx="4933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Trò</a:t>
            </a:r>
            <a:r>
              <a:rPr lang="en-US" sz="4800" dirty="0"/>
              <a:t> </a:t>
            </a:r>
            <a:r>
              <a:rPr lang="en-US" sz="4800" dirty="0" err="1"/>
              <a:t>chơi</a:t>
            </a:r>
            <a:r>
              <a:rPr lang="en-US" sz="4800" dirty="0"/>
              <a:t> </a:t>
            </a:r>
            <a:r>
              <a:rPr lang="en-US" sz="4800" dirty="0" err="1"/>
              <a:t>củng</a:t>
            </a:r>
            <a:r>
              <a:rPr lang="en-US" sz="4800" dirty="0"/>
              <a:t> </a:t>
            </a:r>
            <a:r>
              <a:rPr lang="en-US" sz="4800" dirty="0" err="1"/>
              <a:t>cố</a:t>
            </a:r>
            <a:endParaRPr lang="en-US" sz="4800" dirty="0"/>
          </a:p>
        </p:txBody>
      </p:sp>
      <p:sp>
        <p:nvSpPr>
          <p:cNvPr id="2" name="TextBox 1"/>
          <p:cNvSpPr txBox="1"/>
          <p:nvPr/>
        </p:nvSpPr>
        <p:spPr>
          <a:xfrm>
            <a:off x="2811580" y="4288892"/>
            <a:ext cx="68900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 BỊ HÀNH TRANG</a:t>
            </a:r>
          </a:p>
        </p:txBody>
      </p:sp>
    </p:spTree>
    <p:extLst>
      <p:ext uri="{BB962C8B-B14F-4D97-AF65-F5344CB8AC3E}">
        <p14:creationId xmlns:p14="http://schemas.microsoft.com/office/powerpoint/2010/main" val="248252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0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0467" y1="28692" x2="13465" y2="78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367" y="6149848"/>
            <a:ext cx="1802040" cy="7667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358">
            <a:off x="3802375" y="2844300"/>
            <a:ext cx="1547251" cy="177747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1272">
            <a:off x="4217522" y="4761674"/>
            <a:ext cx="713356" cy="8248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65" y="616677"/>
            <a:ext cx="1039302" cy="5979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46" y="1865269"/>
            <a:ext cx="1008710" cy="89032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287" y="3365863"/>
            <a:ext cx="1997784" cy="17633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13" y="2585380"/>
            <a:ext cx="1758383" cy="3909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1272">
            <a:off x="7974905" y="4714404"/>
            <a:ext cx="548852" cy="6346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62" b="93905" l="0" r="89716">
                        <a14:backgroundMark x1="51860" y1="50095" x2="61269" y2="57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358">
            <a:off x="6834753" y="3402154"/>
            <a:ext cx="2171731" cy="249487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13" y="2301032"/>
            <a:ext cx="1757997" cy="10114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960" l="0" r="100000">
                        <a14:foregroundMark x1="18621" y1="29293" x2="25747" y2="56566"/>
                        <a14:foregroundMark x1="91264" y1="95960" x2="91264" y2="95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32" y="5698460"/>
            <a:ext cx="2022368" cy="947078"/>
          </a:xfrm>
          <a:prstGeom prst="rect">
            <a:avLst/>
          </a:prstGeom>
        </p:spPr>
      </p:pic>
      <p:sp>
        <p:nvSpPr>
          <p:cNvPr id="2" name="Rounded Rectangle 1">
            <a:hlinkClick r:id="rId21" action="ppaction://hlinksldjump"/>
          </p:cNvPr>
          <p:cNvSpPr/>
          <p:nvPr/>
        </p:nvSpPr>
        <p:spPr>
          <a:xfrm>
            <a:off x="3967365" y="147504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>
            <a:hlinkClick r:id="rId22" action="ppaction://hlinksldjump"/>
          </p:cNvPr>
          <p:cNvSpPr/>
          <p:nvPr/>
        </p:nvSpPr>
        <p:spPr>
          <a:xfrm>
            <a:off x="3981103" y="1297620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>
            <a:hlinkClick r:id="rId23" action="ppaction://hlinksldjump"/>
          </p:cNvPr>
          <p:cNvSpPr/>
          <p:nvPr/>
        </p:nvSpPr>
        <p:spPr>
          <a:xfrm>
            <a:off x="3992765" y="2843310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>
            <a:hlinkClick r:id="rId24" action="ppaction://hlinksldjump"/>
          </p:cNvPr>
          <p:cNvSpPr/>
          <p:nvPr/>
        </p:nvSpPr>
        <p:spPr>
          <a:xfrm>
            <a:off x="3663602" y="4272399"/>
            <a:ext cx="1937888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8" name="Rounded Rectangle 17">
            <a:hlinkClick r:id="rId25" action="ppaction://hlinksldjump"/>
          </p:cNvPr>
          <p:cNvSpPr/>
          <p:nvPr/>
        </p:nvSpPr>
        <p:spPr>
          <a:xfrm>
            <a:off x="3967365" y="5669351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Right Arrow Callout 2">
            <a:hlinkClick r:id="" action="ppaction://noaction"/>
          </p:cNvPr>
          <p:cNvSpPr/>
          <p:nvPr/>
        </p:nvSpPr>
        <p:spPr>
          <a:xfrm>
            <a:off x="10214256" y="210440"/>
            <a:ext cx="1763486" cy="718458"/>
          </a:xfrm>
          <a:prstGeom prst="rightArrowCallou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 ĐƯỜNG</a:t>
            </a:r>
          </a:p>
        </p:txBody>
      </p:sp>
      <p:pic>
        <p:nvPicPr>
          <p:cNvPr id="4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634848" y="77290"/>
            <a:ext cx="609600" cy="609600"/>
          </a:xfrm>
          <a:prstGeom prst="rect">
            <a:avLst/>
          </a:prstGeom>
        </p:spPr>
      </p:pic>
      <p:pic>
        <p:nvPicPr>
          <p:cNvPr id="21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787248" y="229690"/>
            <a:ext cx="609600" cy="609600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939648" y="382090"/>
            <a:ext cx="609600" cy="609600"/>
          </a:xfrm>
          <a:prstGeom prst="rect">
            <a:avLst/>
          </a:prstGeom>
        </p:spPr>
      </p:pic>
      <p:pic>
        <p:nvPicPr>
          <p:cNvPr id="23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3092048" y="534490"/>
            <a:ext cx="609600" cy="609600"/>
          </a:xfrm>
          <a:prstGeom prst="rect">
            <a:avLst/>
          </a:prstGeom>
        </p:spPr>
      </p:pic>
      <p:pic>
        <p:nvPicPr>
          <p:cNvPr id="24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3244448" y="686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5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6255" y="835427"/>
            <a:ext cx="76131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Nói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tiếp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để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hoàn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thành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công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dụng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của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đồ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vật</a:t>
            </a:r>
            <a:endParaRPr lang="en-US" sz="4400" dirty="0">
              <a:solidFill>
                <a:srgbClr val="0033CC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“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Nhờ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có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đèn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bàn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,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em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có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thể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…”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5029" y="4986486"/>
            <a:ext cx="3895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Học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bài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vào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buổi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5404" y="874455"/>
            <a:ext cx="77611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dirty="0" err="1">
                <a:solidFill>
                  <a:srgbClr val="0033CC"/>
                </a:solidFill>
              </a:rPr>
              <a:t>Nói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tiếp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để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hoàn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thành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công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dụng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của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đồ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vật</a:t>
            </a:r>
            <a:endParaRPr lang="en-US" sz="4400" dirty="0">
              <a:solidFill>
                <a:srgbClr val="0033CC"/>
              </a:solidFill>
            </a:endParaRPr>
          </a:p>
          <a:p>
            <a:pPr lvl="0">
              <a:defRPr/>
            </a:pPr>
            <a:r>
              <a:rPr lang="en-US" sz="4400" dirty="0">
                <a:solidFill>
                  <a:srgbClr val="0033CC"/>
                </a:solidFill>
              </a:rPr>
              <a:t>“ </a:t>
            </a:r>
            <a:r>
              <a:rPr lang="en-US" sz="4400" dirty="0" err="1">
                <a:solidFill>
                  <a:srgbClr val="0033CC"/>
                </a:solidFill>
              </a:rPr>
              <a:t>Nhờ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quạt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điện</a:t>
            </a:r>
            <a:r>
              <a:rPr lang="en-US" sz="4400" dirty="0">
                <a:solidFill>
                  <a:srgbClr val="0033CC"/>
                </a:solidFill>
              </a:rPr>
              <a:t>, </a:t>
            </a:r>
            <a:r>
              <a:rPr lang="en-US" sz="4400" dirty="0" err="1">
                <a:solidFill>
                  <a:srgbClr val="0033CC"/>
                </a:solidFill>
              </a:rPr>
              <a:t>em</a:t>
            </a:r>
            <a:r>
              <a:rPr lang="en-US" sz="4400" dirty="0">
                <a:solidFill>
                  <a:srgbClr val="0033CC"/>
                </a:solidFill>
              </a:rPr>
              <a:t> …”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8516" y="4986486"/>
            <a:ext cx="5155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7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344</Words>
  <Application>Microsoft Office PowerPoint</Application>
  <PresentationFormat>Widescreen</PresentationFormat>
  <Paragraphs>51</Paragraphs>
  <Slides>13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微软雅黑</vt:lpstr>
      <vt:lpstr>Arial</vt:lpstr>
      <vt:lpstr>Arial-Rounded</vt:lpstr>
      <vt:lpstr>Calibri</vt:lpstr>
      <vt:lpstr>Calibri Light</vt:lpstr>
      <vt:lpstr>等线</vt:lpstr>
      <vt:lpstr>黑体</vt:lpstr>
      <vt:lpstr>字魂59号-创粗黑</vt:lpstr>
      <vt:lpstr>Office Theme</vt:lpstr>
      <vt:lpstr>1_Office 主题</vt:lpstr>
      <vt:lpstr>千图网海量PPT模板www.58pic.com​​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41</cp:revision>
  <dcterms:created xsi:type="dcterms:W3CDTF">2021-07-20T01:55:21Z</dcterms:created>
  <dcterms:modified xsi:type="dcterms:W3CDTF">2022-04-02T03:51:16Z</dcterms:modified>
</cp:coreProperties>
</file>