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90" r:id="rId3"/>
    <p:sldId id="291" r:id="rId4"/>
    <p:sldId id="292" r:id="rId5"/>
    <p:sldId id="293" r:id="rId6"/>
    <p:sldId id="294" r:id="rId7"/>
    <p:sldId id="264" r:id="rId8"/>
    <p:sldId id="265" r:id="rId9"/>
    <p:sldId id="296" r:id="rId10"/>
    <p:sldId id="289" r:id="rId11"/>
    <p:sldId id="259" r:id="rId12"/>
    <p:sldId id="295" r:id="rId13"/>
    <p:sldId id="297" r:id="rId14"/>
    <p:sldId id="298" r:id="rId15"/>
    <p:sldId id="300" r:id="rId16"/>
    <p:sldId id="299" r:id="rId17"/>
    <p:sldId id="261" r:id="rId18"/>
    <p:sldId id="302" r:id="rId19"/>
    <p:sldId id="262" r:id="rId20"/>
    <p:sldId id="301" r:id="rId21"/>
    <p:sldId id="26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FD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EC9CF-093C-4C78-811F-EA9E7A796C5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06D0-7D1C-41DA-905D-AAA0F9B20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7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33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11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8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4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64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03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770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29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8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35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4DD7-B01D-4629-9291-F80B947F7FC6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22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slide" Target="slide5.xml"/><Relationship Id="rId26" Type="http://schemas.openxmlformats.org/officeDocument/2006/relationships/image" Target="../media/image2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slide" Target="slide6.xml"/><Relationship Id="rId25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8.gi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17.gif"/><Relationship Id="rId28" Type="http://schemas.openxmlformats.org/officeDocument/2006/relationships/image" Target="../media/image21.png"/><Relationship Id="rId10" Type="http://schemas.openxmlformats.org/officeDocument/2006/relationships/image" Target="../media/image6.png"/><Relationship Id="rId19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3.xml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3.xml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3.xml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088" y="886068"/>
            <a:ext cx="449997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85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5801" y="2420888"/>
            <a:ext cx="3297698" cy="37087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MÉT</a:t>
            </a:r>
          </a:p>
          <a:p>
            <a:pPr algn="ctr"/>
            <a:endParaRPr lang="en-US" sz="60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Tiết 1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9344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54D610-D73C-4F14-9A86-58D2EF064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7" t="71000" r="46456" b="19550"/>
          <a:stretch/>
        </p:blipFill>
        <p:spPr>
          <a:xfrm>
            <a:off x="2394317" y="4204061"/>
            <a:ext cx="7948984" cy="9413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8A9BAB-D0F7-4AD4-B50B-8FAE4914D32F}"/>
              </a:ext>
            </a:extLst>
          </p:cNvPr>
          <p:cNvSpPr/>
          <p:nvPr/>
        </p:nvSpPr>
        <p:spPr>
          <a:xfrm>
            <a:off x="4475820" y="620688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THƯỚC MÉT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455053-BCF7-4F8D-8DEE-5C74A4A12854}"/>
              </a:ext>
            </a:extLst>
          </p:cNvPr>
          <p:cNvCxnSpPr>
            <a:cxnSpLocks/>
          </p:cNvCxnSpPr>
          <p:nvPr/>
        </p:nvCxnSpPr>
        <p:spPr>
          <a:xfrm flipV="1">
            <a:off x="2664560" y="3030909"/>
            <a:ext cx="0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EF4A9A-CC3C-4FA3-A98A-36F4CE5082CE}"/>
              </a:ext>
            </a:extLst>
          </p:cNvPr>
          <p:cNvCxnSpPr>
            <a:cxnSpLocks/>
          </p:cNvCxnSpPr>
          <p:nvPr/>
        </p:nvCxnSpPr>
        <p:spPr>
          <a:xfrm>
            <a:off x="2639616" y="3645024"/>
            <a:ext cx="6609513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CAE786-4ACF-4740-B20E-253EA3373665}"/>
              </a:ext>
            </a:extLst>
          </p:cNvPr>
          <p:cNvCxnSpPr>
            <a:cxnSpLocks/>
          </p:cNvCxnSpPr>
          <p:nvPr/>
        </p:nvCxnSpPr>
        <p:spPr>
          <a:xfrm flipV="1">
            <a:off x="9249129" y="3030909"/>
            <a:ext cx="0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B188DF-6BE1-42E9-A7CD-E73A009C2E52}"/>
              </a:ext>
            </a:extLst>
          </p:cNvPr>
          <p:cNvSpPr txBox="1"/>
          <p:nvPr/>
        </p:nvSpPr>
        <p:spPr>
          <a:xfrm>
            <a:off x="5249310" y="299121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1 </a:t>
            </a:r>
            <a:r>
              <a:rPr lang="en-US" sz="3600" b="1" dirty="0" err="1">
                <a:solidFill>
                  <a:srgbClr val="0000FF"/>
                </a:solidFill>
              </a:rPr>
              <a:t>mét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B5F1C-7C4C-4D73-84B3-DAD2487AD3A1}"/>
              </a:ext>
            </a:extLst>
          </p:cNvPr>
          <p:cNvSpPr txBox="1"/>
          <p:nvPr/>
        </p:nvSpPr>
        <p:spPr>
          <a:xfrm>
            <a:off x="1987835" y="2438748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Vạch</a:t>
            </a:r>
            <a:r>
              <a:rPr lang="en-US" sz="2800" dirty="0"/>
              <a:t>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3DF06A-5C0D-4319-9D7D-49FAC071E52F}"/>
              </a:ext>
            </a:extLst>
          </p:cNvPr>
          <p:cNvSpPr txBox="1"/>
          <p:nvPr/>
        </p:nvSpPr>
        <p:spPr>
          <a:xfrm>
            <a:off x="8184232" y="2462242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Vạch</a:t>
            </a:r>
            <a:r>
              <a:rPr lang="en-US" sz="2800" dirty="0"/>
              <a:t> 100</a:t>
            </a:r>
          </a:p>
        </p:txBody>
      </p:sp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B38DFA0-EDFB-4307-B055-FCE3D45A1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-2136" r="23" b="2136"/>
          <a:stretch/>
        </p:blipFill>
        <p:spPr bwMode="auto">
          <a:xfrm>
            <a:off x="2753599" y="2552704"/>
            <a:ext cx="7323273" cy="8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078B3A-8D09-4B1D-B834-49FFE4F81B8E}"/>
              </a:ext>
            </a:extLst>
          </p:cNvPr>
          <p:cNvSpPr/>
          <p:nvPr/>
        </p:nvSpPr>
        <p:spPr>
          <a:xfrm>
            <a:off x="2958292" y="23679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1308FA-1D2A-47E6-8274-403B3F2F093E}"/>
              </a:ext>
            </a:extLst>
          </p:cNvPr>
          <p:cNvCxnSpPr>
            <a:stCxn id="12" idx="6"/>
            <a:endCxn id="17" idx="2"/>
          </p:cNvCxnSpPr>
          <p:nvPr/>
        </p:nvCxnSpPr>
        <p:spPr>
          <a:xfrm>
            <a:off x="3102308" y="2439912"/>
            <a:ext cx="5905216" cy="4078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A979E10-2A18-44D7-93F7-BB8FBC8CADB4}"/>
              </a:ext>
            </a:extLst>
          </p:cNvPr>
          <p:cNvSpPr/>
          <p:nvPr/>
        </p:nvSpPr>
        <p:spPr>
          <a:xfrm>
            <a:off x="9007524" y="24086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30EAA0-C395-4B79-A19C-A2B4F126F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581946" y="2572228"/>
            <a:ext cx="2109019" cy="20279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D76844-3028-4C54-BF80-AF5B7B290DE8}"/>
              </a:ext>
            </a:extLst>
          </p:cNvPr>
          <p:cNvSpPr txBox="1"/>
          <p:nvPr/>
        </p:nvSpPr>
        <p:spPr>
          <a:xfrm>
            <a:off x="3287688" y="3580214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mét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5A594-E3F0-4A3B-98FB-688BB20C53C1}"/>
              </a:ext>
            </a:extLst>
          </p:cNvPr>
          <p:cNvSpPr txBox="1"/>
          <p:nvPr/>
        </p:nvSpPr>
        <p:spPr>
          <a:xfrm>
            <a:off x="3287688" y="4450067"/>
            <a:ext cx="5719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1ACD5-431D-4C68-A8DB-622B14353FE8}"/>
              </a:ext>
            </a:extLst>
          </p:cNvPr>
          <p:cNvSpPr txBox="1"/>
          <p:nvPr/>
        </p:nvSpPr>
        <p:spPr>
          <a:xfrm>
            <a:off x="3287688" y="5319919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121F38-4663-4055-A844-FBFAF1D090B5}"/>
              </a:ext>
            </a:extLst>
          </p:cNvPr>
          <p:cNvSpPr/>
          <p:nvPr/>
        </p:nvSpPr>
        <p:spPr>
          <a:xfrm>
            <a:off x="4475820" y="764704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</p:spTree>
    <p:extLst>
      <p:ext uri="{BB962C8B-B14F-4D97-AF65-F5344CB8AC3E}">
        <p14:creationId xmlns:p14="http://schemas.microsoft.com/office/powerpoint/2010/main" val="37829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8515 -0.0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5 -0.09352 L 0.10743 -0.093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3 -0.09352 L -0.39114 -0.093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5 -0.09352 L 0.10743 -0.0935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/>
      <p:bldP spid="21" grpId="0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6970-74FC-47F0-A6EE-07D9D622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9" t="33200" r="6885" b="56300"/>
          <a:stretch/>
        </p:blipFill>
        <p:spPr>
          <a:xfrm>
            <a:off x="2279576" y="3094787"/>
            <a:ext cx="7704856" cy="7200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BA5A5-4CFF-4FAA-A7B4-ADCCBC6E5618}"/>
              </a:ext>
            </a:extLst>
          </p:cNvPr>
          <p:cNvSpPr/>
          <p:nvPr/>
        </p:nvSpPr>
        <p:spPr>
          <a:xfrm>
            <a:off x="4511824" y="771820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527999-B846-4932-BB65-E0C8F35E2C62}"/>
              </a:ext>
            </a:extLst>
          </p:cNvPr>
          <p:cNvSpPr/>
          <p:nvPr/>
        </p:nvSpPr>
        <p:spPr>
          <a:xfrm>
            <a:off x="2459596" y="2933703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9AC606-627F-49AD-9BF8-BD12B6504CDC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2603612" y="3005711"/>
            <a:ext cx="4392488" cy="1706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0F29B0F-6391-4C92-9DC7-7082C7067956}"/>
              </a:ext>
            </a:extLst>
          </p:cNvPr>
          <p:cNvSpPr/>
          <p:nvPr/>
        </p:nvSpPr>
        <p:spPr>
          <a:xfrm>
            <a:off x="6996100" y="2950771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3034-3B32-4311-B952-306B6A8A7B4B}"/>
              </a:ext>
            </a:extLst>
          </p:cNvPr>
          <p:cNvSpPr txBox="1"/>
          <p:nvPr/>
        </p:nvSpPr>
        <p:spPr>
          <a:xfrm>
            <a:off x="4232922" y="239346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1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493C8B-D07E-4DBD-8728-FFD9AF983F6C}"/>
              </a:ext>
            </a:extLst>
          </p:cNvPr>
          <p:cNvSpPr/>
          <p:nvPr/>
        </p:nvSpPr>
        <p:spPr>
          <a:xfrm>
            <a:off x="6780076" y="3382819"/>
            <a:ext cx="50405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DCF6C-28E3-476D-A244-C9FAD50B0F11}"/>
              </a:ext>
            </a:extLst>
          </p:cNvPr>
          <p:cNvSpPr txBox="1"/>
          <p:nvPr/>
        </p:nvSpPr>
        <p:spPr>
          <a:xfrm>
            <a:off x="1739516" y="4348036"/>
            <a:ext cx="9082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1 m </a:t>
            </a:r>
            <a:r>
              <a:rPr lang="en-US" sz="2800" dirty="0" err="1"/>
              <a:t>bằng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dm?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C2533A-98C3-4312-BCE4-869549FB7819}"/>
              </a:ext>
            </a:extLst>
          </p:cNvPr>
          <p:cNvSpPr/>
          <p:nvPr/>
        </p:nvSpPr>
        <p:spPr>
          <a:xfrm>
            <a:off x="4799856" y="4293096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 m = 10 dm</a:t>
            </a:r>
          </a:p>
        </p:txBody>
      </p:sp>
    </p:spTree>
    <p:extLst>
      <p:ext uri="{BB962C8B-B14F-4D97-AF65-F5344CB8AC3E}">
        <p14:creationId xmlns:p14="http://schemas.microsoft.com/office/powerpoint/2010/main" val="27170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6970-74FC-47F0-A6EE-07D9D622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835" r="-468" b="4574"/>
          <a:stretch/>
        </p:blipFill>
        <p:spPr>
          <a:xfrm>
            <a:off x="2058588" y="3094787"/>
            <a:ext cx="7776864" cy="86409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BA5A5-4CFF-4FAA-A7B4-ADCCBC6E5618}"/>
              </a:ext>
            </a:extLst>
          </p:cNvPr>
          <p:cNvSpPr/>
          <p:nvPr/>
        </p:nvSpPr>
        <p:spPr>
          <a:xfrm>
            <a:off x="4326840" y="860896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527999-B846-4932-BB65-E0C8F35E2C62}"/>
              </a:ext>
            </a:extLst>
          </p:cNvPr>
          <p:cNvSpPr/>
          <p:nvPr/>
        </p:nvSpPr>
        <p:spPr>
          <a:xfrm>
            <a:off x="2274612" y="3022779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9AC606-627F-49AD-9BF8-BD12B6504CDC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418628" y="3073276"/>
            <a:ext cx="6264696" cy="2151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0F29B0F-6391-4C92-9DC7-7082C7067956}"/>
              </a:ext>
            </a:extLst>
          </p:cNvPr>
          <p:cNvSpPr/>
          <p:nvPr/>
        </p:nvSpPr>
        <p:spPr>
          <a:xfrm>
            <a:off x="8683324" y="3001268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3034-3B32-4311-B952-306B6A8A7B4B}"/>
              </a:ext>
            </a:extLst>
          </p:cNvPr>
          <p:cNvSpPr txBox="1"/>
          <p:nvPr/>
        </p:nvSpPr>
        <p:spPr>
          <a:xfrm>
            <a:off x="4996493" y="24740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1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DCF6C-28E3-476D-A244-C9FAD50B0F11}"/>
              </a:ext>
            </a:extLst>
          </p:cNvPr>
          <p:cNvSpPr txBox="1"/>
          <p:nvPr/>
        </p:nvSpPr>
        <p:spPr>
          <a:xfrm>
            <a:off x="1554532" y="4437112"/>
            <a:ext cx="9082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1 m </a:t>
            </a:r>
            <a:r>
              <a:rPr lang="en-US" sz="2800" dirty="0" err="1"/>
              <a:t>bằng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cm?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C2533A-98C3-4312-BCE4-869549FB7819}"/>
              </a:ext>
            </a:extLst>
          </p:cNvPr>
          <p:cNvSpPr/>
          <p:nvPr/>
        </p:nvSpPr>
        <p:spPr>
          <a:xfrm>
            <a:off x="4475820" y="4528284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 m = 100 cm</a:t>
            </a:r>
          </a:p>
        </p:txBody>
      </p:sp>
    </p:spTree>
    <p:extLst>
      <p:ext uri="{BB962C8B-B14F-4D97-AF65-F5344CB8AC3E}">
        <p14:creationId xmlns:p14="http://schemas.microsoft.com/office/powerpoint/2010/main" val="8582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B6D05-3C65-4AFC-A29C-6CD1D1CF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83" t="19804" r="27218" b="18750"/>
          <a:stretch/>
        </p:blipFill>
        <p:spPr>
          <a:xfrm>
            <a:off x="5699956" y="1412776"/>
            <a:ext cx="792088" cy="4488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BBF54-966C-4864-9A77-2D16E3D5B1C2}"/>
              </a:ext>
            </a:extLst>
          </p:cNvPr>
          <p:cNvSpPr txBox="1"/>
          <p:nvPr/>
        </p:nvSpPr>
        <p:spPr>
          <a:xfrm>
            <a:off x="479376" y="260648"/>
            <a:ext cx="6873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So </a:t>
            </a:r>
            <a:r>
              <a:rPr lang="en-US" sz="3200" b="1" dirty="0" err="1">
                <a:solidFill>
                  <a:srgbClr val="FF0000"/>
                </a:solidFill>
              </a:rPr>
              <a:t>sánh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1 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F47D41-60AF-4A6E-B5E6-C43396769442}"/>
              </a:ext>
            </a:extLst>
          </p:cNvPr>
          <p:cNvCxnSpPr/>
          <p:nvPr/>
        </p:nvCxnSpPr>
        <p:spPr>
          <a:xfrm>
            <a:off x="3323692" y="2084851"/>
            <a:ext cx="20162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53C6EF-9EBB-4FA0-8E94-0E6A8AF534CB}"/>
              </a:ext>
            </a:extLst>
          </p:cNvPr>
          <p:cNvCxnSpPr/>
          <p:nvPr/>
        </p:nvCxnSpPr>
        <p:spPr>
          <a:xfrm>
            <a:off x="6933456" y="1412776"/>
            <a:ext cx="20162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08652-37E5-457C-BB90-6A5F4AA00842}"/>
              </a:ext>
            </a:extLst>
          </p:cNvPr>
          <p:cNvGrpSpPr/>
          <p:nvPr/>
        </p:nvGrpSpPr>
        <p:grpSpPr>
          <a:xfrm>
            <a:off x="6701521" y="1340767"/>
            <a:ext cx="2949116" cy="4632515"/>
            <a:chOff x="6593509" y="2036844"/>
            <a:chExt cx="2949116" cy="46325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A8DD36-D789-4207-B40D-A957B8852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4" t="10500" r="33606" b="10751"/>
            <a:stretch/>
          </p:blipFill>
          <p:spPr>
            <a:xfrm>
              <a:off x="6593509" y="2036844"/>
              <a:ext cx="2248159" cy="46325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43A3F1-AD6D-4DE1-AA9C-A28742C4BA01}"/>
                </a:ext>
              </a:extLst>
            </p:cNvPr>
            <p:cNvSpPr txBox="1"/>
            <p:nvPr/>
          </p:nvSpPr>
          <p:spPr>
            <a:xfrm>
              <a:off x="8559664" y="6146139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/>
                <a:t>Bình</a:t>
              </a:r>
              <a:endParaRPr lang="en-US" sz="28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73E81A-91E3-4CE0-AC13-BD07AE501289}"/>
              </a:ext>
            </a:extLst>
          </p:cNvPr>
          <p:cNvGrpSpPr/>
          <p:nvPr/>
        </p:nvGrpSpPr>
        <p:grpSpPr>
          <a:xfrm>
            <a:off x="2971593" y="2012842"/>
            <a:ext cx="2520441" cy="3960440"/>
            <a:chOff x="2863581" y="2708919"/>
            <a:chExt cx="2520441" cy="39604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31F6FB-7F21-4096-A0F4-42E744540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3" t="10139" r="25938" b="12288"/>
            <a:stretch/>
          </p:blipFill>
          <p:spPr>
            <a:xfrm>
              <a:off x="3143672" y="2708919"/>
              <a:ext cx="2240350" cy="38884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E1D7C1-0D90-4539-B738-FA66D0201B51}"/>
                </a:ext>
              </a:extLst>
            </p:cNvPr>
            <p:cNvSpPr txBox="1"/>
            <p:nvPr/>
          </p:nvSpPr>
          <p:spPr>
            <a:xfrm>
              <a:off x="2863581" y="6146139"/>
              <a:ext cx="1163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Trang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7F1C92D-AC83-4BC5-9E40-5ABC5EC128D4}"/>
              </a:ext>
            </a:extLst>
          </p:cNvPr>
          <p:cNvSpPr txBox="1"/>
          <p:nvPr/>
        </p:nvSpPr>
        <p:spPr>
          <a:xfrm>
            <a:off x="6699966" y="951111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F19DB-939C-42EF-9DFB-6498FA5B70CF}"/>
              </a:ext>
            </a:extLst>
          </p:cNvPr>
          <p:cNvSpPr txBox="1"/>
          <p:nvPr/>
        </p:nvSpPr>
        <p:spPr>
          <a:xfrm>
            <a:off x="2893795" y="1623186"/>
            <a:ext cx="280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Trang </a:t>
            </a:r>
            <a:r>
              <a:rPr lang="en-US" sz="2400" dirty="0" err="1"/>
              <a:t>thấp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1m</a:t>
            </a:r>
          </a:p>
        </p:txBody>
      </p:sp>
    </p:spTree>
    <p:extLst>
      <p:ext uri="{BB962C8B-B14F-4D97-AF65-F5344CB8AC3E}">
        <p14:creationId xmlns:p14="http://schemas.microsoft.com/office/powerpoint/2010/main" val="8405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uy Duẩn">
            <a:extLst>
              <a:ext uri="{FF2B5EF4-FFF2-40B4-BE49-F238E27FC236}">
                <a16:creationId xmlns:a16="http://schemas.microsoft.com/office/drawing/2014/main" id="{E1D2B17A-6978-4EC3-AF39-E21D1A7B5DC0}"/>
              </a:ext>
            </a:extLst>
          </p:cNvPr>
          <p:cNvGrpSpPr/>
          <p:nvPr/>
        </p:nvGrpSpPr>
        <p:grpSpPr>
          <a:xfrm>
            <a:off x="-94004" y="413993"/>
            <a:ext cx="8759502" cy="6237312"/>
            <a:chOff x="872575" y="1000462"/>
            <a:chExt cx="6247998" cy="501840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5C3EF348-F8CD-45E0-8144-97ED166737E2}"/>
                </a:ext>
              </a:extLst>
            </p:cNvPr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圆角矩形 32">
                <a:extLst>
                  <a:ext uri="{FF2B5EF4-FFF2-40B4-BE49-F238E27FC236}">
                    <a16:creationId xmlns:a16="http://schemas.microsoft.com/office/drawing/2014/main" id="{021537DA-8F4E-4CC8-AF36-E5DA1490D137}"/>
                  </a:ext>
                </a:extLst>
              </p:cNvPr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圆角矩形 33">
                <a:extLst>
                  <a:ext uri="{FF2B5EF4-FFF2-40B4-BE49-F238E27FC236}">
                    <a16:creationId xmlns:a16="http://schemas.microsoft.com/office/drawing/2014/main" id="{6B59A5DA-903C-4674-B940-D68C689FD3F3}"/>
                  </a:ext>
                </a:extLst>
              </p:cNvPr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BA712C97-2F2E-4205-A087-E38FE6B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" name="1">
            <a:extLst>
              <a:ext uri="{FF2B5EF4-FFF2-40B4-BE49-F238E27FC236}">
                <a16:creationId xmlns:a16="http://schemas.microsoft.com/office/drawing/2014/main" id="{987E7A71-8BE4-4900-B3EC-1778C9AC7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2" y="1412776"/>
            <a:ext cx="2934164" cy="4239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17E668-A86E-4B54-B0AA-E2710C398DBD}"/>
              </a:ext>
            </a:extLst>
          </p:cNvPr>
          <p:cNvSpPr/>
          <p:nvPr/>
        </p:nvSpPr>
        <p:spPr>
          <a:xfrm>
            <a:off x="545033" y="2837363"/>
            <a:ext cx="8170667" cy="289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10 dm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1000 cm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FB5DD-EE31-49E8-BB0A-F0E3E76806CA}"/>
              </a:ext>
            </a:extLst>
          </p:cNvPr>
          <p:cNvSpPr txBox="1"/>
          <p:nvPr/>
        </p:nvSpPr>
        <p:spPr>
          <a:xfrm>
            <a:off x="3243381" y="777256"/>
            <a:ext cx="6985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</p:spTree>
    <p:extLst>
      <p:ext uri="{BB962C8B-B14F-4D97-AF65-F5344CB8AC3E}">
        <p14:creationId xmlns:p14="http://schemas.microsoft.com/office/powerpoint/2010/main" val="1300812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E5F3C0C-CA92-45FE-96F3-1FFED1738F00}"/>
              </a:ext>
            </a:extLst>
          </p:cNvPr>
          <p:cNvGrpSpPr/>
          <p:nvPr/>
        </p:nvGrpSpPr>
        <p:grpSpPr>
          <a:xfrm>
            <a:off x="1152533" y="1186867"/>
            <a:ext cx="7992888" cy="635000"/>
            <a:chOff x="1253941" y="554838"/>
            <a:chExt cx="7992888" cy="6350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4363DD-DD7A-4704-90E3-2FCE795E092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37FC2EC-22D5-4B43-AE62-19A521E27DC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555E770-0101-49EB-B857-83062EC1BA4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1B6E14-C076-4833-803C-4BBCE3D2029B}"/>
                </a:ext>
              </a:extLst>
            </p:cNvPr>
            <p:cNvSpPr txBox="1"/>
            <p:nvPr/>
          </p:nvSpPr>
          <p:spPr>
            <a:xfrm>
              <a:off x="1908557" y="605061"/>
              <a:ext cx="733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m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871512" y="1760310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ắng Thu sân trường">
            <a:extLst>
              <a:ext uri="{FF2B5EF4-FFF2-40B4-BE49-F238E27FC236}">
                <a16:creationId xmlns:a16="http://schemas.microsoft.com/office/drawing/2014/main" id="{1A537D05-4462-4112-AE95-82BF4246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7" y="2604395"/>
            <a:ext cx="30384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6EAEA-B594-4172-B7E1-0377B6F5EBB8}"/>
              </a:ext>
            </a:extLst>
          </p:cNvPr>
          <p:cNvSpPr txBox="1"/>
          <p:nvPr/>
        </p:nvSpPr>
        <p:spPr>
          <a:xfrm>
            <a:off x="1426131" y="4214993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endParaRPr lang="en-US" sz="28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2CA984C-18E9-4BA7-85DC-050AACC5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7231" y="2779379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2B6FE2-EBCA-4F21-96DD-311417A5D716}"/>
              </a:ext>
            </a:extLst>
          </p:cNvPr>
          <p:cNvSpPr txBox="1"/>
          <p:nvPr/>
        </p:nvSpPr>
        <p:spPr>
          <a:xfrm>
            <a:off x="7189087" y="42722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endParaRPr lang="en-US" sz="28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238731D-CA5F-4EC0-AE7B-CDDC7767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2125" y="2710043"/>
            <a:ext cx="2711621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B3BB7A4-2ECB-4D15-8269-1DCAE928B05A}"/>
              </a:ext>
            </a:extLst>
          </p:cNvPr>
          <p:cNvSpPr txBox="1"/>
          <p:nvPr/>
        </p:nvSpPr>
        <p:spPr>
          <a:xfrm>
            <a:off x="4457882" y="4320641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35455E38-1108-4D6D-B25E-8C834F95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2304" y="2676525"/>
            <a:ext cx="2542524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3ECDE4-6332-4CE9-BD06-3B4F1277C1D7}"/>
              </a:ext>
            </a:extLst>
          </p:cNvPr>
          <p:cNvSpPr txBox="1"/>
          <p:nvPr/>
        </p:nvSpPr>
        <p:spPr>
          <a:xfrm>
            <a:off x="9196618" y="4297402"/>
            <a:ext cx="1813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22469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9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E5F3C0C-CA92-45FE-96F3-1FFED1738F00}"/>
              </a:ext>
            </a:extLst>
          </p:cNvPr>
          <p:cNvGrpSpPr/>
          <p:nvPr/>
        </p:nvGrpSpPr>
        <p:grpSpPr>
          <a:xfrm>
            <a:off x="1199456" y="1429332"/>
            <a:ext cx="7992888" cy="635000"/>
            <a:chOff x="1253941" y="554838"/>
            <a:chExt cx="7992888" cy="6350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4363DD-DD7A-4704-90E3-2FCE795E092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37FC2EC-22D5-4B43-AE62-19A521E27DC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555E770-0101-49EB-B857-83062EC1BA4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1B6E14-C076-4833-803C-4BBCE3D2029B}"/>
                </a:ext>
              </a:extLst>
            </p:cNvPr>
            <p:cNvSpPr txBox="1"/>
            <p:nvPr/>
          </p:nvSpPr>
          <p:spPr>
            <a:xfrm>
              <a:off x="1908557" y="605061"/>
              <a:ext cx="733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m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918435" y="2002775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:a16="http://schemas.microsoft.com/office/drawing/2014/main" id="{D7FF8A74-6E9A-4B3A-83C5-B99E7DEF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7331" y="2924944"/>
            <a:ext cx="234103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186DB8-A154-41CC-80BD-18BA865ADF73}"/>
              </a:ext>
            </a:extLst>
          </p:cNvPr>
          <p:cNvSpPr txBox="1"/>
          <p:nvPr/>
        </p:nvSpPr>
        <p:spPr>
          <a:xfrm>
            <a:off x="2526453" y="4528501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endParaRPr lang="en-US" sz="2800" dirty="0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7FB844B-EEBE-4B90-A847-6730E235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2924944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B30146C-061E-4815-8FE9-FA67BA1A65CC}"/>
              </a:ext>
            </a:extLst>
          </p:cNvPr>
          <p:cNvSpPr txBox="1"/>
          <p:nvPr/>
        </p:nvSpPr>
        <p:spPr>
          <a:xfrm>
            <a:off x="6006457" y="4491638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dép</a:t>
            </a:r>
            <a:endParaRPr lang="en-US" sz="2800" dirty="0"/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736013D2-0B7C-400F-AD40-DD045484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8288" y="2924944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8215EF-C1A3-436A-BC4E-45DB63D8B55B}"/>
              </a:ext>
            </a:extLst>
          </p:cNvPr>
          <p:cNvSpPr txBox="1"/>
          <p:nvPr/>
        </p:nvSpPr>
        <p:spPr>
          <a:xfrm>
            <a:off x="8659940" y="4528501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 </a:t>
            </a:r>
            <a:r>
              <a:rPr lang="en-US" sz="2800" dirty="0" err="1"/>
              <a:t>lô</a:t>
            </a:r>
            <a:r>
              <a:rPr lang="en-US" sz="28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8223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8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88EF1B62-BDB5-4ACF-97B3-0E9E9371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8" t="20873" r="11539" b="68825"/>
          <a:stretch/>
        </p:blipFill>
        <p:spPr>
          <a:xfrm>
            <a:off x="6744072" y="4869160"/>
            <a:ext cx="3528392" cy="120918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1B67618-8CC1-4900-A179-3E05FD1F03E2}"/>
              </a:ext>
            </a:extLst>
          </p:cNvPr>
          <p:cNvGrpSpPr/>
          <p:nvPr/>
        </p:nvGrpSpPr>
        <p:grpSpPr>
          <a:xfrm>
            <a:off x="1317845" y="1271988"/>
            <a:ext cx="5407144" cy="635000"/>
            <a:chOff x="1253941" y="554838"/>
            <a:chExt cx="5407144" cy="635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E14802-EF80-4515-BC75-F504F315BCE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EBA345-6B00-4281-B145-EAE8C197449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C39E896-9287-48F1-8AD3-7D72DE2D99B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C89A2B-CBA5-47FD-8B33-AF38191D7C91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C16EF7-A3CD-4428-A978-17572235C53F}"/>
              </a:ext>
            </a:extLst>
          </p:cNvPr>
          <p:cNvCxnSpPr>
            <a:cxnSpLocks/>
          </p:cNvCxnSpPr>
          <p:nvPr/>
        </p:nvCxnSpPr>
        <p:spPr>
          <a:xfrm>
            <a:off x="1971894" y="1893906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A58B474-77C6-4C96-BE94-1CFA68F463F7}"/>
              </a:ext>
            </a:extLst>
          </p:cNvPr>
          <p:cNvGrpSpPr/>
          <p:nvPr/>
        </p:nvGrpSpPr>
        <p:grpSpPr>
          <a:xfrm>
            <a:off x="1464032" y="2706927"/>
            <a:ext cx="3876480" cy="3361698"/>
            <a:chOff x="382107" y="1696926"/>
            <a:chExt cx="3876480" cy="33616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503D87-FD85-417E-AC1C-9300412E4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t="7370" r="57018" b="67850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AD72A3-C520-4228-BBE9-93809032BEFA}"/>
                </a:ext>
              </a:extLst>
            </p:cNvPr>
            <p:cNvSpPr txBox="1"/>
            <p:nvPr/>
          </p:nvSpPr>
          <p:spPr>
            <a:xfrm>
              <a:off x="709131" y="3393508"/>
              <a:ext cx="1830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7 m + 3 m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DCAC1D6-753C-40B4-BDFD-6173F292B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519579" y="3931804"/>
              <a:ext cx="3739008" cy="112682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49B12F-37EC-4C3A-AEEC-0463DABFE981}"/>
                </a:ext>
              </a:extLst>
            </p:cNvPr>
            <p:cNvSpPr txBox="1"/>
            <p:nvPr/>
          </p:nvSpPr>
          <p:spPr>
            <a:xfrm>
              <a:off x="748050" y="4094548"/>
              <a:ext cx="20217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15 m – 9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F3630B-8B1D-4F42-A056-16BDE5A6641B}"/>
              </a:ext>
            </a:extLst>
          </p:cNvPr>
          <p:cNvGrpSpPr/>
          <p:nvPr/>
        </p:nvGrpSpPr>
        <p:grpSpPr>
          <a:xfrm>
            <a:off x="6748714" y="2315425"/>
            <a:ext cx="3528392" cy="3280881"/>
            <a:chOff x="6265746" y="1484784"/>
            <a:chExt cx="3528392" cy="328088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3F9900-3DB3-4F88-BDD6-6437C18D8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4536" r="11539" b="68825"/>
            <a:stretch/>
          </p:blipFill>
          <p:spPr>
            <a:xfrm>
              <a:off x="6265746" y="1484784"/>
              <a:ext cx="3528392" cy="31268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A19C589-8484-42AF-BA8E-30ABE7A9CBFA}"/>
                </a:ext>
              </a:extLst>
            </p:cNvPr>
            <p:cNvSpPr txBox="1"/>
            <p:nvPr/>
          </p:nvSpPr>
          <p:spPr>
            <a:xfrm>
              <a:off x="6612210" y="3556481"/>
              <a:ext cx="1402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 m x 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35CA904-2D55-41C4-9EC4-9748813D8127}"/>
                </a:ext>
              </a:extLst>
            </p:cNvPr>
            <p:cNvSpPr txBox="1"/>
            <p:nvPr/>
          </p:nvSpPr>
          <p:spPr>
            <a:xfrm>
              <a:off x="6622352" y="4242445"/>
              <a:ext cx="16225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20 m : 5 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E8420A7-E948-44B7-8337-A9F76D43DE40}"/>
              </a:ext>
            </a:extLst>
          </p:cNvPr>
          <p:cNvSpPr txBox="1"/>
          <p:nvPr/>
        </p:nvSpPr>
        <p:spPr>
          <a:xfrm>
            <a:off x="3616890" y="4403509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10 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462481-65BB-467A-B7B0-81461B7AEACF}"/>
              </a:ext>
            </a:extLst>
          </p:cNvPr>
          <p:cNvSpPr txBox="1"/>
          <p:nvPr/>
        </p:nvSpPr>
        <p:spPr>
          <a:xfrm>
            <a:off x="3791900" y="5104171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6 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529620-19DB-4D8C-B2A8-CC2ABDC656EA}"/>
              </a:ext>
            </a:extLst>
          </p:cNvPr>
          <p:cNvSpPr txBox="1"/>
          <p:nvPr/>
        </p:nvSpPr>
        <p:spPr>
          <a:xfrm>
            <a:off x="8485594" y="4372046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8 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795A78-2D1A-4CC6-9CDB-99BFF0146387}"/>
              </a:ext>
            </a:extLst>
          </p:cNvPr>
          <p:cNvSpPr txBox="1"/>
          <p:nvPr/>
        </p:nvSpPr>
        <p:spPr>
          <a:xfrm>
            <a:off x="8620922" y="5072708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4 m</a:t>
            </a:r>
          </a:p>
        </p:txBody>
      </p:sp>
    </p:spTree>
    <p:extLst>
      <p:ext uri="{BB962C8B-B14F-4D97-AF65-F5344CB8AC3E}">
        <p14:creationId xmlns:p14="http://schemas.microsoft.com/office/powerpoint/2010/main" val="405682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737" t="16086" r="8025" b="3602"/>
          <a:stretch/>
        </p:blipFill>
        <p:spPr>
          <a:xfrm>
            <a:off x="0" y="14751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560" y="-657677"/>
            <a:ext cx="3726260" cy="46790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4209" y="-55546"/>
            <a:ext cx="436221" cy="4412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4562" y="41988"/>
            <a:ext cx="436221" cy="441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441" y="318680"/>
            <a:ext cx="436221" cy="4412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7945" y="766005"/>
            <a:ext cx="436221" cy="4412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4209" y="634489"/>
            <a:ext cx="436221" cy="4412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1275" y="752255"/>
            <a:ext cx="436221" cy="4412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074" y="2845463"/>
            <a:ext cx="1115493" cy="9645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 rot="21345824">
            <a:off x="6609818" y="1482320"/>
            <a:ext cx="5171606" cy="45539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9170" y="4334363"/>
            <a:ext cx="786451" cy="17936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1" y="1783554"/>
            <a:ext cx="4797358" cy="26081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6515" y="2274568"/>
            <a:ext cx="2262854" cy="19548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9713" y="2783599"/>
            <a:ext cx="1135964" cy="10183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2003" y="3327717"/>
            <a:ext cx="1045943" cy="11879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048" y="4229422"/>
            <a:ext cx="1789087" cy="5643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76291" y="1497177"/>
            <a:ext cx="1263692" cy="226212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346246" y="2282798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UTM Cookies" panose="02040603050506020204" pitchFamily="18" charset="0"/>
              </a:rPr>
              <a:t>Cùng</a:t>
            </a:r>
            <a:r>
              <a:rPr lang="en-US" sz="80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Cookies" panose="02040603050506020204" pitchFamily="18" charset="0"/>
              </a:rPr>
              <a:t>bé</a:t>
            </a:r>
            <a:r>
              <a:rPr lang="en-US" sz="80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Cookies" panose="02040603050506020204" pitchFamily="18" charset="0"/>
              </a:rPr>
              <a:t>cắm</a:t>
            </a:r>
            <a:r>
              <a:rPr lang="en-US" sz="80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Cookies" panose="02040603050506020204" pitchFamily="18" charset="0"/>
              </a:rPr>
              <a:t>trại</a:t>
            </a:r>
            <a:endParaRPr lang="en-US" sz="80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E6C568-02C8-4C5A-ADA4-0E5375F41943}"/>
              </a:ext>
            </a:extLst>
          </p:cNvPr>
          <p:cNvGrpSpPr/>
          <p:nvPr/>
        </p:nvGrpSpPr>
        <p:grpSpPr>
          <a:xfrm>
            <a:off x="1222550" y="1180338"/>
            <a:ext cx="2736304" cy="635000"/>
            <a:chOff x="551384" y="438752"/>
            <a:chExt cx="2736304" cy="6350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B67618-8CC1-4900-A179-3E05FD1F03E2}"/>
                </a:ext>
              </a:extLst>
            </p:cNvPr>
            <p:cNvGrpSpPr/>
            <p:nvPr/>
          </p:nvGrpSpPr>
          <p:grpSpPr>
            <a:xfrm>
              <a:off x="551384" y="438752"/>
              <a:ext cx="2736304" cy="635000"/>
              <a:chOff x="1253941" y="554838"/>
              <a:chExt cx="2736304" cy="63500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2E14802-EF80-4515-BC75-F504F315BCE3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CEBA345-6B00-4281-B145-EAE8C197449A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C39E896-9287-48F1-8AD3-7D72DE2D99B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C89A2B-CBA5-47FD-8B33-AF38191D7C91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0816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?</a:t>
                </a:r>
                <a:endPara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6DFF79-E361-442A-9536-6F389C9FAA25}"/>
                </a:ext>
              </a:extLst>
            </p:cNvPr>
            <p:cNvSpPr/>
            <p:nvPr/>
          </p:nvSpPr>
          <p:spPr>
            <a:xfrm>
              <a:off x="1780254" y="498699"/>
              <a:ext cx="654049" cy="5619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C16EF7-A3CD-4428-A978-17572235C53F}"/>
              </a:ext>
            </a:extLst>
          </p:cNvPr>
          <p:cNvCxnSpPr>
            <a:cxnSpLocks/>
          </p:cNvCxnSpPr>
          <p:nvPr/>
        </p:nvCxnSpPr>
        <p:spPr>
          <a:xfrm>
            <a:off x="1876599" y="1802256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E8A9C-5F2C-423A-915E-A38D30C74E09}"/>
              </a:ext>
            </a:extLst>
          </p:cNvPr>
          <p:cNvGrpSpPr/>
          <p:nvPr/>
        </p:nvGrpSpPr>
        <p:grpSpPr>
          <a:xfrm>
            <a:off x="1227105" y="2774882"/>
            <a:ext cx="2792752" cy="654118"/>
            <a:chOff x="2146849" y="1766770"/>
            <a:chExt cx="2792752" cy="6541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EFBFCB-93E3-4AE5-B3C7-73B8CB9A11EA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m =         cm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DB783551-6F7B-4935-804D-D4C1A484E56F}"/>
                </a:ext>
              </a:extLst>
            </p:cNvPr>
            <p:cNvSpPr/>
            <p:nvPr/>
          </p:nvSpPr>
          <p:spPr>
            <a:xfrm>
              <a:off x="3319402" y="1766770"/>
              <a:ext cx="915834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62A93F42-9F27-4CFF-BE09-C120D36D82CE}"/>
              </a:ext>
            </a:extLst>
          </p:cNvPr>
          <p:cNvSpPr/>
          <p:nvPr/>
        </p:nvSpPr>
        <p:spPr>
          <a:xfrm>
            <a:off x="2411446" y="2804087"/>
            <a:ext cx="904046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C51430-9824-476A-A472-DD4569FB309D}"/>
              </a:ext>
            </a:extLst>
          </p:cNvPr>
          <p:cNvGrpSpPr/>
          <p:nvPr/>
        </p:nvGrpSpPr>
        <p:grpSpPr>
          <a:xfrm>
            <a:off x="1283553" y="4498218"/>
            <a:ext cx="2792752" cy="691114"/>
            <a:chOff x="2146849" y="1729774"/>
            <a:chExt cx="2792752" cy="6911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9FA64-4955-41A5-A623-1626FA79A827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m =         dm</a:t>
              </a:r>
            </a:p>
          </p:txBody>
        </p:sp>
        <p:sp>
          <p:nvSpPr>
            <p:cNvPr id="32" name="Rounded Rectangle 8">
              <a:extLst>
                <a:ext uri="{FF2B5EF4-FFF2-40B4-BE49-F238E27FC236}">
                  <a16:creationId xmlns:a16="http://schemas.microsoft.com/office/drawing/2014/main" id="{A0BD03A7-456D-4977-8E8F-DEDF5ECB5CFB}"/>
                </a:ext>
              </a:extLst>
            </p:cNvPr>
            <p:cNvSpPr/>
            <p:nvPr/>
          </p:nvSpPr>
          <p:spPr>
            <a:xfrm>
              <a:off x="3309137" y="1729774"/>
              <a:ext cx="869651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C86660-95E4-4DEA-8D01-1866A07EFBB1}"/>
              </a:ext>
            </a:extLst>
          </p:cNvPr>
          <p:cNvGrpSpPr/>
          <p:nvPr/>
        </p:nvGrpSpPr>
        <p:grpSpPr>
          <a:xfrm>
            <a:off x="4699624" y="2694844"/>
            <a:ext cx="2792752" cy="691114"/>
            <a:chOff x="2146849" y="1729774"/>
            <a:chExt cx="2792752" cy="69111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DBCA26-2045-47F3-A51D-7EABCE8A8872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m =         cm</a:t>
              </a:r>
            </a:p>
          </p:txBody>
        </p:sp>
        <p:sp>
          <p:nvSpPr>
            <p:cNvPr id="35" name="Rounded Rectangle 8">
              <a:extLst>
                <a:ext uri="{FF2B5EF4-FFF2-40B4-BE49-F238E27FC236}">
                  <a16:creationId xmlns:a16="http://schemas.microsoft.com/office/drawing/2014/main" id="{AE3E1532-8F36-44A4-BB69-CB44EF7D9FDA}"/>
                </a:ext>
              </a:extLst>
            </p:cNvPr>
            <p:cNvSpPr/>
            <p:nvPr/>
          </p:nvSpPr>
          <p:spPr>
            <a:xfrm>
              <a:off x="3287529" y="1729774"/>
              <a:ext cx="891259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4E721D-0A7A-4183-B270-6D4C99840D0E}"/>
              </a:ext>
            </a:extLst>
          </p:cNvPr>
          <p:cNvGrpSpPr/>
          <p:nvPr/>
        </p:nvGrpSpPr>
        <p:grpSpPr>
          <a:xfrm>
            <a:off x="4727848" y="4455176"/>
            <a:ext cx="2792752" cy="691114"/>
            <a:chOff x="2146849" y="1729774"/>
            <a:chExt cx="2792752" cy="69111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24088C-4432-4861-A5A9-87750ACD9C61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m =         cm</a:t>
              </a:r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BB82EB9D-EE4F-4AE9-B11C-373936742CBD}"/>
                </a:ext>
              </a:extLst>
            </p:cNvPr>
            <p:cNvSpPr/>
            <p:nvPr/>
          </p:nvSpPr>
          <p:spPr>
            <a:xfrm>
              <a:off x="3309137" y="1729774"/>
              <a:ext cx="869651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8CF0F5-62D9-423A-8142-2B744D712118}"/>
              </a:ext>
            </a:extLst>
          </p:cNvPr>
          <p:cNvGrpSpPr/>
          <p:nvPr/>
        </p:nvGrpSpPr>
        <p:grpSpPr>
          <a:xfrm>
            <a:off x="8029033" y="2774882"/>
            <a:ext cx="3248005" cy="648072"/>
            <a:chOff x="2146849" y="1772816"/>
            <a:chExt cx="3248005" cy="64807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DC9D27-8074-4F22-BF72-438A80294868}"/>
                </a:ext>
              </a:extLst>
            </p:cNvPr>
            <p:cNvSpPr txBox="1"/>
            <p:nvPr/>
          </p:nvSpPr>
          <p:spPr>
            <a:xfrm>
              <a:off x="2146849" y="1836113"/>
              <a:ext cx="3248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100 cm =         m</a:t>
              </a:r>
            </a:p>
          </p:txBody>
        </p:sp>
        <p:sp>
          <p:nvSpPr>
            <p:cNvPr id="43" name="Rounded Rectangle 8">
              <a:extLst>
                <a:ext uri="{FF2B5EF4-FFF2-40B4-BE49-F238E27FC236}">
                  <a16:creationId xmlns:a16="http://schemas.microsoft.com/office/drawing/2014/main" id="{5318207A-D093-4938-A599-9C48E71FFC38}"/>
                </a:ext>
              </a:extLst>
            </p:cNvPr>
            <p:cNvSpPr/>
            <p:nvPr/>
          </p:nvSpPr>
          <p:spPr>
            <a:xfrm>
              <a:off x="4135004" y="1772816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0D232E-1EDD-4699-ABEF-35EA7262557C}"/>
              </a:ext>
            </a:extLst>
          </p:cNvPr>
          <p:cNvGrpSpPr/>
          <p:nvPr/>
        </p:nvGrpSpPr>
        <p:grpSpPr>
          <a:xfrm>
            <a:off x="8071646" y="4455176"/>
            <a:ext cx="3042821" cy="734156"/>
            <a:chOff x="1812263" y="1729774"/>
            <a:chExt cx="3042821" cy="73415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4EC267-5D48-4BE6-A5B3-4A451BBC98CB}"/>
                </a:ext>
              </a:extLst>
            </p:cNvPr>
            <p:cNvSpPr txBox="1"/>
            <p:nvPr/>
          </p:nvSpPr>
          <p:spPr>
            <a:xfrm>
              <a:off x="1812263" y="1879155"/>
              <a:ext cx="30428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 dm =         m</a:t>
              </a:r>
            </a:p>
          </p:txBody>
        </p: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E9917EA7-680F-4DBA-9718-203419BC61BD}"/>
                </a:ext>
              </a:extLst>
            </p:cNvPr>
            <p:cNvSpPr/>
            <p:nvPr/>
          </p:nvSpPr>
          <p:spPr>
            <a:xfrm>
              <a:off x="3543224" y="1729774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9403C219-0534-452F-927D-1E3737BEA6B6}"/>
              </a:ext>
            </a:extLst>
          </p:cNvPr>
          <p:cNvSpPr/>
          <p:nvPr/>
        </p:nvSpPr>
        <p:spPr>
          <a:xfrm>
            <a:off x="2482529" y="4547264"/>
            <a:ext cx="796273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13">
            <a:extLst>
              <a:ext uri="{FF2B5EF4-FFF2-40B4-BE49-F238E27FC236}">
                <a16:creationId xmlns:a16="http://schemas.microsoft.com/office/drawing/2014/main" id="{B1C01C92-BD5C-4710-BFC2-EAC57BD358EF}"/>
              </a:ext>
            </a:extLst>
          </p:cNvPr>
          <p:cNvSpPr/>
          <p:nvPr/>
        </p:nvSpPr>
        <p:spPr>
          <a:xfrm>
            <a:off x="5829349" y="2736400"/>
            <a:ext cx="904046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13">
            <a:extLst>
              <a:ext uri="{FF2B5EF4-FFF2-40B4-BE49-F238E27FC236}">
                <a16:creationId xmlns:a16="http://schemas.microsoft.com/office/drawing/2014/main" id="{0D4FBFB8-8D5F-419A-AFCA-366207E75F04}"/>
              </a:ext>
            </a:extLst>
          </p:cNvPr>
          <p:cNvSpPr/>
          <p:nvPr/>
        </p:nvSpPr>
        <p:spPr>
          <a:xfrm>
            <a:off x="5981046" y="4515460"/>
            <a:ext cx="750517" cy="46159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BD938ACF-8447-4C9E-B82D-966DD7E9B88C}"/>
              </a:ext>
            </a:extLst>
          </p:cNvPr>
          <p:cNvSpPr/>
          <p:nvPr/>
        </p:nvSpPr>
        <p:spPr>
          <a:xfrm>
            <a:off x="10117357" y="2835978"/>
            <a:ext cx="519742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A61A0FF4-35C0-4E38-B0D3-55F28EF7AEFD}"/>
              </a:ext>
            </a:extLst>
          </p:cNvPr>
          <p:cNvSpPr/>
          <p:nvPr/>
        </p:nvSpPr>
        <p:spPr>
          <a:xfrm>
            <a:off x="9902776" y="4498218"/>
            <a:ext cx="519742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5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933" y="908720"/>
            <a:ext cx="60195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2198" y="2132856"/>
            <a:ext cx="9208298" cy="3528392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2 NK PowerSkills"/>
          <p:cNvPicPr>
            <a:picLocks noChangeAspect="1"/>
          </p:cNvPicPr>
          <p:nvPr/>
        </p:nvPicPr>
        <p:blipFill rotWithShape="1">
          <a:blip r:embed="rId5"/>
          <a:srcRect l="11737" t="16086" r="8025" b="3602"/>
          <a:stretch/>
        </p:blipFill>
        <p:spPr>
          <a:xfrm>
            <a:off x="0" y="14751"/>
            <a:ext cx="12192000" cy="6858000"/>
          </a:xfrm>
          <a:prstGeom prst="rect">
            <a:avLst/>
          </a:prstGeom>
        </p:spPr>
      </p:pic>
      <p:pic>
        <p:nvPicPr>
          <p:cNvPr id="19" name="21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560" y="-657677"/>
            <a:ext cx="3726260" cy="4679058"/>
          </a:xfrm>
          <a:prstGeom prst="rect">
            <a:avLst/>
          </a:prstGeom>
        </p:spPr>
      </p:pic>
      <p:pic>
        <p:nvPicPr>
          <p:cNvPr id="20" name="20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6820" y="35906"/>
            <a:ext cx="436221" cy="441264"/>
          </a:xfrm>
          <a:prstGeom prst="rect">
            <a:avLst/>
          </a:prstGeom>
        </p:spPr>
      </p:pic>
      <p:pic>
        <p:nvPicPr>
          <p:cNvPr id="21" name="19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3092" y="121699"/>
            <a:ext cx="436221" cy="441264"/>
          </a:xfrm>
          <a:prstGeom prst="rect">
            <a:avLst/>
          </a:prstGeom>
        </p:spPr>
      </p:pic>
      <p:pic>
        <p:nvPicPr>
          <p:cNvPr id="22" name="18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441" y="318680"/>
            <a:ext cx="436221" cy="441264"/>
          </a:xfrm>
          <a:prstGeom prst="rect">
            <a:avLst/>
          </a:prstGeom>
        </p:spPr>
      </p:pic>
      <p:pic>
        <p:nvPicPr>
          <p:cNvPr id="23" name="17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7945" y="766005"/>
            <a:ext cx="436221" cy="441264"/>
          </a:xfrm>
          <a:prstGeom prst="rect">
            <a:avLst/>
          </a:prstGeom>
        </p:spPr>
      </p:pic>
      <p:pic>
        <p:nvPicPr>
          <p:cNvPr id="24" name="1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4209" y="634489"/>
            <a:ext cx="436221" cy="441264"/>
          </a:xfrm>
          <a:prstGeom prst="rect">
            <a:avLst/>
          </a:prstGeom>
        </p:spPr>
      </p:pic>
      <p:pic>
        <p:nvPicPr>
          <p:cNvPr id="25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1275" y="752255"/>
            <a:ext cx="436221" cy="441264"/>
          </a:xfrm>
          <a:prstGeom prst="rect">
            <a:avLst/>
          </a:prstGeom>
        </p:spPr>
      </p:pic>
      <p:pic>
        <p:nvPicPr>
          <p:cNvPr id="26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074" y="2845463"/>
            <a:ext cx="1115493" cy="964507"/>
          </a:xfrm>
          <a:prstGeom prst="rect">
            <a:avLst/>
          </a:prstGeom>
        </p:spPr>
      </p:pic>
      <p:pic>
        <p:nvPicPr>
          <p:cNvPr id="31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1838" y="1548604"/>
            <a:ext cx="4049388" cy="4633571"/>
          </a:xfrm>
          <a:prstGeom prst="rect">
            <a:avLst/>
          </a:prstGeom>
        </p:spPr>
      </p:pic>
      <p:pic>
        <p:nvPicPr>
          <p:cNvPr id="33" name="12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 rot="21345824">
            <a:off x="6568862" y="1457115"/>
            <a:ext cx="5171606" cy="4553968"/>
          </a:xfrm>
          <a:prstGeom prst="rect">
            <a:avLst/>
          </a:prstGeom>
        </p:spPr>
      </p:pic>
      <p:pic>
        <p:nvPicPr>
          <p:cNvPr id="34" name="11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467" y="4268609"/>
            <a:ext cx="786451" cy="1793660"/>
          </a:xfrm>
          <a:prstGeom prst="rect">
            <a:avLst/>
          </a:prstGeom>
        </p:spPr>
      </p:pic>
      <p:pic>
        <p:nvPicPr>
          <p:cNvPr id="35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1" y="1783554"/>
            <a:ext cx="4797358" cy="2608178"/>
          </a:xfrm>
          <a:prstGeom prst="rect">
            <a:avLst/>
          </a:prstGeom>
        </p:spPr>
      </p:pic>
      <p:pic>
        <p:nvPicPr>
          <p:cNvPr id="37" name="09 NK PowerSkills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20" y="2274568"/>
            <a:ext cx="2149044" cy="1954854"/>
          </a:xfrm>
          <a:prstGeom prst="rect">
            <a:avLst/>
          </a:prstGeom>
        </p:spPr>
      </p:pic>
      <p:pic>
        <p:nvPicPr>
          <p:cNvPr id="39" name="08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6290" y="2791592"/>
            <a:ext cx="1135964" cy="1018378"/>
          </a:xfrm>
          <a:prstGeom prst="rect">
            <a:avLst/>
          </a:prstGeom>
        </p:spPr>
      </p:pic>
      <p:pic>
        <p:nvPicPr>
          <p:cNvPr id="41" name="07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048" y="4229422"/>
            <a:ext cx="1789087" cy="56434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2" name="06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76291" y="1497177"/>
            <a:ext cx="1263692" cy="2262127"/>
          </a:xfrm>
          <a:prstGeom prst="rect">
            <a:avLst/>
          </a:prstGeom>
        </p:spPr>
      </p:pic>
      <p:sp>
        <p:nvSpPr>
          <p:cNvPr id="27" name="3">
            <a:hlinkClick r:id="rId17" action="ppaction://hlinksldjump"/>
          </p:cNvPr>
          <p:cNvSpPr/>
          <p:nvPr/>
        </p:nvSpPr>
        <p:spPr>
          <a:xfrm>
            <a:off x="5645490" y="20532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8" name="2">
            <a:hlinkClick r:id="rId18" action="ppaction://hlinksldjump"/>
          </p:cNvPr>
          <p:cNvSpPr/>
          <p:nvPr/>
        </p:nvSpPr>
        <p:spPr>
          <a:xfrm>
            <a:off x="5040003" y="20532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9" name="1">
            <a:hlinkClick r:id="rId19" action="ppaction://hlinksldjump"/>
          </p:cNvPr>
          <p:cNvSpPr/>
          <p:nvPr/>
        </p:nvSpPr>
        <p:spPr>
          <a:xfrm>
            <a:off x="4436275" y="19414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0" name="4">
            <a:hlinkClick r:id="rId20" action="ppaction://hlinksldjump"/>
          </p:cNvPr>
          <p:cNvSpPr/>
          <p:nvPr/>
        </p:nvSpPr>
        <p:spPr>
          <a:xfrm>
            <a:off x="6245303" y="20532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2" name="5">
            <a:hlinkClick r:id="rId21" action="ppaction://hlinksldjump"/>
          </p:cNvPr>
          <p:cNvSpPr/>
          <p:nvPr/>
        </p:nvSpPr>
        <p:spPr>
          <a:xfrm>
            <a:off x="6847954" y="20532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747" y="4079148"/>
            <a:ext cx="1188168" cy="489246"/>
          </a:xfrm>
          <a:prstGeom prst="rect">
            <a:avLst/>
          </a:prstGeom>
        </p:spPr>
      </p:pic>
      <p:pic>
        <p:nvPicPr>
          <p:cNvPr id="38" name="04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23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81" y="19116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03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029" y="194141"/>
            <a:ext cx="823703" cy="7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2 NK PowerSkills" descr="GIF bird robin animation - animated GIF on GIFER"/>
          <p:cNvPicPr>
            <a:picLocks noChangeAspect="1" noChangeArrowheads="1" noCrop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93" y="-426686"/>
            <a:ext cx="1680910" cy="15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38" y="109105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27" action="ppaction://hlinksldjump"/>
            <a:extLst>
              <a:ext uri="{FF2B5EF4-FFF2-40B4-BE49-F238E27FC236}">
                <a16:creationId xmlns:a16="http://schemas.microsoft.com/office/drawing/2014/main" id="{D945CB37-7082-46DE-87A7-08842DC6D1A4}"/>
              </a:ext>
            </a:extLst>
          </p:cNvPr>
          <p:cNvSpPr/>
          <p:nvPr/>
        </p:nvSpPr>
        <p:spPr>
          <a:xfrm>
            <a:off x="11318065" y="194141"/>
            <a:ext cx="692430" cy="4403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651101-C493-4D4D-93B3-073D95DA1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831026" y="-777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3086 0.368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1842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6.93889E-18 L -0.06315 0.40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03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6.93889E-18 L -0.1112 0.42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210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12565 0.347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173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16145 0.328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6901 0.314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674DBA3D-ADAE-448D-B8FF-59CE7A243A85}"/>
              </a:ext>
            </a:extLst>
          </p:cNvPr>
          <p:cNvSpPr/>
          <p:nvPr/>
        </p:nvSpPr>
        <p:spPr>
          <a:xfrm>
            <a:off x="824851" y="1022858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72">
            <a:extLst>
              <a:ext uri="{FF2B5EF4-FFF2-40B4-BE49-F238E27FC236}">
                <a16:creationId xmlns:a16="http://schemas.microsoft.com/office/drawing/2014/main" id="{42CD9404-2D64-4E19-89BF-5B7E9B3160B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B790C0EC-1D1F-4413-9C5C-94E9C50676F7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495 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966F32EC-DC41-4641-BBFA-AE3746AE767A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490</a:t>
            </a: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10B454E4-3A9D-470E-9C57-FA20CC0EC949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595</a:t>
            </a: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C1433AB3-7929-4CCC-A43A-E64B54C4D012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578CCA3-BFB1-4B56-B774-FF9F5D2F70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alo: 032 603 0911">
            <a:extLst>
              <a:ext uri="{FF2B5EF4-FFF2-40B4-BE49-F238E27FC236}">
                <a16:creationId xmlns:a16="http://schemas.microsoft.com/office/drawing/2014/main" id="{DF228815-DEF2-4267-8040-DD3766E10A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ê huy duẩn">
            <a:extLst>
              <a:ext uri="{FF2B5EF4-FFF2-40B4-BE49-F238E27FC236}">
                <a16:creationId xmlns:a16="http://schemas.microsoft.com/office/drawing/2014/main" id="{68BAFCB5-76B2-45EA-9DBC-CCA9AB0296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B2AF68-774D-4CEB-91E9-1B01FABDC6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CB2C4E7-3D39-4CAD-8535-C1D1E2B09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48FBA0-13AD-42DE-97DD-C94C2555F4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6D3CE9-84E2-40C9-A84A-AEB494A938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95E5429-2242-458F-90F0-76CE6E2A7B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ABA97E56-9519-4995-8952-80D81477B03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2" name="sai">
            <a:extLst>
              <a:ext uri="{FF2B5EF4-FFF2-40B4-BE49-F238E27FC236}">
                <a16:creationId xmlns:a16="http://schemas.microsoft.com/office/drawing/2014/main" id="{19EC5638-66AE-4B6A-B189-8EB73D36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81220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38D6F0B-4C9B-4684-B6F9-A1A48FE3C32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170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38D6F0B-4C9B-4684-B6F9-A1A48FE3C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2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0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1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85241F84-76B6-4824-BC3F-EA655821C904}"/>
              </a:ext>
            </a:extLst>
          </p:cNvPr>
          <p:cNvSpPr/>
          <p:nvPr/>
        </p:nvSpPr>
        <p:spPr>
          <a:xfrm>
            <a:off x="940749" y="1143164"/>
            <a:ext cx="936104" cy="603126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72">
            <a:extLst>
              <a:ext uri="{FF2B5EF4-FFF2-40B4-BE49-F238E27FC236}">
                <a16:creationId xmlns:a16="http://schemas.microsoft.com/office/drawing/2014/main" id="{999CFE32-0B59-497F-9D50-6EF93C9FFCF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A5BDE8BB-7CD1-448C-9CED-FC0B93A7FD75}"/>
              </a:ext>
            </a:extLst>
          </p:cNvPr>
          <p:cNvSpPr/>
          <p:nvPr/>
        </p:nvSpPr>
        <p:spPr>
          <a:xfrm>
            <a:off x="6957071" y="484553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19B35555-60D5-4679-B4B0-804EB260ED1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682</a:t>
            </a: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CFB0E473-90BF-4E98-9971-17041E970C3D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760</a:t>
            </a: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165FCA78-1314-4FBE-BD7B-55B2D29BAB73}"/>
              </a:ext>
            </a:extLst>
          </p:cNvPr>
          <p:cNvSpPr/>
          <p:nvPr/>
        </p:nvSpPr>
        <p:spPr>
          <a:xfrm>
            <a:off x="253547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457A78-A197-4241-B2B1-0ACC697C8D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alo: 032 603 0911">
            <a:extLst>
              <a:ext uri="{FF2B5EF4-FFF2-40B4-BE49-F238E27FC236}">
                <a16:creationId xmlns:a16="http://schemas.microsoft.com/office/drawing/2014/main" id="{19B5A730-F564-40F2-8457-CBB449ECF5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ê huy duẩn">
            <a:extLst>
              <a:ext uri="{FF2B5EF4-FFF2-40B4-BE49-F238E27FC236}">
                <a16:creationId xmlns:a16="http://schemas.microsoft.com/office/drawing/2014/main" id="{DC945CF7-13EA-4DA9-AD3F-FCAA4D9682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283297-9DAF-4412-8355-5187D24E1B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21A1A3-48B5-4106-AE4B-3C6CC8710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510392-03A3-4738-89EC-1DB52856D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F80FD1-D9B2-41F4-B132-E906B36E3F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BF6177-91A6-4359-9ED8-0BD8E8BAF4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42" name="sai">
            <a:extLst>
              <a:ext uri="{FF2B5EF4-FFF2-40B4-BE49-F238E27FC236}">
                <a16:creationId xmlns:a16="http://schemas.microsoft.com/office/drawing/2014/main" id="{41BA6841-A293-40D0-A405-2BB38337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61471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845D5284-4FD7-4069-AF33-66948818094A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F971BC-A692-48A8-BBA4-4313839742F8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220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F971BC-A692-48A8-BBA4-431383974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2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21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0D711F45-3A00-4D9B-B36E-3D87174F1D8F}"/>
              </a:ext>
            </a:extLst>
          </p:cNvPr>
          <p:cNvSpPr/>
          <p:nvPr/>
        </p:nvSpPr>
        <p:spPr>
          <a:xfrm>
            <a:off x="1015224" y="1135630"/>
            <a:ext cx="936104" cy="603126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72">
            <a:extLst>
              <a:ext uri="{FF2B5EF4-FFF2-40B4-BE49-F238E27FC236}">
                <a16:creationId xmlns:a16="http://schemas.microsoft.com/office/drawing/2014/main" id="{261D8FDD-53BD-422A-96BB-DB817CE3DB4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0CBF2B1D-CEFD-43E0-B49E-E421F6560CDB}"/>
              </a:ext>
            </a:extLst>
          </p:cNvPr>
          <p:cNvSpPr/>
          <p:nvPr/>
        </p:nvSpPr>
        <p:spPr>
          <a:xfrm>
            <a:off x="6890169" y="343097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547A2E93-96D7-428A-A3C9-01E6081A7ED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F0BF691E-59A5-4062-B207-42F067DE4DF1}"/>
              </a:ext>
            </a:extLst>
          </p:cNvPr>
          <p:cNvSpPr/>
          <p:nvPr/>
        </p:nvSpPr>
        <p:spPr>
          <a:xfrm>
            <a:off x="2477419" y="3477797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FC1C8171-FDAE-437F-97AD-A934200E33D7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A1F9D0-48DB-46AD-BED6-EE107FF898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34048" y="358869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alo: 032 603 0911">
            <a:extLst>
              <a:ext uri="{FF2B5EF4-FFF2-40B4-BE49-F238E27FC236}">
                <a16:creationId xmlns:a16="http://schemas.microsoft.com/office/drawing/2014/main" id="{315656C5-D07F-46C9-ABB5-2C1C89FF53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7325" y="36835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ê huy duẩn">
            <a:extLst>
              <a:ext uri="{FF2B5EF4-FFF2-40B4-BE49-F238E27FC236}">
                <a16:creationId xmlns:a16="http://schemas.microsoft.com/office/drawing/2014/main" id="{FFFE9459-947A-4876-8344-AC86265FB8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BEB86-689B-41B5-A99B-7A48960378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5139B84-1EA8-4BBD-BE13-70DF049DB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A7BB25-7074-4A32-8A17-12123E5D1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9D4219B-BF16-497D-94C7-264BDD28E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CD3245-3FBD-48B9-A02D-3E67F09573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4C88D113-C594-4535-8105-E859638F622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2" name="sai">
            <a:extLst>
              <a:ext uri="{FF2B5EF4-FFF2-40B4-BE49-F238E27FC236}">
                <a16:creationId xmlns:a16="http://schemas.microsoft.com/office/drawing/2014/main" id="{18D995BD-7924-46C9-830F-3467ED8D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7113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557EE8-A5D5-429D-8A0F-7C19C068E87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210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557EE8-A5D5-429D-8A0F-7C19C068E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2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514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1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ADC36A10-28F0-4D02-9D68-EF7C0F9201C7}"/>
              </a:ext>
            </a:extLst>
          </p:cNvPr>
          <p:cNvSpPr/>
          <p:nvPr/>
        </p:nvSpPr>
        <p:spPr>
          <a:xfrm>
            <a:off x="755336" y="1082141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72">
            <a:extLst>
              <a:ext uri="{FF2B5EF4-FFF2-40B4-BE49-F238E27FC236}">
                <a16:creationId xmlns:a16="http://schemas.microsoft.com/office/drawing/2014/main" id="{9FFBBBC1-E1BB-46FA-A7C3-8DFEED7852C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6BA40824-8F56-499D-AF19-EB8A85F0F5E9}"/>
              </a:ext>
            </a:extLst>
          </p:cNvPr>
          <p:cNvSpPr/>
          <p:nvPr/>
        </p:nvSpPr>
        <p:spPr>
          <a:xfrm>
            <a:off x="2489315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+ 30 + 4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AE166580-CEB1-4310-88A0-9258BE77E9F2}"/>
              </a:ext>
            </a:extLst>
          </p:cNvPr>
          <p:cNvSpPr/>
          <p:nvPr/>
        </p:nvSpPr>
        <p:spPr>
          <a:xfrm>
            <a:off x="2446313" y="343475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+ 80 + 4</a:t>
            </a: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9F719EC2-A17E-4E55-A6CC-59722ADD27F9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400 + 80 +3</a:t>
            </a: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95601CD4-DC32-45B3-ADFE-B6B52AE061C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800 + 40 + 3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3977C2C-EEC4-4242-8E7F-BBB70DBD57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3194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alo: 032 603 0911">
            <a:extLst>
              <a:ext uri="{FF2B5EF4-FFF2-40B4-BE49-F238E27FC236}">
                <a16:creationId xmlns:a16="http://schemas.microsoft.com/office/drawing/2014/main" id="{7CA0C523-C1A1-49EC-B37E-89E975C3C7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ê huy duẩn">
            <a:extLst>
              <a:ext uri="{FF2B5EF4-FFF2-40B4-BE49-F238E27FC236}">
                <a16:creationId xmlns:a16="http://schemas.microsoft.com/office/drawing/2014/main" id="{FBF1DA2E-6F0A-4697-93B9-90F14DFF25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0985" y="36308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C839CA-9FAE-4AD9-9434-056F18F00C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377987-1DAC-494B-9F3F-9D5C1DCE8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09442" y="1700645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1C3DC4-C514-43DE-B44B-A5F7665E4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9078" y="3399661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961C08-8A4C-42D6-B389-ED89410644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81478" y="3552855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7A71CB-E8C1-4B9B-8712-1AB69668D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3878" y="3705255"/>
            <a:ext cx="609600" cy="609600"/>
          </a:xfrm>
          <a:prstGeom prst="rect">
            <a:avLst/>
          </a:prstGeom>
        </p:spPr>
      </p:pic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B9662C2A-D855-48D8-B82A-B449AA2AF0E5}"/>
              </a:ext>
            </a:extLst>
          </p:cNvPr>
          <p:cNvSpPr/>
          <p:nvPr/>
        </p:nvSpPr>
        <p:spPr>
          <a:xfrm>
            <a:off x="3488808" y="1053137"/>
            <a:ext cx="5214383" cy="1232252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834, ta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834 = </a:t>
            </a:r>
          </a:p>
        </p:txBody>
      </p:sp>
      <p:pic>
        <p:nvPicPr>
          <p:cNvPr id="42" name="sai">
            <a:extLst>
              <a:ext uri="{FF2B5EF4-FFF2-40B4-BE49-F238E27FC236}">
                <a16:creationId xmlns:a16="http://schemas.microsoft.com/office/drawing/2014/main" id="{9A87120A-CF65-4547-9DF0-09E304DF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5398" y="260228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61B7D0FD-33A2-4440-A8CD-5A8D3AA03EC8}"/>
              </a:ext>
            </a:extLst>
          </p:cNvPr>
          <p:cNvSpPr/>
          <p:nvPr/>
        </p:nvSpPr>
        <p:spPr>
          <a:xfrm>
            <a:off x="953009" y="1075002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72">
            <a:extLst>
              <a:ext uri="{FF2B5EF4-FFF2-40B4-BE49-F238E27FC236}">
                <a16:creationId xmlns:a16="http://schemas.microsoft.com/office/drawing/2014/main" id="{103B75DD-FD15-451A-82E0-5E601F0046E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8332A4FB-C563-4F3B-898C-29779928267D}"/>
              </a:ext>
            </a:extLst>
          </p:cNvPr>
          <p:cNvSpPr/>
          <p:nvPr/>
        </p:nvSpPr>
        <p:spPr>
          <a:xfrm>
            <a:off x="6463311" y="4845537"/>
            <a:ext cx="374593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+ 50</a:t>
            </a: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3FE90EA9-9391-4556-AE69-4540ADB7EA66}"/>
              </a:ext>
            </a:extLst>
          </p:cNvPr>
          <p:cNvSpPr/>
          <p:nvPr/>
        </p:nvSpPr>
        <p:spPr>
          <a:xfrm>
            <a:off x="1969612" y="4955955"/>
            <a:ext cx="3753353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 + 10 + 5</a:t>
            </a: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B21D7949-A443-4922-85DE-AA0B1A619EDD}"/>
              </a:ext>
            </a:extLst>
          </p:cNvPr>
          <p:cNvSpPr/>
          <p:nvPr/>
        </p:nvSpPr>
        <p:spPr>
          <a:xfrm>
            <a:off x="6434165" y="3446214"/>
            <a:ext cx="3753353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 + 5</a:t>
            </a: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30C90048-5E92-4549-A7FF-B84888322AE1}"/>
              </a:ext>
            </a:extLst>
          </p:cNvPr>
          <p:cNvSpPr/>
          <p:nvPr/>
        </p:nvSpPr>
        <p:spPr>
          <a:xfrm>
            <a:off x="2048075" y="3446214"/>
            <a:ext cx="3697718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+ 50 + 5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0F5D77-4E93-4A7C-A2D4-189D2C432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alo: 032 603 0911">
            <a:extLst>
              <a:ext uri="{FF2B5EF4-FFF2-40B4-BE49-F238E27FC236}">
                <a16:creationId xmlns:a16="http://schemas.microsoft.com/office/drawing/2014/main" id="{9C363EBB-31D5-4D46-A65F-129A086E7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ê huy duẩn">
            <a:extLst>
              <a:ext uri="{FF2B5EF4-FFF2-40B4-BE49-F238E27FC236}">
                <a16:creationId xmlns:a16="http://schemas.microsoft.com/office/drawing/2014/main" id="{09B02DED-7163-47D4-B500-B477780202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CF6663-0A5A-48DC-9C01-79DB8232CE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882C86-B9FB-4944-8001-12EEB5C27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5350D69-9145-442D-803C-1470E791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C8BB4D-37DF-4DD7-8277-5B5DB4E14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C9406B-C46A-4497-A47A-B1BDA9CF6C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D45620B0-144B-46ED-8099-4C08FB8BEFD3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550, ta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= </a:t>
            </a:r>
          </a:p>
        </p:txBody>
      </p:sp>
      <p:pic>
        <p:nvPicPr>
          <p:cNvPr id="42" name="sai">
            <a:extLst>
              <a:ext uri="{FF2B5EF4-FFF2-40B4-BE49-F238E27FC236}">
                <a16:creationId xmlns:a16="http://schemas.microsoft.com/office/drawing/2014/main" id="{0ECC8561-EA6D-459F-983E-4D51611E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9847" y="273311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7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8807B-E421-4216-8E4C-930817C4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" y="723761"/>
            <a:ext cx="11989416" cy="541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365</Words>
  <Application>Microsoft Office PowerPoint</Application>
  <PresentationFormat>Widescreen</PresentationFormat>
  <Paragraphs>108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.VnBlack</vt:lpstr>
      <vt:lpstr>Arial</vt:lpstr>
      <vt:lpstr>Calibri</vt:lpstr>
      <vt:lpstr>Cambria Math</vt:lpstr>
      <vt:lpstr>Times New Roman</vt:lpstr>
      <vt:lpstr>UTM Cookies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60</cp:revision>
  <dcterms:created xsi:type="dcterms:W3CDTF">2021-08-14T04:27:48Z</dcterms:created>
  <dcterms:modified xsi:type="dcterms:W3CDTF">2022-04-02T03:56:10Z</dcterms:modified>
</cp:coreProperties>
</file>