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5" r:id="rId2"/>
    <p:sldId id="257" r:id="rId3"/>
    <p:sldId id="258" r:id="rId4"/>
    <p:sldId id="315" r:id="rId5"/>
    <p:sldId id="260" r:id="rId6"/>
    <p:sldId id="316" r:id="rId7"/>
    <p:sldId id="262" r:id="rId8"/>
    <p:sldId id="317" r:id="rId9"/>
    <p:sldId id="259" r:id="rId10"/>
    <p:sldId id="312" r:id="rId11"/>
    <p:sldId id="313" r:id="rId12"/>
    <p:sldId id="264" r:id="rId13"/>
    <p:sldId id="279" r:id="rId14"/>
    <p:sldId id="299" r:id="rId15"/>
    <p:sldId id="314" r:id="rId16"/>
    <p:sldId id="269" r:id="rId1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FFE7D6"/>
    <a:srgbClr val="FF9900"/>
    <a:srgbClr val="E5FFD0"/>
    <a:srgbClr val="37BFA5"/>
    <a:srgbClr val="FFC6D5"/>
    <a:srgbClr val="5C2D69"/>
    <a:srgbClr val="FF4D77"/>
    <a:srgbClr val="AF8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5" autoAdjust="0"/>
    <p:restoredTop sz="94660"/>
  </p:normalViewPr>
  <p:slideViewPr>
    <p:cSldViewPr>
      <p:cViewPr varScale="1">
        <p:scale>
          <a:sx n="69" d="100"/>
          <a:sy n="69" d="100"/>
        </p:scale>
        <p:origin x="65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35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28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29.gif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gif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" Target="slide6.xml"/><Relationship Id="rId7" Type="http://schemas.openxmlformats.org/officeDocument/2006/relationships/slide" Target="slide3.xml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2.xml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7.xml"/><Relationship Id="rId18" Type="http://schemas.openxmlformats.org/officeDocument/2006/relationships/slide" Target="slide9.xml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6" y="3402833"/>
            <a:ext cx="1270293" cy="1120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938" y="3751594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39851" y="2179537"/>
            <a:ext cx="5999434" cy="120032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  <a:sp3d extrusionH="57150">
              <a:bevelT h="25400" prst="softRound"/>
            </a:sp3d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30" y="524874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1969">
            <a:off x="9778655" y="5431678"/>
            <a:ext cx="690955" cy="70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8A0B211-17DC-495A-A679-71D2EBBCB38E}"/>
              </a:ext>
            </a:extLst>
          </p:cNvPr>
          <p:cNvSpPr/>
          <p:nvPr/>
        </p:nvSpPr>
        <p:spPr>
          <a:xfrm>
            <a:off x="7929529" y="1876334"/>
            <a:ext cx="3269611" cy="3448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15582" y="4047984"/>
                <a:ext cx="76014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582" y="4047984"/>
                <a:ext cx="760143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1"/>
          <p:cNvSpPr/>
          <p:nvPr/>
        </p:nvSpPr>
        <p:spPr>
          <a:xfrm>
            <a:off x="10054423" y="2280037"/>
            <a:ext cx="760145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46178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6178" y="3989960"/>
                <a:ext cx="824264" cy="101566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23937" y="2369180"/>
                <a:ext cx="1784527" cy="1858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6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6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e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6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937" y="2369180"/>
                <a:ext cx="1784527" cy="1858073"/>
              </a:xfrm>
              <a:prstGeom prst="rect">
                <a:avLst/>
              </a:prstGeom>
              <a:blipFill>
                <a:blip r:embed="rId5"/>
                <a:stretch>
                  <a:fillRect l="-21918" r="-10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1105486" y="1266498"/>
            <a:ext cx="5486309" cy="980728"/>
          </a:xfrm>
          <a:prstGeom prst="roundRect">
            <a:avLst>
              <a:gd name="adj" fmla="val 28655"/>
            </a:avLst>
          </a:prstGeom>
          <a:solidFill>
            <a:srgbClr val="FF62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cs typeface="Times New Roman" pitchFamily="18" charset="0"/>
              </a:rPr>
              <a:t>Mẫu : </a:t>
            </a:r>
            <a:r>
              <a:rPr lang="en-US" sz="4000" b="1" dirty="0">
                <a:cs typeface="Times New Roman" pitchFamily="18" charset="0"/>
              </a:rPr>
              <a:t>427 – 6 </a:t>
            </a:r>
            <a:r>
              <a:rPr lang="vi-VN" sz="4000" b="1" dirty="0">
                <a:cs typeface="Times New Roman" pitchFamily="18" charset="0"/>
              </a:rPr>
              <a:t>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ED4EE1-A5EF-4A0F-A8E7-F4A90DC79013}"/>
              </a:ext>
            </a:extLst>
          </p:cNvPr>
          <p:cNvSpPr txBox="1"/>
          <p:nvPr/>
        </p:nvSpPr>
        <p:spPr>
          <a:xfrm>
            <a:off x="1054824" y="2832924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>
                <a:cs typeface="Times New Roman" pitchFamily="18" charset="0"/>
              </a:rPr>
              <a:t>7 </a:t>
            </a:r>
            <a:r>
              <a:rPr lang="en-US" sz="3600" dirty="0" err="1">
                <a:cs typeface="Times New Roman" pitchFamily="18" charset="0"/>
              </a:rPr>
              <a:t>trừ</a:t>
            </a:r>
            <a:r>
              <a:rPr lang="en-US" sz="3600" dirty="0">
                <a:cs typeface="Times New Roman" pitchFamily="18" charset="0"/>
              </a:rPr>
              <a:t> 6 </a:t>
            </a:r>
            <a:r>
              <a:rPr lang="en-US" sz="3600" dirty="0" err="1">
                <a:cs typeface="Times New Roman" pitchFamily="18" charset="0"/>
              </a:rPr>
              <a:t>bằng</a:t>
            </a:r>
            <a:r>
              <a:rPr lang="en-US" sz="3600" dirty="0">
                <a:cs typeface="Times New Roman" pitchFamily="18" charset="0"/>
              </a:rPr>
              <a:t> 1,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1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3E772-7405-4331-BD3D-0B363BFBF421}"/>
              </a:ext>
            </a:extLst>
          </p:cNvPr>
          <p:cNvSpPr txBox="1"/>
          <p:nvPr/>
        </p:nvSpPr>
        <p:spPr>
          <a:xfrm>
            <a:off x="1054824" y="3755623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>
                <a:cs typeface="Times New Roman" pitchFamily="18" charset="0"/>
              </a:rPr>
              <a:t>Hạ</a:t>
            </a:r>
            <a:r>
              <a:rPr lang="en-US" sz="3600" dirty="0">
                <a:cs typeface="Times New Roman" pitchFamily="18" charset="0"/>
              </a:rPr>
              <a:t> 2, </a:t>
            </a:r>
            <a:r>
              <a:rPr lang="en-US" sz="3600" dirty="0" err="1">
                <a:cs typeface="Times New Roman" pitchFamily="18" charset="0"/>
              </a:rPr>
              <a:t>viết</a:t>
            </a:r>
            <a:r>
              <a:rPr lang="en-US" sz="3600" dirty="0">
                <a:cs typeface="Times New Roman" pitchFamily="18" charset="0"/>
              </a:rPr>
              <a:t> 2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1" name="Rounded Rectangle 11">
            <a:extLst>
              <a:ext uri="{FF2B5EF4-FFF2-40B4-BE49-F238E27FC236}">
                <a16:creationId xmlns:a16="http://schemas.microsoft.com/office/drawing/2014/main" id="{E54ED4F2-7D54-43FE-93DA-399AFA671C4B}"/>
              </a:ext>
            </a:extLst>
          </p:cNvPr>
          <p:cNvSpPr/>
          <p:nvPr/>
        </p:nvSpPr>
        <p:spPr>
          <a:xfrm>
            <a:off x="9443517" y="2281823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23130C-6655-4262-8AD1-294586EAD688}"/>
              </a:ext>
            </a:extLst>
          </p:cNvPr>
          <p:cNvSpPr txBox="1"/>
          <p:nvPr/>
        </p:nvSpPr>
        <p:spPr>
          <a:xfrm>
            <a:off x="1054824" y="4678322"/>
            <a:ext cx="5587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vi-VN" sz="3600" dirty="0">
                <a:cs typeface="Times New Roman" pitchFamily="18" charset="0"/>
              </a:rPr>
              <a:t>Hạ </a:t>
            </a:r>
            <a:r>
              <a:rPr lang="en-US" sz="3600" dirty="0">
                <a:cs typeface="Times New Roman" pitchFamily="18" charset="0"/>
              </a:rPr>
              <a:t>4</a:t>
            </a:r>
            <a:r>
              <a:rPr lang="vi-VN" sz="3600" dirty="0">
                <a:cs typeface="Times New Roman" pitchFamily="18" charset="0"/>
              </a:rPr>
              <a:t>, viết </a:t>
            </a:r>
            <a:r>
              <a:rPr lang="en-US" sz="3600" dirty="0">
                <a:cs typeface="Times New Roman" pitchFamily="18" charset="0"/>
              </a:rPr>
              <a:t>4</a:t>
            </a:r>
            <a:endParaRPr lang="vi-VN" sz="3600" dirty="0">
              <a:cs typeface="Times New Roman" pitchFamily="18" charset="0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5058E400-95C2-44AE-A784-21698D5C30CE}"/>
              </a:ext>
            </a:extLst>
          </p:cNvPr>
          <p:cNvSpPr/>
          <p:nvPr/>
        </p:nvSpPr>
        <p:spPr>
          <a:xfrm>
            <a:off x="8797409" y="2281822"/>
            <a:ext cx="631627" cy="275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/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vi-VN" sz="60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5F1658E-A510-45EA-B28E-477D685501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0151" y="3989960"/>
                <a:ext cx="824264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ounded Rectangle 15">
            <a:extLst>
              <a:ext uri="{FF2B5EF4-FFF2-40B4-BE49-F238E27FC236}">
                <a16:creationId xmlns:a16="http://schemas.microsoft.com/office/drawing/2014/main" id="{40ABA23A-D52B-4A2A-AD38-7625923D7C99}"/>
              </a:ext>
            </a:extLst>
          </p:cNvPr>
          <p:cNvSpPr/>
          <p:nvPr/>
        </p:nvSpPr>
        <p:spPr>
          <a:xfrm>
            <a:off x="3113891" y="5631380"/>
            <a:ext cx="5328592" cy="980728"/>
          </a:xfrm>
          <a:prstGeom prst="roundRect">
            <a:avLst>
              <a:gd name="adj" fmla="val 28655"/>
            </a:avLst>
          </a:prstGeom>
          <a:solidFill>
            <a:schemeClr val="accent5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cs typeface="Times New Roman" pitchFamily="18" charset="0"/>
              </a:rPr>
              <a:t>Vậy</a:t>
            </a:r>
            <a:r>
              <a:rPr lang="en-US" sz="4000" b="1" dirty="0">
                <a:cs typeface="Times New Roman" pitchFamily="18" charset="0"/>
              </a:rPr>
              <a:t> 427 – 6 = 421</a:t>
            </a:r>
            <a:endParaRPr lang="vi-VN" sz="4000" b="1" dirty="0">
              <a:cs typeface="Times New Roman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" grpId="0"/>
      <p:bldP spid="12" grpId="0" animBg="1"/>
      <p:bldP spid="12" grpId="1" animBg="1"/>
      <p:bldP spid="13" grpId="0"/>
      <p:bldP spid="14" grpId="0"/>
      <p:bldP spid="16" grpId="0" animBg="1"/>
      <p:bldP spid="19" grpId="0"/>
      <p:bldP spid="20" grpId="0"/>
      <p:bldP spid="21" grpId="0" animBg="1"/>
      <p:bldP spid="21" grpId="1" animBg="1"/>
      <p:bldP spid="22" grpId="0"/>
      <p:bldP spid="23" grpId="0" animBg="1"/>
      <p:bldP spid="23" grpId="1" animBg="1"/>
      <p:bldP spid="24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26311" y="1188136"/>
            <a:ext cx="3932298" cy="4693317"/>
            <a:chOff x="2464182" y="383398"/>
            <a:chExt cx="3932298" cy="46933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" t="28373" r="66307" b="50738"/>
            <a:stretch/>
          </p:blipFill>
          <p:spPr>
            <a:xfrm>
              <a:off x="2464182" y="383398"/>
              <a:ext cx="3932298" cy="469331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3734615" y="2385579"/>
                  <a:ext cx="1784527" cy="13855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627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4615" y="2385579"/>
                  <a:ext cx="1784527" cy="138550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4494398" y="4439309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62508" y="1552714"/>
            <a:ext cx="3709338" cy="4238661"/>
            <a:chOff x="-406684" y="2791996"/>
            <a:chExt cx="3709338" cy="42386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28" t="29809" r="6345" b="50034"/>
            <a:stretch/>
          </p:blipFill>
          <p:spPr>
            <a:xfrm>
              <a:off x="-406684" y="2791996"/>
              <a:ext cx="3709338" cy="4238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94606" y="4509120"/>
                  <a:ext cx="1784527" cy="14019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447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606" y="4509120"/>
                  <a:ext cx="1784527" cy="14019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5871568" y="1491998"/>
            <a:ext cx="3661562" cy="4535089"/>
            <a:chOff x="5907138" y="2680130"/>
            <a:chExt cx="3661562" cy="45350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86" t="5382" r="6087" b="73729"/>
            <a:stretch/>
          </p:blipFill>
          <p:spPr>
            <a:xfrm>
              <a:off x="5907138" y="2680130"/>
              <a:ext cx="3661562" cy="4535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529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0959" y="4415588"/>
                  <a:ext cx="1784527" cy="140346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8942093" y="1331843"/>
            <a:ext cx="3733637" cy="4405905"/>
            <a:chOff x="8539769" y="395739"/>
            <a:chExt cx="3733637" cy="440590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5" t="4568" r="65388" b="75760"/>
            <a:stretch/>
          </p:blipFill>
          <p:spPr>
            <a:xfrm>
              <a:off x="8539769" y="395739"/>
              <a:ext cx="3733637" cy="440590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vi-VN" sz="440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eqArr>
                              <m:eqArrPr>
                                <m:ctrlP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216</m:t>
                                </m:r>
                                <m:r>
                                  <a:rPr lang="vi-VN" sz="4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     </m:t>
                                </m:r>
                                <m:r>
                                  <a:rPr lang="en-US" sz="4400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e>
                            </m:eqArr>
                          </m:e>
                        </m:bar>
                      </m:oMath>
                    </m:oMathPara>
                  </a14:m>
                  <a:endParaRPr lang="vi-VN" sz="4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95255" y="2327356"/>
                  <a:ext cx="1784527" cy="138967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𝟒𝟒𝟒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497" y="4604047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55727" y="444325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𝟔𝟐𝟑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5727" y="4443256"/>
                <a:ext cx="1356462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1331275" y="459740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562197" y="456777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7125633" y="454698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𝟓𝟐𝟏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5633" y="4546983"/>
                <a:ext cx="1356462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10808912" y="4539897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cs typeface="Times New Roman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𝟐𝟏𝟎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217" y="4567770"/>
                <a:ext cx="1356462" cy="76944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3AC688-19C2-4596-9EC5-2A9A611A0DC6}"/>
              </a:ext>
            </a:extLst>
          </p:cNvPr>
          <p:cNvGrpSpPr/>
          <p:nvPr/>
        </p:nvGrpSpPr>
        <p:grpSpPr>
          <a:xfrm>
            <a:off x="1486694" y="240659"/>
            <a:ext cx="4464496" cy="678033"/>
            <a:chOff x="1253941" y="511805"/>
            <a:chExt cx="4464496" cy="67803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60B6879-ACD3-4ACE-BC59-15FE33B861D4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338A40DB-8FA3-4FB4-9382-0A08FEDA51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7A4E1F4-002B-479D-9CD3-F0706739DD5D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A5B4BC-2C41-4E89-8760-31B567782CC8}"/>
                </a:ext>
              </a:extLst>
            </p:cNvPr>
            <p:cNvSpPr txBox="1"/>
            <p:nvPr/>
          </p:nvSpPr>
          <p:spPr>
            <a:xfrm>
              <a:off x="2059473" y="511805"/>
              <a:ext cx="365896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vi-VN" sz="3600" dirty="0">
                  <a:cs typeface="Times New Roman" pitchFamily="18" charset="0"/>
                </a:rPr>
                <a:t> (theo mẫu)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5BB5C5B-5110-4DCB-B912-6ACAD53C23FF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3240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9070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0" grpId="0"/>
      <p:bldP spid="21" grpId="0"/>
      <p:bldP spid="22" grpId="0"/>
      <p:bldP spid="22" grpId="1"/>
      <p:bldP spid="23" grpId="0"/>
      <p:bldP spid="23" grpId="1"/>
      <p:bldP spid="24" grpId="0"/>
      <p:bldP spid="25" grpId="0"/>
      <p:bldP spid="25" grpId="1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089" y="255315"/>
            <a:ext cx="4457101" cy="678033"/>
            <a:chOff x="1253941" y="511805"/>
            <a:chExt cx="4457101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5157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299620" y="852497"/>
            <a:ext cx="33402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44056E-9D55-4519-A750-4693FDCD5135}"/>
              </a:ext>
            </a:extLst>
          </p:cNvPr>
          <p:cNvGrpSpPr/>
          <p:nvPr/>
        </p:nvGrpSpPr>
        <p:grpSpPr>
          <a:xfrm>
            <a:off x="1026536" y="1033684"/>
            <a:ext cx="4465260" cy="2554850"/>
            <a:chOff x="2120213" y="2390432"/>
            <a:chExt cx="4465260" cy="25548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A343D-8AE1-4CD0-9259-4E349230BD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75" t="38280" r="-1075" b="36727"/>
            <a:stretch/>
          </p:blipFill>
          <p:spPr>
            <a:xfrm>
              <a:off x="2120213" y="2390432"/>
              <a:ext cx="4465260" cy="25548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C6064A-823A-4DE3-A4EC-4A136F7EFAA5}"/>
                </a:ext>
              </a:extLst>
            </p:cNvPr>
            <p:cNvSpPr txBox="1"/>
            <p:nvPr/>
          </p:nvSpPr>
          <p:spPr>
            <a:xfrm>
              <a:off x="3236719" y="2808247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539 – 28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387 – 16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2" descr="Tổng hợp hình động đẹp để trang trí Powerpoint, Word">
            <a:extLst>
              <a:ext uri="{FF2B5EF4-FFF2-40B4-BE49-F238E27FC236}">
                <a16:creationId xmlns:a16="http://schemas.microsoft.com/office/drawing/2014/main" id="{E464E3EC-B8CB-401D-9D8E-9C40F7C27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395" y="4086132"/>
            <a:ext cx="1148705" cy="2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157E6-6823-4115-95A2-79C369EE1FAC}"/>
              </a:ext>
            </a:extLst>
          </p:cNvPr>
          <p:cNvGrpSpPr/>
          <p:nvPr/>
        </p:nvGrpSpPr>
        <p:grpSpPr>
          <a:xfrm>
            <a:off x="6061744" y="720206"/>
            <a:ext cx="5210298" cy="2981132"/>
            <a:chOff x="1882029" y="2109689"/>
            <a:chExt cx="5210298" cy="298113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839AF4E-A49B-4010-A834-DD6011A37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37548" r="50311" b="37459"/>
            <a:stretch/>
          </p:blipFill>
          <p:spPr>
            <a:xfrm>
              <a:off x="1882029" y="2109689"/>
              <a:ext cx="5210298" cy="29811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E6ACA6F-244E-4554-9ED2-D91167C62FCA}"/>
                </a:ext>
              </a:extLst>
            </p:cNvPr>
            <p:cNvSpPr txBox="1"/>
            <p:nvPr/>
          </p:nvSpPr>
          <p:spPr>
            <a:xfrm>
              <a:off x="3493777" y="2774420"/>
              <a:ext cx="2232248" cy="1651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602 – 2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435 – 4 </a:t>
              </a:r>
              <a:endParaRPr lang="vi-VN" sz="3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/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539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49CE1E1-92A9-4A44-8556-15A86E8240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72" y="4150351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/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𝟓𝟏𝟏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5CEFF2-E7DA-48D0-8596-44B94C23AC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8" y="5439596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/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387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DE8B77C-BE6A-4D5D-8D75-D0F0452E8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55" y="4150351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/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𝟑𝟕𝟏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BACDAD7-8DA9-4333-A24C-ECCCA635E9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1135" y="5426289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/>
              <p:nvPr/>
            </p:nvSpPr>
            <p:spPr>
              <a:xfrm>
                <a:off x="6561238" y="415160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602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86F9959-2826-4BCE-9C3E-D08BB595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238" y="4151601"/>
                <a:ext cx="1784527" cy="13896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/>
              <p:nvPr/>
            </p:nvSpPr>
            <p:spPr>
              <a:xfrm>
                <a:off x="6975793" y="5450774"/>
                <a:ext cx="135646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𝟔𝟎𝟎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A65FF53-AC25-4DCF-91E6-4F40D07319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793" y="5450774"/>
                <a:ext cx="1356461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/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435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80F9E8-702B-4EAF-BD68-EE96A17BD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7820" y="4150351"/>
                <a:ext cx="1784527" cy="13896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/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𝟒𝟑𝟏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F87A9DC-B20A-44EF-86D3-E59F944BD8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1590" y="5439595"/>
                <a:ext cx="1356462" cy="76944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2538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3" grpId="0"/>
      <p:bldP spid="25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t="34906" r="5641" b="7321"/>
          <a:stretch/>
        </p:blipFill>
        <p:spPr bwMode="auto">
          <a:xfrm>
            <a:off x="2062758" y="2724682"/>
            <a:ext cx="7560840" cy="298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6779633" y="3597326"/>
            <a:ext cx="5786098" cy="3546682"/>
            <a:chOff x="962976" y="3667540"/>
            <a:chExt cx="5678094" cy="272788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962976" y="3667540"/>
              <a:ext cx="5678094" cy="272788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2107357" y="4287567"/>
              <a:ext cx="3145857" cy="120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99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199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99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2" name="Picture 2" descr="Tổng hợp hình động đẹp để trang trí Powerpoint, Wor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672" y="3989629"/>
            <a:ext cx="1148439" cy="268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27" name="TextBox 26"/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259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7" name="Rounded Rectangular Callout 36"/>
          <p:cNvSpPr/>
          <p:nvPr/>
        </p:nvSpPr>
        <p:spPr>
          <a:xfrm>
            <a:off x="165126" y="2915981"/>
            <a:ext cx="7730280" cy="2359851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3107" y="3080534"/>
            <a:ext cx="7672674" cy="189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: 259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Ngàu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599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smtClean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99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599" smtClean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99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endParaRPr 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196414" y="4349216"/>
            <a:ext cx="609460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99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7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>
            <a:cxnSpLocks/>
          </p:cNvCxnSpPr>
          <p:nvPr/>
        </p:nvCxnSpPr>
        <p:spPr>
          <a:xfrm>
            <a:off x="5735166" y="1172209"/>
            <a:ext cx="5976664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7674272" y="692696"/>
            <a:ext cx="4037558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8831510" y="1596778"/>
            <a:ext cx="2880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>
            <a:off x="1126654" y="2132856"/>
            <a:ext cx="5832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70407B6-3FA4-4277-AE18-104A9A8BC029}"/>
              </a:ext>
            </a:extLst>
          </p:cNvPr>
          <p:cNvCxnSpPr>
            <a:cxnSpLocks/>
          </p:cNvCxnSpPr>
          <p:nvPr/>
        </p:nvCxnSpPr>
        <p:spPr>
          <a:xfrm>
            <a:off x="1025767" y="1188331"/>
            <a:ext cx="4421367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E016E6-E47B-4D0B-A609-816B68332CE8}"/>
              </a:ext>
            </a:extLst>
          </p:cNvPr>
          <p:cNvCxnSpPr>
            <a:cxnSpLocks/>
          </p:cNvCxnSpPr>
          <p:nvPr/>
        </p:nvCxnSpPr>
        <p:spPr>
          <a:xfrm>
            <a:off x="1126654" y="1596778"/>
            <a:ext cx="6768752" cy="0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20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33715E-7 -3.33333E-6 L 0.37518 0.01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2" y="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uiExpand="1" build="p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19ABBE-98A8-45AE-BCDB-F1F646745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702" y="2636912"/>
            <a:ext cx="10078787" cy="359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86B59-8BF9-4C8B-8D4A-E16FEEDBB9E3}"/>
              </a:ext>
            </a:extLst>
          </p:cNvPr>
          <p:cNvSpPr txBox="1"/>
          <p:nvPr/>
        </p:nvSpPr>
        <p:spPr>
          <a:xfrm>
            <a:off x="4113247" y="3127062"/>
            <a:ext cx="217919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199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199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E09D-0E3F-4CD4-A972-337CD10F8237}"/>
              </a:ext>
            </a:extLst>
          </p:cNvPr>
          <p:cNvSpPr txBox="1"/>
          <p:nvPr/>
        </p:nvSpPr>
        <p:spPr>
          <a:xfrm>
            <a:off x="1634884" y="4047049"/>
            <a:ext cx="9315121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đến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tham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quan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hai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A9BC8-514D-4C06-AF82-D92DA68A2A2C}"/>
              </a:ext>
            </a:extLst>
          </p:cNvPr>
          <p:cNvSpPr txBox="1"/>
          <p:nvPr/>
        </p:nvSpPr>
        <p:spPr>
          <a:xfrm>
            <a:off x="3286894" y="4932585"/>
            <a:ext cx="2557750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259 - 45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57125-BC00-4AC5-BCE9-3687B64908BD}"/>
              </a:ext>
            </a:extLst>
          </p:cNvPr>
          <p:cNvSpPr txBox="1"/>
          <p:nvPr/>
        </p:nvSpPr>
        <p:spPr>
          <a:xfrm>
            <a:off x="3678531" y="5792240"/>
            <a:ext cx="575930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: 214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.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195A6-C147-4E5F-977C-DA01F6810D1C}"/>
              </a:ext>
            </a:extLst>
          </p:cNvPr>
          <p:cNvSpPr/>
          <p:nvPr/>
        </p:nvSpPr>
        <p:spPr>
          <a:xfrm>
            <a:off x="4943078" y="4932585"/>
            <a:ext cx="4219562" cy="584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= 214 (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học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199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sinh</a:t>
            </a:r>
            <a:r>
              <a:rPr lang="en-US" sz="3199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199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52A081-73ED-4F1A-ABBC-01063922E795}"/>
              </a:ext>
            </a:extLst>
          </p:cNvPr>
          <p:cNvGrpSpPr/>
          <p:nvPr/>
        </p:nvGrpSpPr>
        <p:grpSpPr>
          <a:xfrm>
            <a:off x="165126" y="152611"/>
            <a:ext cx="11714398" cy="2035994"/>
            <a:chOff x="910630" y="557947"/>
            <a:chExt cx="11574060" cy="203599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F0CC37-8AEC-4F44-B995-1CF4B5C61E71}"/>
                </a:ext>
              </a:extLst>
            </p:cNvPr>
            <p:cNvSpPr txBox="1"/>
            <p:nvPr/>
          </p:nvSpPr>
          <p:spPr>
            <a:xfrm>
              <a:off x="1760961" y="593393"/>
              <a:ext cx="10723729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Ở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thăm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259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45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1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1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A576F62-6752-4957-A460-055A3DE6F186}"/>
                </a:ext>
              </a:extLst>
            </p:cNvPr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F262778-078D-446D-B936-E153AFAA3F2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485D2F0-114B-4347-A58D-7BC43E6543DA}"/>
                  </a:ext>
                </a:extLst>
              </p:cNvPr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4033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/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0CD850-2723-4BD4-ACDB-014FAA0B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335" y="4091929"/>
                <a:ext cx="1784527" cy="14034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/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𝟏𝟑𝟐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17A729-0B70-4CBB-BF5B-739D6A74CC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331" y="5381174"/>
                <a:ext cx="1356462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/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355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C840BA-4E52-49EF-AA08-F15949BA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1427" y="4091929"/>
                <a:ext cx="1784527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/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𝟑𝟎𝟎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DB0EEF5-67E6-449A-B821-6CCA92FA7C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9492" y="5381173"/>
                <a:ext cx="1356462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/>
              <p:nvPr/>
            </p:nvSpPr>
            <p:spPr>
              <a:xfrm>
                <a:off x="8903518" y="4091929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345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 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C886557-DCF8-4A9C-96D6-E4B2FF49E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3518" y="4091929"/>
                <a:ext cx="1784527" cy="14009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/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𝟑𝟒𝟐</m:t>
                      </m:r>
                    </m:oMath>
                  </m:oMathPara>
                </a14:m>
                <a:endParaRPr lang="vi-VN" sz="44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076E28D-E807-42BA-B059-77B81F7963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749" y="5381172"/>
                <a:ext cx="1356462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24C9A20-83D2-4380-BFF3-AC0B2319E53A}"/>
              </a:ext>
            </a:extLst>
          </p:cNvPr>
          <p:cNvGrpSpPr/>
          <p:nvPr/>
        </p:nvGrpSpPr>
        <p:grpSpPr>
          <a:xfrm>
            <a:off x="694606" y="224935"/>
            <a:ext cx="10801200" cy="3065961"/>
            <a:chOff x="838622" y="266879"/>
            <a:chExt cx="10801200" cy="306596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1567D8-DC58-4C8F-8FB8-A7725C9E99C7}"/>
                </a:ext>
              </a:extLst>
            </p:cNvPr>
            <p:cNvGrpSpPr/>
            <p:nvPr/>
          </p:nvGrpSpPr>
          <p:grpSpPr>
            <a:xfrm>
              <a:off x="838622" y="266879"/>
              <a:ext cx="10801200" cy="3065961"/>
              <a:chOff x="-3380042" y="1089594"/>
              <a:chExt cx="10801200" cy="306596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DA94393-149B-459F-8423-312D631398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783" t="68693" r="4641" b="6314"/>
              <a:stretch/>
            </p:blipFill>
            <p:spPr>
              <a:xfrm>
                <a:off x="-3380042" y="1089594"/>
                <a:ext cx="10801200" cy="3065961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0E9212-EE6B-4BCE-A2D9-8680CC7C2FFA}"/>
                  </a:ext>
                </a:extLst>
              </p:cNvPr>
              <p:cNvSpPr txBox="1"/>
              <p:nvPr/>
            </p:nvSpPr>
            <p:spPr>
              <a:xfrm>
                <a:off x="-2251835" y="2586235"/>
                <a:ext cx="8544785" cy="800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457 – 325 	    355 – 55 		  345 – 3 </a:t>
                </a:r>
                <a:endParaRPr lang="vi-VN" sz="3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26F565-2C59-47C2-B36E-263687BCCA7F}"/>
                </a:ext>
              </a:extLst>
            </p:cNvPr>
            <p:cNvSpPr txBox="1"/>
            <p:nvPr/>
          </p:nvSpPr>
          <p:spPr>
            <a:xfrm>
              <a:off x="2208489" y="988201"/>
              <a:ext cx="22589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i="1" u="sng" dirty="0">
                  <a:solidFill>
                    <a:srgbClr val="FF0000"/>
                  </a:solidFill>
                </a:rPr>
                <a:t>CỦNG CỐ: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60746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4966" y="332656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33CC"/>
                </a:soli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78982" y="2204864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71" y="1515918"/>
            <a:ext cx="1985751" cy="2943969"/>
          </a:xfrm>
          <a:prstGeom prst="rect">
            <a:avLst/>
          </a:prstGeom>
        </p:spPr>
      </p:pic>
      <p:pic>
        <p:nvPicPr>
          <p:cNvPr id="8" name="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30" y="2846588"/>
            <a:ext cx="1503772" cy="3816522"/>
          </a:xfrm>
          <a:prstGeom prst="rect">
            <a:avLst/>
          </a:prstGeom>
        </p:spPr>
      </p:pic>
      <p:pic>
        <p:nvPicPr>
          <p:cNvPr id="9" name="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83" y="3494005"/>
            <a:ext cx="1791947" cy="2056708"/>
          </a:xfrm>
          <a:prstGeom prst="rect">
            <a:avLst/>
          </a:prstGeom>
        </p:spPr>
      </p:pic>
      <p:pic>
        <p:nvPicPr>
          <p:cNvPr id="10" name="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0" y="1755357"/>
            <a:ext cx="948085" cy="2966000"/>
          </a:xfrm>
          <a:prstGeom prst="rect">
            <a:avLst/>
          </a:prstGeom>
        </p:spPr>
      </p:pic>
      <p:pic>
        <p:nvPicPr>
          <p:cNvPr id="11" name="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63" y="141376"/>
            <a:ext cx="1583534" cy="29439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05" y="2546056"/>
            <a:ext cx="2578950" cy="3972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740" y="3608821"/>
            <a:ext cx="1846098" cy="3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2827" y="693528"/>
            <a:ext cx="5160416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BÉ TẬP BẮN CUNG</a:t>
            </a:r>
          </a:p>
        </p:txBody>
      </p:sp>
    </p:spTree>
    <p:extLst>
      <p:ext uri="{BB962C8B-B14F-4D97-AF65-F5344CB8AC3E}">
        <p14:creationId xmlns:p14="http://schemas.microsoft.com/office/powerpoint/2010/main" val="272284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71" y="1515918"/>
            <a:ext cx="1985751" cy="2943969"/>
          </a:xfrm>
          <a:prstGeom prst="rect">
            <a:avLst/>
          </a:prstGeom>
        </p:spPr>
      </p:pic>
      <p:pic>
        <p:nvPicPr>
          <p:cNvPr id="6" name="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930" y="2846588"/>
            <a:ext cx="1503772" cy="3816522"/>
          </a:xfrm>
          <a:prstGeom prst="rect">
            <a:avLst/>
          </a:prstGeom>
        </p:spPr>
      </p:pic>
      <p:pic>
        <p:nvPicPr>
          <p:cNvPr id="7" name="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983" y="3494005"/>
            <a:ext cx="1791947" cy="2056708"/>
          </a:xfrm>
          <a:prstGeom prst="rect">
            <a:avLst/>
          </a:prstGeom>
        </p:spPr>
      </p:pic>
      <p:pic>
        <p:nvPicPr>
          <p:cNvPr id="8" name="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30" y="1755357"/>
            <a:ext cx="948085" cy="2966000"/>
          </a:xfrm>
          <a:prstGeom prst="rect">
            <a:avLst/>
          </a:prstGeom>
        </p:spPr>
      </p:pic>
      <p:pic>
        <p:nvPicPr>
          <p:cNvPr id="9" name="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63" y="141376"/>
            <a:ext cx="1583534" cy="29439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1" t="9818" r="6958" b="3986"/>
          <a:stretch/>
        </p:blipFill>
        <p:spPr>
          <a:xfrm rot="21121116">
            <a:off x="443605" y="2546056"/>
            <a:ext cx="2578950" cy="39725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121">
            <a:off x="1440740" y="3608821"/>
            <a:ext cx="1846098" cy="357948"/>
          </a:xfrm>
          <a:prstGeom prst="rect">
            <a:avLst/>
          </a:prstGeom>
        </p:spPr>
      </p:pic>
      <p:pic>
        <p:nvPicPr>
          <p:cNvPr id="7172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3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95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127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59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92" y="126430"/>
            <a:ext cx="813114" cy="77527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18" action="ppaction://hlinksldjump"/>
          </p:cNvPr>
          <p:cNvSpPr/>
          <p:nvPr/>
        </p:nvSpPr>
        <p:spPr>
          <a:xfrm>
            <a:off x="11002005" y="5937039"/>
            <a:ext cx="1008112" cy="747331"/>
          </a:xfrm>
          <a:prstGeom prst="rightArrow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912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4206 -0.234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49805 0.0532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9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59089 -0.3886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349 0.0386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69115 -0.20138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7" y="-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FA31E03F-0A4C-431B-BA2F-40B1C51A5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013883FA-3AAF-43CE-8AB7-6CE7E9FB572E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1492016A-F8BC-4FEC-8DF8-46DF3AE9507C}"/>
              </a:ext>
            </a:extLst>
          </p:cNvPr>
          <p:cNvSpPr/>
          <p:nvPr/>
        </p:nvSpPr>
        <p:spPr>
          <a:xfrm>
            <a:off x="6976478" y="485561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28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7E4D6B9C-3576-4CAE-9135-A29B3DBFC8E5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32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15378718-94C7-4016-AA23-62A525B5C634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BFA1FE88-F126-481A-B717-D9E3B254F1A7}"/>
              </a:ext>
            </a:extLst>
          </p:cNvPr>
          <p:cNvSpPr/>
          <p:nvPr/>
        </p:nvSpPr>
        <p:spPr>
          <a:xfrm>
            <a:off x="2483425" y="3445623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128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85A4543-590E-4E83-B4CB-D62B20F00D5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62609" y="50323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0AFDF5C4-7EDF-4167-A5EA-F5E14BA8D2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003D8CC3-A26B-4829-BBB2-3A6D3006A8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669E2E-E00A-4DFE-AB1E-41CA51B8B2E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11530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C27265C-3117-474C-ACA6-BA9D03A0B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A61731-D4E6-4607-B5BF-8DCB460F65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31B9EC-EDD5-402B-A2B5-780C956B05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4D071E7-E648-4F9E-97B5-3B768FC6A6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66499723-F79A-461F-9D17-CDF5F331E803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35296723-4A4A-4654-81DA-46A14EF7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9219" y="266269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946225-6311-4818-AE99-96B6297E2675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678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650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946225-6311-4818-AE99-96B6297E2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358" b="-10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3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72">
            <a:extLst>
              <a:ext uri="{FF2B5EF4-FFF2-40B4-BE49-F238E27FC236}">
                <a16:creationId xmlns:a16="http://schemas.microsoft.com/office/drawing/2014/main" id="{CF773A8F-9D04-4E62-AE66-B47DE05F094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">
            <a:extLst>
              <a:ext uri="{FF2B5EF4-FFF2-40B4-BE49-F238E27FC236}">
                <a16:creationId xmlns:a16="http://schemas.microsoft.com/office/drawing/2014/main" id="{B155555F-0258-4AD9-91B9-FDE63C084E2E}"/>
              </a:ext>
            </a:extLst>
          </p:cNvPr>
          <p:cNvSpPr/>
          <p:nvPr/>
        </p:nvSpPr>
        <p:spPr>
          <a:xfrm>
            <a:off x="2494806" y="348942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157</a:t>
            </a:r>
          </a:p>
        </p:txBody>
      </p:sp>
      <p:sp>
        <p:nvSpPr>
          <p:cNvPr id="38" name="C">
            <a:extLst>
              <a:ext uri="{FF2B5EF4-FFF2-40B4-BE49-F238E27FC236}">
                <a16:creationId xmlns:a16="http://schemas.microsoft.com/office/drawing/2014/main" id="{00B8CABF-0DD6-4209-9B20-0A82F7A31295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257</a:t>
            </a:r>
          </a:p>
        </p:txBody>
      </p:sp>
      <p:sp>
        <p:nvSpPr>
          <p:cNvPr id="39" name="B">
            <a:extLst>
              <a:ext uri="{FF2B5EF4-FFF2-40B4-BE49-F238E27FC236}">
                <a16:creationId xmlns:a16="http://schemas.microsoft.com/office/drawing/2014/main" id="{68047DEC-A366-4CC5-9B9E-F40FAD22EFCF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100</a:t>
            </a:r>
          </a:p>
        </p:txBody>
      </p:sp>
      <p:sp>
        <p:nvSpPr>
          <p:cNvPr id="40" name="D">
            <a:extLst>
              <a:ext uri="{FF2B5EF4-FFF2-40B4-BE49-F238E27FC236}">
                <a16:creationId xmlns:a16="http://schemas.microsoft.com/office/drawing/2014/main" id="{E5CE1F0A-6BF0-4F36-BA48-13C4BBCBBE4D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150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2162604-E086-4028-BAFB-502C41EE1D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80937" y="366617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zalo: 032 603 0911">
            <a:extLst>
              <a:ext uri="{FF2B5EF4-FFF2-40B4-BE49-F238E27FC236}">
                <a16:creationId xmlns:a16="http://schemas.microsoft.com/office/drawing/2014/main" id="{BB7DA9C6-A55A-4750-8376-82FE89CAE9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lê huy duẩn">
            <a:extLst>
              <a:ext uri="{FF2B5EF4-FFF2-40B4-BE49-F238E27FC236}">
                <a16:creationId xmlns:a16="http://schemas.microsoft.com/office/drawing/2014/main" id="{3A8621BC-6AF5-46D4-8CC8-8DC9A36BDE4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AEE0DD5-8375-4FC2-82E8-77CA375325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00592B-B190-4D0B-A3B2-D2433E508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4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EDF48E-2B16-4846-8917-24338291E9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4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1E113B3-7FB6-47F1-824B-3E834D49EB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679DAFC-63C9-4673-BC44-6E71EA417C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49" name="Flowchart: Terminator 48">
            <a:extLst>
              <a:ext uri="{FF2B5EF4-FFF2-40B4-BE49-F238E27FC236}">
                <a16:creationId xmlns:a16="http://schemas.microsoft.com/office/drawing/2014/main" id="{7E45509A-9AEE-4B20-A73C-04F791D9694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50" name="sai">
            <a:extLst>
              <a:ext uri="{FF2B5EF4-FFF2-40B4-BE49-F238E27FC236}">
                <a16:creationId xmlns:a16="http://schemas.microsoft.com/office/drawing/2014/main" id="{47FE91D4-FF38-4F45-99EC-F6708992D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596903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740D99-5B0E-4453-B8C8-E53850D5CF56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300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0740D99-5B0E-4453-B8C8-E53850D5C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77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7" grpId="0" bldLvl="0" animBg="1"/>
      <p:bldP spid="38" grpId="0" bldLvl="0" animBg="1"/>
      <p:bldP spid="39" grpId="0" bldLvl="0" animBg="1"/>
      <p:bldP spid="40" grpId="0" bldLvl="0" animBg="1"/>
      <p:bldP spid="49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F542A576-E7EE-4336-BDB2-5EFC9244A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8164528D-A068-4995-A52F-1C2D6AD3D629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B7140F6A-8D29-4121-950F-52E379765EB1}"/>
              </a:ext>
            </a:extLst>
          </p:cNvPr>
          <p:cNvSpPr/>
          <p:nvPr/>
        </p:nvSpPr>
        <p:spPr>
          <a:xfrm>
            <a:off x="2436874" y="495144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300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EA93C80E-9D95-4C2B-9075-C099190E1FD9}"/>
              </a:ext>
            </a:extLst>
          </p:cNvPr>
          <p:cNvSpPr/>
          <p:nvPr/>
        </p:nvSpPr>
        <p:spPr>
          <a:xfrm>
            <a:off x="2481630" y="3424681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100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53FA38CF-A067-4AA1-96FE-5CED829DAAFB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200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89F3430C-C3DA-42DD-B914-88E90FD9ABAC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400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55C1085-9359-46C5-9586-A610C7B6A7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23005" y="512820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20EFD2FC-F706-474D-BF5A-C12971132FB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81712B54-B9EA-4B1A-AD91-E281EAD06D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78554" y="363977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6D4000-AE18-4897-9CE5-62C13E8A41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42E2CB9-21FF-48C1-88BE-9FC15422B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E0A476A-CC40-4D40-8E0C-6B88EB1745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699F6B2-3C0A-4919-807C-F5DFCB735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9027CF-EC0E-4690-85BC-58D38FC43F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D519C6DB-1512-4C01-ABCB-8024CDAABA58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60720ABB-5CC2-4284-8245-44391E40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4402" y="2590106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45C78B7-91A6-42FF-80BF-9F122CD78DBB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875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575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45C78B7-91A6-42FF-80BF-9F122CD78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358" b="-10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40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91BEA7E1-A651-47F9-8106-417733C5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8039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2FAEAAEE-A16C-436E-B59F-C6D41090E8B4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87753E45-DB71-4502-BDAA-735F31E78ABE}"/>
              </a:ext>
            </a:extLst>
          </p:cNvPr>
          <p:cNvSpPr/>
          <p:nvPr/>
        </p:nvSpPr>
        <p:spPr>
          <a:xfrm>
            <a:off x="2436874" y="495144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421</a:t>
            </a: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CBCE84D4-45AC-47F1-A6BA-3A1A4F96709F}"/>
              </a:ext>
            </a:extLst>
          </p:cNvPr>
          <p:cNvSpPr/>
          <p:nvPr/>
        </p:nvSpPr>
        <p:spPr>
          <a:xfrm>
            <a:off x="2481630" y="3424681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422</a:t>
            </a:r>
          </a:p>
        </p:txBody>
      </p:sp>
      <p:sp>
        <p:nvSpPr>
          <p:cNvPr id="17" name="B">
            <a:extLst>
              <a:ext uri="{FF2B5EF4-FFF2-40B4-BE49-F238E27FC236}">
                <a16:creationId xmlns:a16="http://schemas.microsoft.com/office/drawing/2014/main" id="{FFA6D5F8-4541-4324-A1DE-2270698F97FD}"/>
              </a:ext>
            </a:extLst>
          </p:cNvPr>
          <p:cNvSpPr/>
          <p:nvPr/>
        </p:nvSpPr>
        <p:spPr>
          <a:xfrm>
            <a:off x="6928903" y="3446214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329</a:t>
            </a:r>
          </a:p>
        </p:txBody>
      </p:sp>
      <p:sp>
        <p:nvSpPr>
          <p:cNvPr id="18" name="D">
            <a:extLst>
              <a:ext uri="{FF2B5EF4-FFF2-40B4-BE49-F238E27FC236}">
                <a16:creationId xmlns:a16="http://schemas.microsoft.com/office/drawing/2014/main" id="{DE1A9ACD-4A91-470E-B47E-41E4CEA2FA09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CF77A01-7FDB-4398-BD07-904539BCA23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23005" y="512820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ECD7A6F8-BA14-46AC-B9EF-4BA1D43AB3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852" y="3649960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CD982B6E-C078-45CF-8C8B-D6C01D844C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78554" y="363977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588274-3651-4CF2-8938-8D03AB3D36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C472AF-8002-4BD7-810B-59DE181C54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C79C828-A701-43A2-AD97-D0AEEA874E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009D8B-3394-4619-9FB8-4BD145BA1F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43AB90B-F72B-42C6-B518-4E8B6F8048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0D372748-3720-4DC9-9E39-F62C2EC7639C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3821D756-4735-45D5-821E-0DF46FEBD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4402" y="254912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83581E6-51A8-4236-BECA-4E1D621A641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532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111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83581E6-51A8-4236-BECA-4E1D621A64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358" b="-10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73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38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594D0751-3547-4EB8-814D-1EBE91DF1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6" y="5738788"/>
            <a:ext cx="11428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2">
            <a:extLst>
              <a:ext uri="{FF2B5EF4-FFF2-40B4-BE49-F238E27FC236}">
                <a16:creationId xmlns:a16="http://schemas.microsoft.com/office/drawing/2014/main" id="{109F96E3-F2BB-4890-9237-303F9423A833}"/>
              </a:ext>
            </a:extLst>
          </p:cNvPr>
          <p:cNvSpPr/>
          <p:nvPr/>
        </p:nvSpPr>
        <p:spPr>
          <a:xfrm>
            <a:off x="2069480" y="26139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">
            <a:extLst>
              <a:ext uri="{FF2B5EF4-FFF2-40B4-BE49-F238E27FC236}">
                <a16:creationId xmlns:a16="http://schemas.microsoft.com/office/drawing/2014/main" id="{860009CC-5CD8-430A-9C72-BF70E1EE0231}"/>
              </a:ext>
            </a:extLst>
          </p:cNvPr>
          <p:cNvSpPr/>
          <p:nvPr/>
        </p:nvSpPr>
        <p:spPr>
          <a:xfrm>
            <a:off x="6925363" y="34285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201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B16F1F86-D0EF-4206-A580-FB1B656460C5}"/>
              </a:ext>
            </a:extLst>
          </p:cNvPr>
          <p:cNvSpPr/>
          <p:nvPr/>
        </p:nvSpPr>
        <p:spPr>
          <a:xfrm>
            <a:off x="2503036" y="3425430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202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68070C5E-A375-4DAD-9F7D-D0909891AA41}"/>
              </a:ext>
            </a:extLst>
          </p:cNvPr>
          <p:cNvSpPr/>
          <p:nvPr/>
        </p:nvSpPr>
        <p:spPr>
          <a:xfrm>
            <a:off x="2462761" y="4875295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101</a:t>
            </a:r>
          </a:p>
        </p:txBody>
      </p:sp>
      <p:sp>
        <p:nvSpPr>
          <p:cNvPr id="29" name="D">
            <a:extLst>
              <a:ext uri="{FF2B5EF4-FFF2-40B4-BE49-F238E27FC236}">
                <a16:creationId xmlns:a16="http://schemas.microsoft.com/office/drawing/2014/main" id="{467CF762-C2B1-452E-AE37-37A37B723935}"/>
              </a:ext>
            </a:extLst>
          </p:cNvPr>
          <p:cNvSpPr/>
          <p:nvPr/>
        </p:nvSpPr>
        <p:spPr>
          <a:xfrm>
            <a:off x="7019881" y="487529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211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B46C357-4852-490D-B34B-2DD61F1D13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11494" y="36053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zalo: 032 603 0911">
            <a:extLst>
              <a:ext uri="{FF2B5EF4-FFF2-40B4-BE49-F238E27FC236}">
                <a16:creationId xmlns:a16="http://schemas.microsoft.com/office/drawing/2014/main" id="{68DE73B7-17B6-4179-AD2B-136859F2A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1710" y="50790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lê huy duẩn">
            <a:extLst>
              <a:ext uri="{FF2B5EF4-FFF2-40B4-BE49-F238E27FC236}">
                <a16:creationId xmlns:a16="http://schemas.microsoft.com/office/drawing/2014/main" id="{982744C5-3E7C-41CE-A4FC-3D86D2AE4D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99960" y="364052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C175F4F-A0BE-4EAA-8271-D2FB197D73D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47986" y="50796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EE9319-CC1E-4889-8E79-E835D38AD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83095" y="-2330891"/>
            <a:ext cx="609600" cy="609600"/>
          </a:xfrm>
          <a:prstGeom prst="rect">
            <a:avLst/>
          </a:prstGeom>
        </p:spPr>
      </p:pic>
      <p:pic>
        <p:nvPicPr>
          <p:cNvPr id="3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153E150-37CD-4A8D-9F62-800CA9E122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802731" y="-631875"/>
            <a:ext cx="609600" cy="609600"/>
          </a:xfrm>
          <a:prstGeom prst="rect">
            <a:avLst/>
          </a:prstGeom>
        </p:spPr>
      </p:pic>
      <p:pic>
        <p:nvPicPr>
          <p:cNvPr id="36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138EFE7-774C-43DA-A04D-99E4C0F832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55131" y="-478681"/>
            <a:ext cx="609600" cy="609600"/>
          </a:xfrm>
          <a:prstGeom prst="rect">
            <a:avLst/>
          </a:prstGeom>
        </p:spPr>
      </p:pic>
      <p:pic>
        <p:nvPicPr>
          <p:cNvPr id="37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151AE3-AB2E-48EA-BA59-F6547F47B4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07531" y="-326281"/>
            <a:ext cx="609600" cy="609600"/>
          </a:xfrm>
          <a:prstGeom prst="rect">
            <a:avLst/>
          </a:prstGeom>
        </p:spPr>
      </p:pic>
      <p:sp>
        <p:nvSpPr>
          <p:cNvPr id="38" name="Flowchart: Terminator 37">
            <a:extLst>
              <a:ext uri="{FF2B5EF4-FFF2-40B4-BE49-F238E27FC236}">
                <a16:creationId xmlns:a16="http://schemas.microsoft.com/office/drawing/2014/main" id="{DDA05FBD-7EF3-4301-8000-950D8B956A46}"/>
              </a:ext>
            </a:extLst>
          </p:cNvPr>
          <p:cNvSpPr/>
          <p:nvPr/>
        </p:nvSpPr>
        <p:spPr>
          <a:xfrm>
            <a:off x="3509420" y="38488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" name="sai">
            <a:extLst>
              <a:ext uri="{FF2B5EF4-FFF2-40B4-BE49-F238E27FC236}">
                <a16:creationId xmlns:a16="http://schemas.microsoft.com/office/drawing/2014/main" id="{41A07B56-6585-4A99-8F29-7B10932E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8" y="2608912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28D001-988B-4C36-83AA-17FDF293B8B2}"/>
                  </a:ext>
                </a:extLst>
              </p:cNvPr>
              <p:cNvSpPr txBox="1"/>
              <p:nvPr/>
            </p:nvSpPr>
            <p:spPr>
              <a:xfrm>
                <a:off x="5640736" y="616377"/>
                <a:ext cx="1784527" cy="2309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741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540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128D001-988B-4C36-83AA-17FDF293B8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736" y="616377"/>
                <a:ext cx="1784527" cy="2309991"/>
              </a:xfrm>
              <a:prstGeom prst="rect">
                <a:avLst/>
              </a:prstGeom>
              <a:blipFill>
                <a:blip r:embed="rId13"/>
                <a:stretch>
                  <a:fillRect r="-15700" b="-10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95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81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815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5" grpId="0" bldLvl="0" animBg="1"/>
      <p:bldP spid="27" grpId="0" bldLvl="0" animBg="1"/>
      <p:bldP spid="28" grpId="0" bldLvl="0" animBg="1"/>
      <p:bldP spid="29" grpId="0" bldLvl="0" animBg="1"/>
      <p:bldP spid="38" grpId="0" animBg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22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2ADD07-55F2-46CF-A517-B53F01955A75}"/>
              </a:ext>
            </a:extLst>
          </p:cNvPr>
          <p:cNvSpPr/>
          <p:nvPr/>
        </p:nvSpPr>
        <p:spPr>
          <a:xfrm>
            <a:off x="3070870" y="5604892"/>
            <a:ext cx="5616624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126654" y="4293096"/>
            <a:ext cx="100091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PHÉP TRỪ (KHÔNG NHỚ)</a:t>
            </a:r>
            <a:r>
              <a:rPr lang="vi-VN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 PHẠM </a:t>
            </a:r>
            <a:r>
              <a:rPr lang="en-US" sz="5400" b="1" spc="5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US" sz="5400" b="1" spc="5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  <a:p>
            <a:pPr algn="ctr"/>
            <a:r>
              <a:rPr lang="en-US" sz="5400" b="1" spc="50" smtClean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</a:t>
            </a:r>
            <a:endParaRPr lang="en-US" sz="54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2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357</Words>
  <Application>Microsoft Office PowerPoint</Application>
  <PresentationFormat>Custom</PresentationFormat>
  <Paragraphs>101</Paragraphs>
  <Slides>16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90</cp:revision>
  <dcterms:created xsi:type="dcterms:W3CDTF">2021-08-05T17:05:57Z</dcterms:created>
  <dcterms:modified xsi:type="dcterms:W3CDTF">2022-04-02T03:53:17Z</dcterms:modified>
</cp:coreProperties>
</file>