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18"/>
  </p:notesMasterIdLst>
  <p:sldIdLst>
    <p:sldId id="283" r:id="rId2"/>
    <p:sldId id="284" r:id="rId3"/>
    <p:sldId id="285" r:id="rId4"/>
    <p:sldId id="257" r:id="rId5"/>
    <p:sldId id="270" r:id="rId6"/>
    <p:sldId id="287" r:id="rId7"/>
    <p:sldId id="271" r:id="rId8"/>
    <p:sldId id="272" r:id="rId9"/>
    <p:sldId id="273" r:id="rId10"/>
    <p:sldId id="288" r:id="rId11"/>
    <p:sldId id="289" r:id="rId12"/>
    <p:sldId id="278" r:id="rId13"/>
    <p:sldId id="291" r:id="rId14"/>
    <p:sldId id="292" r:id="rId15"/>
    <p:sldId id="290" r:id="rId16"/>
    <p:sldId id="269" r:id="rId17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howGuides="1">
      <p:cViewPr varScale="1">
        <p:scale>
          <a:sx n="53" d="100"/>
          <a:sy n="53" d="100"/>
        </p:scale>
        <p:origin x="498" y="15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104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31592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143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9464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58204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6737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61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00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5476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9882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7095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286" y="1550784"/>
            <a:ext cx="12583716" cy="3298978"/>
          </a:xfrm>
        </p:spPr>
        <p:txBody>
          <a:bodyPr anchor="b"/>
          <a:lstStyle>
            <a:lvl1pPr algn="ctr">
              <a:defRPr sz="82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7286" y="4976983"/>
            <a:ext cx="12583716" cy="2287788"/>
          </a:xfrm>
        </p:spPr>
        <p:txBody>
          <a:bodyPr/>
          <a:lstStyle>
            <a:lvl1pPr marL="0" indent="0" algn="ctr">
              <a:buNone/>
              <a:defRPr sz="3303"/>
            </a:lvl1pPr>
            <a:lvl2pPr marL="629199" indent="0" algn="ctr">
              <a:buNone/>
              <a:defRPr sz="2752"/>
            </a:lvl2pPr>
            <a:lvl3pPr marL="1258397" indent="0" algn="ctr">
              <a:buNone/>
              <a:defRPr sz="2477"/>
            </a:lvl3pPr>
            <a:lvl4pPr marL="1887596" indent="0" algn="ctr">
              <a:buNone/>
              <a:defRPr sz="2202"/>
            </a:lvl4pPr>
            <a:lvl5pPr marL="2516795" indent="0" algn="ctr">
              <a:buNone/>
              <a:defRPr sz="2202"/>
            </a:lvl5pPr>
            <a:lvl6pPr marL="3145993" indent="0" algn="ctr">
              <a:buNone/>
              <a:defRPr sz="2202"/>
            </a:lvl6pPr>
            <a:lvl7pPr marL="3775192" indent="0" algn="ctr">
              <a:buNone/>
              <a:defRPr sz="2202"/>
            </a:lvl7pPr>
            <a:lvl8pPr marL="4404390" indent="0" algn="ctr">
              <a:buNone/>
              <a:defRPr sz="2202"/>
            </a:lvl8pPr>
            <a:lvl9pPr marL="5033589" indent="0" algn="ctr">
              <a:buNone/>
              <a:defRPr sz="220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113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49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06963" y="504498"/>
            <a:ext cx="3617818" cy="80302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3508" y="504498"/>
            <a:ext cx="10643726" cy="803029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515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722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69" y="2362368"/>
            <a:ext cx="14471273" cy="3941664"/>
          </a:xfrm>
        </p:spPr>
        <p:txBody>
          <a:bodyPr anchor="b"/>
          <a:lstStyle>
            <a:lvl1pPr>
              <a:defRPr sz="82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769" y="6341322"/>
            <a:ext cx="14471273" cy="2072828"/>
          </a:xfrm>
        </p:spPr>
        <p:txBody>
          <a:bodyPr/>
          <a:lstStyle>
            <a:lvl1pPr marL="0" indent="0">
              <a:buNone/>
              <a:defRPr sz="3303">
                <a:solidFill>
                  <a:schemeClr val="tx1">
                    <a:tint val="75000"/>
                  </a:schemeClr>
                </a:solidFill>
              </a:defRPr>
            </a:lvl1pPr>
            <a:lvl2pPr marL="629199" indent="0">
              <a:buNone/>
              <a:defRPr sz="2752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462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3508" y="2522490"/>
            <a:ext cx="7130772" cy="6012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94009" y="2522490"/>
            <a:ext cx="7130772" cy="6012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37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93" y="504499"/>
            <a:ext cx="14471273" cy="18315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3" y="2322885"/>
            <a:ext cx="7098002" cy="1138410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29199" indent="0">
              <a:buNone/>
              <a:defRPr sz="2752" b="1"/>
            </a:lvl2pPr>
            <a:lvl3pPr marL="1258397" indent="0">
              <a:buNone/>
              <a:defRPr sz="2477" b="1"/>
            </a:lvl3pPr>
            <a:lvl4pPr marL="1887596" indent="0">
              <a:buNone/>
              <a:defRPr sz="2202" b="1"/>
            </a:lvl4pPr>
            <a:lvl5pPr marL="2516795" indent="0">
              <a:buNone/>
              <a:defRPr sz="2202" b="1"/>
            </a:lvl5pPr>
            <a:lvl6pPr marL="3145993" indent="0">
              <a:buNone/>
              <a:defRPr sz="2202" b="1"/>
            </a:lvl6pPr>
            <a:lvl7pPr marL="3775192" indent="0">
              <a:buNone/>
              <a:defRPr sz="2202" b="1"/>
            </a:lvl7pPr>
            <a:lvl8pPr marL="4404390" indent="0">
              <a:buNone/>
              <a:defRPr sz="2202" b="1"/>
            </a:lvl8pPr>
            <a:lvl9pPr marL="5033589" indent="0">
              <a:buNone/>
              <a:defRPr sz="22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693" y="3461295"/>
            <a:ext cx="7098002" cy="50910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94008" y="2322885"/>
            <a:ext cx="7132958" cy="1138410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29199" indent="0">
              <a:buNone/>
              <a:defRPr sz="2752" b="1"/>
            </a:lvl2pPr>
            <a:lvl3pPr marL="1258397" indent="0">
              <a:buNone/>
              <a:defRPr sz="2477" b="1"/>
            </a:lvl3pPr>
            <a:lvl4pPr marL="1887596" indent="0">
              <a:buNone/>
              <a:defRPr sz="2202" b="1"/>
            </a:lvl4pPr>
            <a:lvl5pPr marL="2516795" indent="0">
              <a:buNone/>
              <a:defRPr sz="2202" b="1"/>
            </a:lvl5pPr>
            <a:lvl6pPr marL="3145993" indent="0">
              <a:buNone/>
              <a:defRPr sz="2202" b="1"/>
            </a:lvl6pPr>
            <a:lvl7pPr marL="3775192" indent="0">
              <a:buNone/>
              <a:defRPr sz="2202" b="1"/>
            </a:lvl7pPr>
            <a:lvl8pPr marL="4404390" indent="0">
              <a:buNone/>
              <a:defRPr sz="2202" b="1"/>
            </a:lvl8pPr>
            <a:lvl9pPr marL="5033589" indent="0">
              <a:buNone/>
              <a:defRPr sz="22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94008" y="3461295"/>
            <a:ext cx="7132958" cy="50910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092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51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960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93" y="631719"/>
            <a:ext cx="5411434" cy="2211017"/>
          </a:xfrm>
        </p:spPr>
        <p:txBody>
          <a:bodyPr anchor="b"/>
          <a:lstStyle>
            <a:lvl1pPr>
              <a:defRPr sz="44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958" y="1364339"/>
            <a:ext cx="8494008" cy="6733951"/>
          </a:xfrm>
        </p:spPr>
        <p:txBody>
          <a:bodyPr/>
          <a:lstStyle>
            <a:lvl1pPr>
              <a:defRPr sz="4404"/>
            </a:lvl1pPr>
            <a:lvl2pPr>
              <a:defRPr sz="3853"/>
            </a:lvl2pPr>
            <a:lvl3pPr>
              <a:defRPr sz="3303"/>
            </a:lvl3pPr>
            <a:lvl4pPr>
              <a:defRPr sz="2752"/>
            </a:lvl4pPr>
            <a:lvl5pPr>
              <a:defRPr sz="2752"/>
            </a:lvl5pPr>
            <a:lvl6pPr>
              <a:defRPr sz="2752"/>
            </a:lvl6pPr>
            <a:lvl7pPr>
              <a:defRPr sz="2752"/>
            </a:lvl7pPr>
            <a:lvl8pPr>
              <a:defRPr sz="2752"/>
            </a:lvl8pPr>
            <a:lvl9pPr>
              <a:defRPr sz="275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693" y="2842736"/>
            <a:ext cx="5411434" cy="5266521"/>
          </a:xfrm>
        </p:spPr>
        <p:txBody>
          <a:bodyPr/>
          <a:lstStyle>
            <a:lvl1pPr marL="0" indent="0">
              <a:buNone/>
              <a:defRPr sz="2202"/>
            </a:lvl1pPr>
            <a:lvl2pPr marL="629199" indent="0">
              <a:buNone/>
              <a:defRPr sz="1927"/>
            </a:lvl2pPr>
            <a:lvl3pPr marL="1258397" indent="0">
              <a:buNone/>
              <a:defRPr sz="1651"/>
            </a:lvl3pPr>
            <a:lvl4pPr marL="1887596" indent="0">
              <a:buNone/>
              <a:defRPr sz="1376"/>
            </a:lvl4pPr>
            <a:lvl5pPr marL="2516795" indent="0">
              <a:buNone/>
              <a:defRPr sz="1376"/>
            </a:lvl5pPr>
            <a:lvl6pPr marL="3145993" indent="0">
              <a:buNone/>
              <a:defRPr sz="1376"/>
            </a:lvl6pPr>
            <a:lvl7pPr marL="3775192" indent="0">
              <a:buNone/>
              <a:defRPr sz="1376"/>
            </a:lvl7pPr>
            <a:lvl8pPr marL="4404390" indent="0">
              <a:buNone/>
              <a:defRPr sz="1376"/>
            </a:lvl8pPr>
            <a:lvl9pPr marL="5033589" indent="0">
              <a:buNone/>
              <a:defRPr sz="137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229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93" y="631719"/>
            <a:ext cx="5411434" cy="2211017"/>
          </a:xfrm>
        </p:spPr>
        <p:txBody>
          <a:bodyPr anchor="b"/>
          <a:lstStyle>
            <a:lvl1pPr>
              <a:defRPr sz="44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32958" y="1364339"/>
            <a:ext cx="8494008" cy="6733951"/>
          </a:xfrm>
        </p:spPr>
        <p:txBody>
          <a:bodyPr anchor="t"/>
          <a:lstStyle>
            <a:lvl1pPr marL="0" indent="0">
              <a:buNone/>
              <a:defRPr sz="4404"/>
            </a:lvl1pPr>
            <a:lvl2pPr marL="629199" indent="0">
              <a:buNone/>
              <a:defRPr sz="3853"/>
            </a:lvl2pPr>
            <a:lvl3pPr marL="1258397" indent="0">
              <a:buNone/>
              <a:defRPr sz="3303"/>
            </a:lvl3pPr>
            <a:lvl4pPr marL="1887596" indent="0">
              <a:buNone/>
              <a:defRPr sz="2752"/>
            </a:lvl4pPr>
            <a:lvl5pPr marL="2516795" indent="0">
              <a:buNone/>
              <a:defRPr sz="2752"/>
            </a:lvl5pPr>
            <a:lvl6pPr marL="3145993" indent="0">
              <a:buNone/>
              <a:defRPr sz="2752"/>
            </a:lvl6pPr>
            <a:lvl7pPr marL="3775192" indent="0">
              <a:buNone/>
              <a:defRPr sz="2752"/>
            </a:lvl7pPr>
            <a:lvl8pPr marL="4404390" indent="0">
              <a:buNone/>
              <a:defRPr sz="2752"/>
            </a:lvl8pPr>
            <a:lvl9pPr marL="5033589" indent="0">
              <a:buNone/>
              <a:defRPr sz="275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693" y="2842736"/>
            <a:ext cx="5411434" cy="5266521"/>
          </a:xfrm>
        </p:spPr>
        <p:txBody>
          <a:bodyPr/>
          <a:lstStyle>
            <a:lvl1pPr marL="0" indent="0">
              <a:buNone/>
              <a:defRPr sz="2202"/>
            </a:lvl1pPr>
            <a:lvl2pPr marL="629199" indent="0">
              <a:buNone/>
              <a:defRPr sz="1927"/>
            </a:lvl2pPr>
            <a:lvl3pPr marL="1258397" indent="0">
              <a:buNone/>
              <a:defRPr sz="1651"/>
            </a:lvl3pPr>
            <a:lvl4pPr marL="1887596" indent="0">
              <a:buNone/>
              <a:defRPr sz="1376"/>
            </a:lvl4pPr>
            <a:lvl5pPr marL="2516795" indent="0">
              <a:buNone/>
              <a:defRPr sz="1376"/>
            </a:lvl5pPr>
            <a:lvl6pPr marL="3145993" indent="0">
              <a:buNone/>
              <a:defRPr sz="1376"/>
            </a:lvl6pPr>
            <a:lvl7pPr marL="3775192" indent="0">
              <a:buNone/>
              <a:defRPr sz="1376"/>
            </a:lvl7pPr>
            <a:lvl8pPr marL="4404390" indent="0">
              <a:buNone/>
              <a:defRPr sz="1376"/>
            </a:lvl8pPr>
            <a:lvl9pPr marL="5033589" indent="0">
              <a:buNone/>
              <a:defRPr sz="137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68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3508" y="504499"/>
            <a:ext cx="14471273" cy="183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3508" y="2522490"/>
            <a:ext cx="14471273" cy="601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3507" y="8782652"/>
            <a:ext cx="377511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1D44-580C-476C-8E8C-DF74C72DE2E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7808" y="8782652"/>
            <a:ext cx="5662672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49666" y="8782652"/>
            <a:ext cx="377511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17B38-B1C0-42B9-A3E2-2C2E73FD80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1031" descr="背景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2111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random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1258397" rtl="0" eaLnBrk="1" latinLnBrk="0" hangingPunct="1">
        <a:lnSpc>
          <a:spcPct val="90000"/>
        </a:lnSpc>
        <a:spcBef>
          <a:spcPct val="0"/>
        </a:spcBef>
        <a:buNone/>
        <a:defRPr sz="60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599" indent="-314599" algn="l" defTabSz="1258397" rtl="0" eaLnBrk="1" latinLnBrk="0" hangingPunct="1">
        <a:lnSpc>
          <a:spcPct val="90000"/>
        </a:lnSpc>
        <a:spcBef>
          <a:spcPts val="1376"/>
        </a:spcBef>
        <a:buFont typeface="Arial" panose="020B0604020202020204" pitchFamily="34" charset="0"/>
        <a:buChar char="•"/>
        <a:defRPr sz="3853" kern="1200">
          <a:solidFill>
            <a:schemeClr val="tx1"/>
          </a:solidFill>
          <a:latin typeface="+mn-lt"/>
          <a:ea typeface="+mn-ea"/>
          <a:cs typeface="+mn-cs"/>
        </a:defRPr>
      </a:lvl1pPr>
      <a:lvl2pPr marL="943798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572997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752" kern="1200">
          <a:solidFill>
            <a:schemeClr val="tx1"/>
          </a:solidFill>
          <a:latin typeface="+mn-lt"/>
          <a:ea typeface="+mn-ea"/>
          <a:cs typeface="+mn-cs"/>
        </a:defRPr>
      </a:lvl3pPr>
      <a:lvl4pPr marL="2202195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831394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460593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4089791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718990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348188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1pPr>
      <a:lvl2pPr marL="629199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2pPr>
      <a:lvl3pPr marL="1258397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3pPr>
      <a:lvl4pPr marL="1887596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516795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145993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3775192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404390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033589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microsoft.com/office/2007/relationships/hdphoto" Target="../media/hdphoto10.wdp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819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20"/>
          <p:cNvPicPr>
            <a:picLocks noChangeAspect="1"/>
          </p:cNvPicPr>
          <p:nvPr/>
        </p:nvPicPr>
        <p:blipFill rotWithShape="1">
          <a:blip r:embed="rId4"/>
          <a:srcRect l="27358"/>
          <a:stretch/>
        </p:blipFill>
        <p:spPr>
          <a:xfrm>
            <a:off x="16694" y="554638"/>
            <a:ext cx="16761594" cy="898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/>
          <p:cNvSpPr txBox="1"/>
          <p:nvPr/>
        </p:nvSpPr>
        <p:spPr>
          <a:xfrm>
            <a:off x="4788744" y="4057813"/>
            <a:ext cx="9865096" cy="18620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11500" b="1" dirty="0" smtClean="0">
                <a:solidFill>
                  <a:srgbClr val="C00000"/>
                </a:solidFill>
                <a:latin typeface="+mn-lt"/>
                <a:ea typeface="黑体" panose="02010609060101010101" pitchFamily="2" charset="-122"/>
              </a:rPr>
              <a:t>KHỞI ĐỘNG</a:t>
            </a:r>
            <a:endParaRPr lang="en-US" altLang="zh-CN" sz="11500" b="1" dirty="0">
              <a:solidFill>
                <a:srgbClr val="C00000"/>
              </a:solidFill>
              <a:latin typeface="+mn-lt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7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3864" y="273398"/>
            <a:ext cx="17785976" cy="986509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-379595" y="269110"/>
            <a:ext cx="4114800" cy="10056813"/>
            <a:chOff x="468264" y="594518"/>
            <a:chExt cx="4114800" cy="10056813"/>
          </a:xfrm>
        </p:grpSpPr>
        <p:pic>
          <p:nvPicPr>
            <p:cNvPr id="8" name="图片 44038" descr="1-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264" y="594518"/>
              <a:ext cx="4114800" cy="100568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481548" y="2323892"/>
              <a:ext cx="20882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C00000"/>
                  </a:solidFill>
                </a:rPr>
                <a:t>Thực</a:t>
              </a:r>
              <a:r>
                <a:rPr lang="en-US" sz="4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C00000"/>
                  </a:solidFill>
                </a:rPr>
                <a:t>hành</a:t>
              </a:r>
              <a:endParaRPr lang="en-US" sz="48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8669" b="5134"/>
          <a:stretch/>
        </p:blipFill>
        <p:spPr>
          <a:xfrm>
            <a:off x="3204568" y="2475942"/>
            <a:ext cx="11689804" cy="67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819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20"/>
          <p:cNvPicPr>
            <a:picLocks noChangeAspect="1"/>
          </p:cNvPicPr>
          <p:nvPr/>
        </p:nvPicPr>
        <p:blipFill rotWithShape="1">
          <a:blip r:embed="rId4"/>
          <a:srcRect l="27358"/>
          <a:stretch/>
        </p:blipFill>
        <p:spPr>
          <a:xfrm>
            <a:off x="16694" y="554638"/>
            <a:ext cx="16761594" cy="898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/>
          <p:cNvSpPr txBox="1"/>
          <p:nvPr/>
        </p:nvSpPr>
        <p:spPr>
          <a:xfrm>
            <a:off x="5364808" y="3521388"/>
            <a:ext cx="6336704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500505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dirty="0" err="1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Củng</a:t>
            </a:r>
            <a:r>
              <a:rPr lang="en-US" altLang="zh-CN" sz="9600" b="1" dirty="0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cố</a:t>
            </a:r>
            <a:r>
              <a:rPr lang="en-US" altLang="zh-CN" sz="9600" b="1" dirty="0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- </a:t>
            </a:r>
            <a:r>
              <a:rPr lang="en-US" altLang="zh-CN" sz="9600" b="1" dirty="0" err="1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dặn</a:t>
            </a:r>
            <a:r>
              <a:rPr lang="en-US" altLang="zh-CN" sz="9600" b="1" dirty="0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56" y="1218166"/>
            <a:ext cx="7463903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4400" dirty="0">
                <a:latin typeface="+mn-lt"/>
              </a:rPr>
              <a:t>Nêu tên các cơ quan hô hấp.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0632" y="2007109"/>
            <a:ext cx="9505056" cy="7056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674" y="705446"/>
            <a:ext cx="1380723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dirty="0" err="1">
                <a:cs typeface="Arial" panose="020B0604020202020204" pitchFamily="34" charset="0"/>
              </a:rPr>
              <a:t>Khi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hít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vào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chúng</a:t>
            </a:r>
            <a:r>
              <a:rPr lang="en-US" sz="4800" dirty="0">
                <a:cs typeface="Arial" panose="020B0604020202020204" pitchFamily="34" charset="0"/>
              </a:rPr>
              <a:t> ta </a:t>
            </a:r>
            <a:r>
              <a:rPr lang="en-US" sz="4800" dirty="0" err="1">
                <a:cs typeface="Arial" panose="020B0604020202020204" pitchFamily="34" charset="0"/>
              </a:rPr>
              <a:t>có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cử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động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hô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hấp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thế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nào</a:t>
            </a:r>
            <a:r>
              <a:rPr lang="en-US" sz="4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5905" y="1641550"/>
            <a:ext cx="6984776" cy="76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66682" y="921470"/>
            <a:ext cx="1380723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4800" dirty="0">
                <a:cs typeface="Arial" panose="020B0604020202020204" pitchFamily="34" charset="0"/>
              </a:rPr>
              <a:t>Khi thở ra chúng ta có cử động hô hấp thế nào?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800" y="1918300"/>
            <a:ext cx="7272808" cy="75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4488" y="921470"/>
            <a:ext cx="11588301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4400" dirty="0">
                <a:latin typeface="+mn-lt"/>
              </a:rPr>
              <a:t>Trình bày đường đi của không khí khi hô hấp.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4688" y="2073598"/>
            <a:ext cx="8424936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4" name="文本框 15403"/>
          <p:cNvSpPr txBox="1"/>
          <p:nvPr/>
        </p:nvSpPr>
        <p:spPr>
          <a:xfrm>
            <a:off x="2450679" y="1472347"/>
            <a:ext cx="11953130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7200" b="1" dirty="0" err="1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Chúc</a:t>
            </a:r>
            <a:r>
              <a:rPr lang="en-US" altLang="zh-CN" sz="7200" b="1" dirty="0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7200" b="1" dirty="0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con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 err="1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chăm</a:t>
            </a:r>
            <a:r>
              <a:rPr lang="en-US" altLang="zh-CN" sz="7200" b="1" dirty="0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ngoan</a:t>
            </a:r>
            <a:r>
              <a:rPr lang="en-US" altLang="zh-CN" sz="7200" b="1" dirty="0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7200" b="1" dirty="0" err="1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7200" b="1" dirty="0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giỏi</a:t>
            </a:r>
            <a:r>
              <a:rPr lang="en-US" altLang="zh-CN" sz="7200" b="1" dirty="0" smtClean="0">
                <a:solidFill>
                  <a:srgbClr val="FF0066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!</a:t>
            </a:r>
            <a:endParaRPr lang="zh-CN" altLang="en-US" sz="7200" b="1" dirty="0">
              <a:solidFill>
                <a:srgbClr val="FF0066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56" y="55245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780632" y="1127669"/>
            <a:ext cx="1116124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500505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</a:rPr>
              <a:t>TỰ NHIÊN VÀ XÃ HỘI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黑体" panose="02010609060101010101" pitchFamily="2" charset="-122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81991" y="2701131"/>
          <a:ext cx="9001000" cy="1005840"/>
        </p:xfrm>
        <a:graphic>
          <a:graphicData uri="http://schemas.openxmlformats.org/drawingml/2006/table">
            <a:tbl>
              <a:tblPr/>
              <a:tblGrid>
                <a:gridCol w="9001000">
                  <a:extLst>
                    <a:ext uri="{9D8B030D-6E8A-4147-A177-3AD203B41FA5}">
                      <a16:colId xmlns:a16="http://schemas.microsoft.com/office/drawing/2014/main" val="13892283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vi-VN" sz="6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95641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66963" y="4341212"/>
            <a:ext cx="167782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</a:b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6734" y="2239202"/>
            <a:ext cx="7524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Bài 16: Cơ quan hô hấp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8904" y="316253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(TIẾT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55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819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20"/>
          <p:cNvPicPr>
            <a:picLocks noChangeAspect="1"/>
          </p:cNvPicPr>
          <p:nvPr/>
        </p:nvPicPr>
        <p:blipFill rotWithShape="1">
          <a:blip r:embed="rId4"/>
          <a:srcRect l="27358"/>
          <a:stretch/>
        </p:blipFill>
        <p:spPr>
          <a:xfrm>
            <a:off x="16694" y="554638"/>
            <a:ext cx="16761594" cy="898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/>
          <p:cNvSpPr txBox="1"/>
          <p:nvPr/>
        </p:nvSpPr>
        <p:spPr>
          <a:xfrm>
            <a:off x="5940872" y="3152056"/>
            <a:ext cx="7704856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9600" b="1" dirty="0" err="1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9600" b="1" dirty="0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9600" b="1" dirty="0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</a:t>
            </a:r>
          </a:p>
          <a:p>
            <a:pPr lvl="0" defTabSz="1500505">
              <a:spcBef>
                <a:spcPct val="50000"/>
              </a:spcBef>
            </a:pPr>
            <a:r>
              <a:rPr lang="en-US" altLang="zh-CN" sz="9600" b="1" dirty="0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- </a:t>
            </a:r>
            <a:r>
              <a:rPr lang="en-US" altLang="zh-CN" sz="9600" b="1" dirty="0" err="1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9600" b="1" dirty="0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9600" b="1" dirty="0" err="1" smtClean="0">
                <a:solidFill>
                  <a:srgbClr val="C0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dụng</a:t>
            </a:r>
            <a:endParaRPr lang="en-US" altLang="zh-CN" sz="9600" b="1" dirty="0">
              <a:solidFill>
                <a:srgbClr val="C0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4778"/>
          <a:stretch/>
        </p:blipFill>
        <p:spPr>
          <a:xfrm>
            <a:off x="-17584" y="26486"/>
            <a:ext cx="9001669" cy="1395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296" y="1421874"/>
            <a:ext cx="15297174" cy="749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4778"/>
          <a:stretch/>
        </p:blipFill>
        <p:spPr>
          <a:xfrm>
            <a:off x="-17584" y="26486"/>
            <a:ext cx="9001669" cy="1395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60" y="1349157"/>
            <a:ext cx="16757228" cy="1083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328" y="2543086"/>
            <a:ext cx="4498655" cy="3438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789" y="2543086"/>
            <a:ext cx="4641017" cy="3438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53612" y="2577706"/>
            <a:ext cx="4694250" cy="3430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5585" y="5982039"/>
            <a:ext cx="4623693" cy="3493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4085" y="6008603"/>
            <a:ext cx="4517627" cy="346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4778"/>
          <a:stretch/>
        </p:blipFill>
        <p:spPr>
          <a:xfrm>
            <a:off x="-17584" y="26486"/>
            <a:ext cx="9001669" cy="1395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60" y="1421874"/>
            <a:ext cx="16757228" cy="1083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9" y="2488003"/>
            <a:ext cx="3341631" cy="2554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8820" y="2468911"/>
            <a:ext cx="3473144" cy="2573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964" y="2468912"/>
            <a:ext cx="3370086" cy="2545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2084" y="2468911"/>
            <a:ext cx="3205348" cy="2545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7432" y="2473344"/>
            <a:ext cx="3390856" cy="254072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3679" y="4153705"/>
            <a:ext cx="5334858" cy="5322083"/>
            <a:chOff x="1120350" y="4153705"/>
            <a:chExt cx="4661516" cy="516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3056" r="93889">
                          <a14:foregroundMark x1="36111" y1="62222" x2="38889" y2="60556"/>
                          <a14:foregroundMark x1="56389" y1="61667" x2="67778" y2="697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0350" y="4153705"/>
              <a:ext cx="4661516" cy="516994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36416" y="8122270"/>
              <a:ext cx="3268976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9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4778"/>
          <a:stretch/>
        </p:blipFill>
        <p:spPr>
          <a:xfrm>
            <a:off x="-17584" y="26486"/>
            <a:ext cx="9001669" cy="1395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392" y="1421874"/>
            <a:ext cx="13105456" cy="1875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994" y="3540720"/>
            <a:ext cx="6506928" cy="53887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010251" y="3540720"/>
            <a:ext cx="5935748" cy="5388744"/>
            <a:chOff x="9824549" y="4089822"/>
            <a:chExt cx="6341459" cy="58732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500" l="0" r="100000">
                          <a14:foregroundMark x1="4528" y1="69167" x2="28302" y2="52083"/>
                          <a14:foregroundMark x1="9434" y1="84167" x2="21132" y2="55417"/>
                          <a14:foregroundMark x1="72075" y1="52500" x2="88302" y2="89167"/>
                          <a14:foregroundMark x1="87170" y1="53333" x2="92830" y2="92083"/>
                          <a14:foregroundMark x1="62642" y1="65417" x2="79245" y2="91667"/>
                          <a14:foregroundMark x1="58113" y1="68333" x2="63019" y2="59167"/>
                          <a14:foregroundMark x1="52075" y1="45417" x2="58868" y2="42917"/>
                          <a14:foregroundMark x1="2642" y1="79167" x2="43019" y2="87500"/>
                          <a14:foregroundMark x1="1509" y1="97500" x2="95849" y2="97500"/>
                          <a14:backgroundMark x1="1509" y1="26667" x2="23774" y2="17500"/>
                          <a14:backgroundMark x1="5283" y1="34167" x2="17736" y2="30417"/>
                          <a14:backgroundMark x1="34717" y1="18333" x2="39623" y2="1250"/>
                          <a14:backgroundMark x1="20000" y1="30833" x2="34717" y2="18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29304" y="4089822"/>
              <a:ext cx="6336704" cy="58732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500" l="0" r="100000">
                          <a14:foregroundMark x1="4528" y1="69167" x2="28302" y2="52083"/>
                          <a14:foregroundMark x1="9434" y1="84167" x2="21132" y2="55417"/>
                          <a14:foregroundMark x1="72075" y1="52500" x2="88302" y2="89167"/>
                          <a14:foregroundMark x1="87170" y1="53333" x2="92830" y2="92083"/>
                          <a14:foregroundMark x1="62642" y1="65417" x2="79245" y2="91667"/>
                          <a14:foregroundMark x1="58113" y1="68333" x2="63019" y2="59167"/>
                          <a14:foregroundMark x1="52075" y1="45417" x2="58868" y2="42917"/>
                          <a14:foregroundMark x1="2642" y1="79167" x2="43019" y2="87500"/>
                          <a14:foregroundMark x1="1509" y1="97500" x2="95849" y2="97500"/>
                          <a14:backgroundMark x1="1509" y1="26667" x2="23774" y2="17500"/>
                          <a14:backgroundMark x1="5283" y1="34167" x2="17736" y2="30417"/>
                          <a14:backgroundMark x1="34717" y1="18333" x2="39623" y2="1250"/>
                          <a14:backgroundMark x1="20000" y1="30833" x2="34717" y2="18750"/>
                        </a14:backgroundRemoval>
                      </a14:imgEffect>
                    </a14:imgLayer>
                  </a14:imgProps>
                </a:ext>
              </a:extLst>
            </a:blip>
            <a:srcRect l="5682" t="35555" r="65909" b="52185"/>
            <a:stretch/>
          </p:blipFill>
          <p:spPr>
            <a:xfrm>
              <a:off x="9824549" y="4089822"/>
              <a:ext cx="2880320" cy="223224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172013" y="5941385"/>
            <a:ext cx="5864744" cy="718789"/>
            <a:chOff x="4172013" y="5941385"/>
            <a:chExt cx="5581516" cy="7187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053214" y="5941385"/>
              <a:ext cx="2700315" cy="718789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>
              <a:stCxn id="6" idx="1"/>
            </p:cNvCxnSpPr>
            <p:nvPr/>
          </p:nvCxnSpPr>
          <p:spPr>
            <a:xfrm flipH="1" flipV="1">
              <a:off x="4172013" y="6144864"/>
              <a:ext cx="2881201" cy="15591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1"/>
            </p:cNvCxnSpPr>
            <p:nvPr/>
          </p:nvCxnSpPr>
          <p:spPr>
            <a:xfrm flipH="1" flipV="1">
              <a:off x="5217986" y="5992286"/>
              <a:ext cx="1835227" cy="3084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172012" y="4374704"/>
            <a:ext cx="5787073" cy="660509"/>
            <a:chOff x="3340121" y="4362867"/>
            <a:chExt cx="5507596" cy="6605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63961" y="4362867"/>
              <a:ext cx="2583756" cy="660509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 flipH="1" flipV="1">
              <a:off x="3340121" y="4693121"/>
              <a:ext cx="2952942" cy="6991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844528" y="7175533"/>
            <a:ext cx="5681703" cy="1671587"/>
            <a:chOff x="2881260" y="7175533"/>
            <a:chExt cx="5407315" cy="16715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25838" y="8147758"/>
              <a:ext cx="1262737" cy="699362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 flipV="1">
              <a:off x="5190610" y="7175533"/>
              <a:ext cx="1860452" cy="133195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1"/>
            </p:cNvCxnSpPr>
            <p:nvPr/>
          </p:nvCxnSpPr>
          <p:spPr>
            <a:xfrm flipH="1" flipV="1">
              <a:off x="2881260" y="7573246"/>
              <a:ext cx="4144578" cy="92419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6778288" cy="2865686"/>
          </a:xfrm>
          <a:prstGeom prst="rect">
            <a:avLst/>
          </a:prstGeom>
        </p:spPr>
      </p:pic>
      <p:pic>
        <p:nvPicPr>
          <p:cNvPr id="11" name="图片 43014" descr="1-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4396671" y="-2856774"/>
            <a:ext cx="2098514" cy="6480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346075"/>
            <a:ext cx="12961292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7070" y="1929582"/>
            <a:ext cx="11870866" cy="446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104</Words>
  <Application>Microsoft Office PowerPoint</Application>
  <PresentationFormat>Custom</PresentationFormat>
  <Paragraphs>32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34</cp:revision>
  <dcterms:created xsi:type="dcterms:W3CDTF">2015-09-14T06:10:05Z</dcterms:created>
  <dcterms:modified xsi:type="dcterms:W3CDTF">2022-03-14T06:45:17Z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