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1" r:id="rId3"/>
    <p:sldMasterId id="2147483683" r:id="rId4"/>
  </p:sldMasterIdLst>
  <p:notesMasterIdLst>
    <p:notesMasterId r:id="rId19"/>
  </p:notesMasterIdLst>
  <p:sldIdLst>
    <p:sldId id="2007577154" r:id="rId5"/>
    <p:sldId id="2007577156" r:id="rId6"/>
    <p:sldId id="2007577155" r:id="rId7"/>
    <p:sldId id="297" r:id="rId8"/>
    <p:sldId id="298" r:id="rId9"/>
    <p:sldId id="299" r:id="rId10"/>
    <p:sldId id="2007577157" r:id="rId11"/>
    <p:sldId id="300" r:id="rId12"/>
    <p:sldId id="302" r:id="rId13"/>
    <p:sldId id="303" r:id="rId14"/>
    <p:sldId id="304" r:id="rId15"/>
    <p:sldId id="305" r:id="rId16"/>
    <p:sldId id="2007577120"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52E4B-EA3D-42D6-B527-633003FD0FDB}" type="datetimeFigureOut">
              <a:rPr lang="en-US" smtClean="0"/>
              <a:t>2/27/2022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81B84-19AD-4844-894B-292B4C443DCE}" type="slidenum">
              <a:rPr lang="en-US" smtClean="0"/>
              <a:t>‹#›</a:t>
            </a:fld>
            <a:endParaRPr lang="en-US"/>
          </a:p>
        </p:txBody>
      </p:sp>
    </p:spTree>
    <p:extLst>
      <p:ext uri="{BB962C8B-B14F-4D97-AF65-F5344CB8AC3E}">
        <p14:creationId xmlns:p14="http://schemas.microsoft.com/office/powerpoint/2010/main" val="183894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169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fld id="{E6081B84-19AD-4844-894B-292B4C443DCE}" type="slidenum">
              <a:rPr lang="en-US" smtClean="0"/>
              <a:t>13</a:t>
            </a:fld>
            <a:endParaRPr lang="en-US"/>
          </a:p>
        </p:txBody>
      </p:sp>
    </p:spTree>
    <p:extLst>
      <p:ext uri="{BB962C8B-B14F-4D97-AF65-F5344CB8AC3E}">
        <p14:creationId xmlns:p14="http://schemas.microsoft.com/office/powerpoint/2010/main" val="2995173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2385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7784069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27410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5997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02657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47861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0137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49895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8638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6430895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6254277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629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40644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04821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048545"/>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2/27/2022</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780521771"/>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2/27/2022</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extLst>
      <p:ext uri="{BB962C8B-B14F-4D97-AF65-F5344CB8AC3E}">
        <p14:creationId xmlns:p14="http://schemas.microsoft.com/office/powerpoint/2010/main" val="258918136"/>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59642"/>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11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04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2022/2/27</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4815628"/>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7898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2/27/2022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49872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2/27/2022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3178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83097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278004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566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7125515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57188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0.png"/><Relationship Id="rId11" Type="http://schemas.openxmlformats.org/officeDocument/2006/relationships/image" Target="../media/image27.GIF"/><Relationship Id="rId5" Type="http://schemas.openxmlformats.org/officeDocument/2006/relationships/image" Target="../media/image19.png"/><Relationship Id="rId15" Type="http://schemas.openxmlformats.org/officeDocument/2006/relationships/slide" Target="slide6.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25.png"/><Relationship Id="rId14" Type="http://schemas.openxmlformats.org/officeDocument/2006/relationships/image" Target="../media/image30.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comments" Target="../comments/comment1.xml"/><Relationship Id="rId5" Type="http://schemas.openxmlformats.org/officeDocument/2006/relationships/hyperlink" Target="https://www.facebook.com/huongthaoGADT" TargetMode="Externa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8.png"/><Relationship Id="rId18" Type="http://schemas.openxmlformats.org/officeDocument/2006/relationships/audio" Target="../media/audio3.wav"/><Relationship Id="rId3" Type="http://schemas.openxmlformats.org/officeDocument/2006/relationships/image" Target="../media/image12.jpeg"/><Relationship Id="rId7" Type="http://schemas.openxmlformats.org/officeDocument/2006/relationships/image" Target="../media/image14.png"/><Relationship Id="rId12" Type="http://schemas.openxmlformats.org/officeDocument/2006/relationships/image" Target="../media/image17.png"/><Relationship Id="rId17" Type="http://schemas.openxmlformats.org/officeDocument/2006/relationships/image" Target="../media/image21.GIF"/><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17.xml"/><Relationship Id="rId6" Type="http://schemas.openxmlformats.org/officeDocument/2006/relationships/image" Target="../media/image13.png"/><Relationship Id="rId11" Type="http://schemas.openxmlformats.org/officeDocument/2006/relationships/slide" Target="slide9.xml"/><Relationship Id="rId5" Type="http://schemas.openxmlformats.org/officeDocument/2006/relationships/audio" Target="../media/audio1.wav"/><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slide" Target="slide8.xml"/><Relationship Id="rId9" Type="http://schemas.openxmlformats.org/officeDocument/2006/relationships/image" Target="../media/image15.png"/><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14.png"/><Relationship Id="rId11" Type="http://schemas.openxmlformats.org/officeDocument/2006/relationships/image" Target="../media/image27.GIF"/><Relationship Id="rId5" Type="http://schemas.openxmlformats.org/officeDocument/2006/relationships/image" Target="../media/image13.png"/><Relationship Id="rId15" Type="http://schemas.openxmlformats.org/officeDocument/2006/relationships/slide" Target="slide6.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25.png"/><Relationship Id="rId14" Type="http://schemas.openxmlformats.org/officeDocument/2006/relationships/image" Target="../media/image30.GIF"/></Relationships>
</file>

<file path=ppt/slides/_rels/slide8.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14.png"/><Relationship Id="rId11" Type="http://schemas.openxmlformats.org/officeDocument/2006/relationships/image" Target="../media/image27.GIF"/><Relationship Id="rId5" Type="http://schemas.openxmlformats.org/officeDocument/2006/relationships/image" Target="../media/image13.png"/><Relationship Id="rId15" Type="http://schemas.openxmlformats.org/officeDocument/2006/relationships/slide" Target="slide6.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25.png"/><Relationship Id="rId14" Type="http://schemas.openxmlformats.org/officeDocument/2006/relationships/image" Target="../media/image30.GIF"/></Relationships>
</file>

<file path=ppt/slides/_rels/slide9.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27.GIF"/><Relationship Id="rId5" Type="http://schemas.openxmlformats.org/officeDocument/2006/relationships/image" Target="../media/image17.png"/><Relationship Id="rId15" Type="http://schemas.openxmlformats.org/officeDocument/2006/relationships/slide" Target="slide6.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31.png"/><Relationship Id="rId14"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75997" y="3046872"/>
              <a:ext cx="2345385" cy="170297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Nói</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và</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nghe</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
        <p:nvSpPr>
          <p:cNvPr id="7" name="TextBox 6">
            <a:extLst>
              <a:ext uri="{FF2B5EF4-FFF2-40B4-BE49-F238E27FC236}">
                <a16:creationId xmlns:a16="http://schemas.microsoft.com/office/drawing/2014/main" id="{734CF65B-0E61-4953-A149-F0A25EEDEB54}"/>
              </a:ext>
            </a:extLst>
          </p:cNvPr>
          <p:cNvSpPr txBox="1"/>
          <p:nvPr/>
        </p:nvSpPr>
        <p:spPr>
          <a:xfrm>
            <a:off x="2425960" y="6579194"/>
            <a:ext cx="83439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Tree>
    <p:extLst>
      <p:ext uri="{BB962C8B-B14F-4D97-AF65-F5344CB8AC3E}">
        <p14:creationId xmlns:p14="http://schemas.microsoft.com/office/powerpoint/2010/main" val="12130307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4.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Vì</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sao</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cây</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nhỏ</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có</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tên</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là</a:t>
            </a:r>
            <a:r>
              <a:rPr kumimoji="0" lang="en-US" sz="44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“thì là” ?</a:t>
            </a:r>
            <a:endPar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nghĩ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altLang="vi-VN" sz="36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vi-VN" sz="3600" b="0" i="0" u="none" strike="noStrike" kern="1200" cap="none" spc="0" normalizeH="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altLang="vi-VN" sz="3600" b="0" i="0" u="none" strike="noStrike" kern="1200" cap="none" spc="0" normalizeH="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vi-VN" sz="3600" b="0" i="0" u="none" strike="noStrike" kern="1200" cap="none" spc="0" normalizeH="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khoe</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bè</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75432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vi-VN" sz="3600" b="0" i="0" u="none" strike="noStrike" kern="1200" cap="none" spc="0" normalizeH="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người thân kể tên các loài cây ở xung quanh em.</a:t>
            </a:r>
            <a:endPar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08694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
        <p:nvSpPr>
          <p:cNvPr id="4" name="TextBox 3">
            <a:hlinkClick r:id="rId5"/>
            <a:extLst>
              <a:ext uri="{FF2B5EF4-FFF2-40B4-BE49-F238E27FC236}">
                <a16:creationId xmlns:a16="http://schemas.microsoft.com/office/drawing/2014/main" id="{48FF73E6-A298-44C5-B75F-3929500144CF}"/>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 y="448"/>
            <a:ext cx="12190413" cy="6857107"/>
          </a:xfrm>
          <a:prstGeom prst="rect">
            <a:avLst/>
          </a:prstGeom>
        </p:spPr>
      </p:pic>
      <p:sp>
        <p:nvSpPr>
          <p:cNvPr id="3" name="TextBox 2"/>
          <p:cNvSpPr txBox="1"/>
          <p:nvPr/>
        </p:nvSpPr>
        <p:spPr>
          <a:xfrm>
            <a:off x="388675" y="827914"/>
            <a:ext cx="11677859" cy="3490058"/>
          </a:xfrm>
          <a:prstGeom prst="rect">
            <a:avLst/>
          </a:prstGeom>
          <a:noFill/>
        </p:spPr>
        <p:txBody>
          <a:bodyPr wrap="square" rtlCol="0">
            <a:spAutoFit/>
          </a:bodyPr>
          <a:lstStyle/>
          <a:p>
            <a:pPr>
              <a:lnSpc>
                <a:spcPct val="138000"/>
              </a:lnSpc>
            </a:pPr>
            <a:r>
              <a:rPr lang="en-US" sz="3200" b="1" dirty="0">
                <a:solidFill>
                  <a:schemeClr val="bg1"/>
                </a:solidFill>
                <a:latin typeface="HP001 4 hàng" panose="020B0603050302020204" pitchFamily="34" charset="0"/>
              </a:rPr>
              <a:t>    </a:t>
            </a:r>
            <a:r>
              <a:rPr lang="en-US" sz="3200" b="1">
                <a:solidFill>
                  <a:schemeClr val="bg1"/>
                </a:solidFill>
                <a:latin typeface="HP001 4 hàng" panose="020B0603050302020204" pitchFamily="34" charset="0"/>
              </a:rPr>
              <a:t>Thứ </a:t>
            </a:r>
            <a:r>
              <a:rPr lang="en-US" sz="3200" b="1" smtClean="0">
                <a:solidFill>
                  <a:schemeClr val="bg1"/>
                </a:solidFill>
                <a:latin typeface="HP001 4 hàng" panose="020B0603050302020204" pitchFamily="34" charset="0"/>
              </a:rPr>
              <a:t>ba</a:t>
            </a:r>
            <a:r>
              <a:rPr lang="en-US" sz="3200" b="1" smtClean="0">
                <a:solidFill>
                  <a:schemeClr val="bg1"/>
                </a:solidFill>
                <a:latin typeface="HP001 4 hàng" panose="020B0603050302020204" pitchFamily="34" charset="0"/>
              </a:rPr>
              <a:t> </a:t>
            </a:r>
            <a:r>
              <a:rPr lang="en-US" sz="3200" b="1">
                <a:solidFill>
                  <a:schemeClr val="bg1"/>
                </a:solidFill>
                <a:latin typeface="HP001 4 hàng" panose="020B0603050302020204" pitchFamily="34" charset="0"/>
              </a:rPr>
              <a:t>ngày </a:t>
            </a:r>
            <a:r>
              <a:rPr lang="en-US" sz="3200" b="1">
                <a:solidFill>
                  <a:schemeClr val="bg1"/>
                </a:solidFill>
                <a:latin typeface="HP001 4 hàng" panose="020B0603050302020204" pitchFamily="34" charset="0"/>
              </a:rPr>
              <a:t>1</a:t>
            </a:r>
            <a:r>
              <a:rPr lang="en-US" sz="3200" b="1" smtClean="0">
                <a:solidFill>
                  <a:schemeClr val="bg1"/>
                </a:solidFill>
                <a:latin typeface="HP001 4 hàng" panose="020B0603050302020204" pitchFamily="34" charset="0"/>
              </a:rPr>
              <a:t> </a:t>
            </a:r>
            <a:r>
              <a:rPr lang="en-US" sz="3200" b="1">
                <a:solidFill>
                  <a:schemeClr val="bg1"/>
                </a:solidFill>
                <a:latin typeface="HP001 4 hàng" panose="020B0603050302020204" pitchFamily="34" charset="0"/>
              </a:rPr>
              <a:t>tháng </a:t>
            </a:r>
            <a:r>
              <a:rPr lang="en-US" sz="3200" b="1" smtClean="0">
                <a:solidFill>
                  <a:schemeClr val="bg1"/>
                </a:solidFill>
                <a:latin typeface="HP001 4 hàng" panose="020B0603050302020204" pitchFamily="34" charset="0"/>
              </a:rPr>
              <a:t>3 </a:t>
            </a:r>
            <a:r>
              <a:rPr lang="en-US" sz="3200" b="1">
                <a:solidFill>
                  <a:schemeClr val="bg1"/>
                </a:solidFill>
                <a:latin typeface="HP001 4 hàng" panose="020B0603050302020204" pitchFamily="34" charset="0"/>
              </a:rPr>
              <a:t>năm </a:t>
            </a:r>
            <a:r>
              <a:rPr lang="en-US" sz="3200" b="1" smtClean="0">
                <a:solidFill>
                  <a:schemeClr val="bg1"/>
                </a:solidFill>
                <a:latin typeface="HP001 4 hàng" panose="020B0603050302020204" pitchFamily="34" charset="0"/>
              </a:rPr>
              <a:t>2022</a:t>
            </a:r>
            <a:endParaRPr lang="en-US" sz="3200" b="1" dirty="0">
              <a:solidFill>
                <a:schemeClr val="bg1"/>
              </a:solidFill>
              <a:latin typeface="HP001 4 hàng" panose="020B0603050302020204" pitchFamily="34" charset="0"/>
            </a:endParaRPr>
          </a:p>
          <a:p>
            <a:pPr>
              <a:lnSpc>
                <a:spcPct val="138000"/>
              </a:lnSpc>
            </a:pPr>
            <a:r>
              <a:rPr lang="en-US" sz="3200" b="1">
                <a:solidFill>
                  <a:schemeClr val="bg1"/>
                </a:solidFill>
                <a:latin typeface="HP001 4 hàng" panose="020B0603050302020204" pitchFamily="34" charset="0"/>
              </a:rPr>
              <a:t>                </a:t>
            </a:r>
            <a:r>
              <a:rPr lang="en-US" sz="3200" b="1" smtClean="0">
                <a:solidFill>
                  <a:schemeClr val="bg1"/>
                </a:solidFill>
                <a:latin typeface="HP001 4 hàng" panose="020B0603050302020204" pitchFamily="34" charset="0"/>
              </a:rPr>
              <a:t>Tiếng Việt</a:t>
            </a:r>
            <a:endParaRPr lang="en-US" sz="3200" b="1" dirty="0">
              <a:solidFill>
                <a:schemeClr val="bg1"/>
              </a:solidFill>
              <a:latin typeface="HP001 4 hàng" panose="020B0603050302020204" pitchFamily="34" charset="0"/>
            </a:endParaRPr>
          </a:p>
          <a:p>
            <a:pPr>
              <a:lnSpc>
                <a:spcPct val="138000"/>
              </a:lnSpc>
            </a:pPr>
            <a:r>
              <a:rPr lang="en-US" sz="3200" b="1">
                <a:solidFill>
                  <a:srgbClr val="FFFF00"/>
                </a:solidFill>
                <a:latin typeface="HP001 4 hàng" panose="020B0603050302020204" pitchFamily="34" charset="0"/>
              </a:rPr>
              <a:t>   </a:t>
            </a:r>
            <a:r>
              <a:rPr lang="en-US" sz="3200" b="1" smtClean="0">
                <a:solidFill>
                  <a:srgbClr val="FFFF00"/>
                </a:solidFill>
                <a:latin typeface="HP001 4 hàng" panose="020B0603050302020204" pitchFamily="34" charset="0"/>
              </a:rPr>
              <a:t> </a:t>
            </a:r>
            <a:r>
              <a:rPr lang="en-US" sz="3200" b="1" smtClean="0">
                <a:solidFill>
                  <a:srgbClr val="FFFF00"/>
                </a:solidFill>
                <a:latin typeface="HP001 4 hàng" panose="020B0603050302020204" pitchFamily="34" charset="0"/>
              </a:rPr>
              <a:t>Nói và nghe</a:t>
            </a:r>
            <a:r>
              <a:rPr lang="en-US" sz="3200" b="1" smtClean="0">
                <a:solidFill>
                  <a:srgbClr val="FFFF00"/>
                </a:solidFill>
                <a:latin typeface="HP001 4 hàng" panose="020B0603050302020204" pitchFamily="34" charset="0"/>
              </a:rPr>
              <a:t>: Kể chuyện </a:t>
            </a:r>
            <a:r>
              <a:rPr lang="en-US" sz="3200" b="1" smtClean="0">
                <a:solidFill>
                  <a:srgbClr val="FFFF00"/>
                </a:solidFill>
                <a:latin typeface="HP001 4 hàng" panose="020B0603050302020204" pitchFamily="34" charset="0"/>
              </a:rPr>
              <a:t>Sự tích cây thì là</a:t>
            </a:r>
            <a:endParaRPr lang="en-US" sz="3200" b="1" smtClean="0">
              <a:solidFill>
                <a:srgbClr val="FFFF00"/>
              </a:solidFill>
              <a:latin typeface="HP001 4 hàng" panose="020B0603050302020204" pitchFamily="34" charset="0"/>
            </a:endParaRPr>
          </a:p>
          <a:p>
            <a:pPr>
              <a:lnSpc>
                <a:spcPct val="138000"/>
              </a:lnSpc>
            </a:pPr>
            <a:endParaRPr lang="en-US" sz="3200" b="1">
              <a:solidFill>
                <a:schemeClr val="bg1"/>
              </a:solidFill>
              <a:latin typeface="HP001 4 hàng" panose="020B0603050302020204" pitchFamily="34" charset="0"/>
            </a:endParaRPr>
          </a:p>
          <a:p>
            <a:pPr>
              <a:lnSpc>
                <a:spcPct val="138000"/>
              </a:lnSpc>
            </a:pPr>
            <a:endParaRPr lang="en-US" sz="3200" b="1">
              <a:solidFill>
                <a:schemeClr val="bg1"/>
              </a:solidFill>
              <a:latin typeface="HP001 4 hàng" panose="020B0603050302020204" pitchFamily="34" charset="0"/>
            </a:endParaRPr>
          </a:p>
        </p:txBody>
      </p:sp>
    </p:spTree>
    <p:extLst>
      <p:ext uri="{BB962C8B-B14F-4D97-AF65-F5344CB8AC3E}">
        <p14:creationId xmlns:p14="http://schemas.microsoft.com/office/powerpoint/2010/main" val="3412072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5510D-684F-43AA-BC35-7DCC59B8BC68}"/>
              </a:ext>
            </a:extLst>
          </p:cNvPr>
          <p:cNvPicPr>
            <a:picLocks noChangeAspect="1"/>
          </p:cNvPicPr>
          <p:nvPr/>
        </p:nvPicPr>
        <p:blipFill>
          <a:blip r:embed="rId2"/>
          <a:stretch>
            <a:fillRect/>
          </a:stretch>
        </p:blipFill>
        <p:spPr>
          <a:xfrm>
            <a:off x="3158836" y="202152"/>
            <a:ext cx="8326582" cy="6134100"/>
          </a:xfrm>
          <a:prstGeom prst="rect">
            <a:avLst/>
          </a:prstGeom>
        </p:spPr>
      </p:pic>
      <p:sp>
        <p:nvSpPr>
          <p:cNvPr id="4" name="Thought Bubble: Cloud 3">
            <a:extLst>
              <a:ext uri="{FF2B5EF4-FFF2-40B4-BE49-F238E27FC236}">
                <a16:creationId xmlns:a16="http://schemas.microsoft.com/office/drawing/2014/main" id="{802E5C87-66C4-43F9-B4E7-D34D1294FBCC}"/>
              </a:ext>
            </a:extLst>
          </p:cNvPr>
          <p:cNvSpPr/>
          <p:nvPr/>
        </p:nvSpPr>
        <p:spPr>
          <a:xfrm>
            <a:off x="0" y="275208"/>
            <a:ext cx="3861786" cy="1358283"/>
          </a:xfrm>
          <a:prstGeom prst="cloudCallout">
            <a:avLst>
              <a:gd name="adj1" fmla="val 48759"/>
              <a:gd name="adj2" fmla="val 892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Tranh</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 </a:t>
            </a: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vẽ</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 </a:t>
            </a: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gì</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a:t>
            </a:r>
          </a:p>
        </p:txBody>
      </p:sp>
    </p:spTree>
    <p:extLst>
      <p:ext uri="{BB962C8B-B14F-4D97-AF65-F5344CB8AC3E}">
        <p14:creationId xmlns:p14="http://schemas.microsoft.com/office/powerpoint/2010/main" val="939397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r>
              <a:rPr kumimoji="0" lang="en-US" sz="40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 cối lên trời làm gì?</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vi-VN"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 cối kéo nhau lên trời để được ông trời đặt tên cho.</a:t>
            </a:r>
            <a:endPar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extLst>
      <p:ext uri="{BB962C8B-B14F-4D97-AF65-F5344CB8AC3E}">
        <p14:creationId xmlns:p14="http://schemas.microsoft.com/office/powerpoint/2010/main" val="3630402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r>
              <a:rPr kumimoji="0" lang="en-US" sz="4000" b="0" i="0" u="none" strike="noStrike" kern="1200" cap="none" spc="0" normalizeH="0" baseline="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loài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đặt</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altLang="vi-VN" sz="48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loài</a:t>
            </a:r>
            <a:r>
              <a:rPr kumimoji="0" lang="en-US" altLang="vi-VN" sz="4800" b="0" i="0" u="none" strike="noStrike" kern="1200" cap="none" spc="0" normalizeH="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3.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Cuộc</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nói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chuyện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giữa</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trời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cây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nhỏ</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diễn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ra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như</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thế</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nào</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R="0" lvl="0" algn="ctr" defTabSz="685800" rtl="0" eaLnBrk="1" fontAlgn="auto" latinLnBrk="0" hangingPunct="1">
              <a:lnSpc>
                <a:spcPct val="100000"/>
              </a:lnSpc>
              <a:spcBef>
                <a:spcPts val="0"/>
              </a:spcBef>
              <a:spcAft>
                <a:spcPts val="0"/>
              </a:spcAft>
              <a:buClrTx/>
              <a:buSzTx/>
              <a:tabLst/>
              <a:defRPr/>
            </a:pPr>
            <a:r>
              <a:rPr kumimoji="0" lang="vi-VN"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 nói chuyện giữa trời và cây nhỏ</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diễn</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thú</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vị</a:t>
            </a:r>
            <a:r>
              <a:rPr kumimoji="0" lang="vi-VN"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354</Words>
  <Application>Microsoft Office PowerPoint</Application>
  <PresentationFormat>Widescreen</PresentationFormat>
  <Paragraphs>44</Paragraphs>
  <Slides>14</Slides>
  <Notes>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14</vt:i4>
      </vt:variant>
    </vt:vector>
  </HeadingPairs>
  <TitlesOfParts>
    <vt:vector size="28" baseType="lpstr">
      <vt:lpstr>微软雅黑</vt:lpstr>
      <vt:lpstr>SimSun</vt:lpstr>
      <vt:lpstr>.VnAvant</vt:lpstr>
      <vt:lpstr>Arial</vt:lpstr>
      <vt:lpstr>Arial-Rounded</vt:lpstr>
      <vt:lpstr>Calibri</vt:lpstr>
      <vt:lpstr>Calibri Light</vt:lpstr>
      <vt:lpstr>等线</vt:lpstr>
      <vt:lpstr>HP001 4 hàng</vt:lpstr>
      <vt:lpstr>字魂36号-正文宋楷</vt:lpstr>
      <vt:lpstr>包图主题2</vt:lpstr>
      <vt:lpstr>Office 主题</vt:lpstr>
      <vt:lpstr>6_Office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cp:revision>
  <dcterms:created xsi:type="dcterms:W3CDTF">2021-08-01T10:09:42Z</dcterms:created>
  <dcterms:modified xsi:type="dcterms:W3CDTF">2022-02-27T13:47:41Z</dcterms:modified>
</cp:coreProperties>
</file>