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2" r:id="rId1"/>
    <p:sldMasterId id="2147483674" r:id="rId2"/>
  </p:sldMasterIdLst>
  <p:notesMasterIdLst>
    <p:notesMasterId r:id="rId9"/>
  </p:notesMasterIdLst>
  <p:sldIdLst>
    <p:sldId id="259" r:id="rId3"/>
    <p:sldId id="2007577130" r:id="rId4"/>
    <p:sldId id="2007577133" r:id="rId5"/>
    <p:sldId id="2007577131" r:id="rId6"/>
    <p:sldId id="2007577132" r:id="rId7"/>
    <p:sldId id="264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5" d="100"/>
          <a:sy n="85" d="100"/>
        </p:scale>
        <p:origin x="180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viewProps" Target="viewProps.xml"/><Relationship Id="rId5" Type="http://schemas.openxmlformats.org/officeDocument/2006/relationships/slide" Target="slides/slide3.xml"/><Relationship Id="rId10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74B2C15-970C-461E-8B52-6FB44E56B89F}" type="datetimeFigureOut">
              <a:rPr lang="en-US" smtClean="0"/>
              <a:t>3/3/2022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8FDB228-FAC4-4025-ADE3-AFC2634FE5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65735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1D71773-5A0B-472D-BACC-ADA20FE383F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365049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1D71773-5A0B-472D-BACC-ADA20FE383F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3325644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1D71773-5A0B-472D-BACC-ADA20FE383F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6669020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6E1ECB1-5A5B-4C6B-8360-EEF4E780432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5BFCC059-4D8E-4C87-A4D1-E4C9E1D5945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A904FCF4-9A9C-407F-A896-63764D12FE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2022/3/3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69A6E786-3F61-4FD7-AF4B-5CAEC066F4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2D126972-3EDC-4D3D-817C-4CCC7969F7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395557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B517C0B-618B-4B07-8FEE-212F45DF64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E76156C6-4F3E-4B26-BEF6-C658183E3C3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190B155B-888E-4B42-8139-225B7CE490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2022/3/3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F0848B8B-A45D-48D2-B95C-C234023486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0E2847D2-37FF-491E-86F7-2A77B2A5E9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885759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61B51B0E-C5ED-4931-852F-A8DA7E1DB9A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165174B4-31E8-4BEF-8942-FD3548C70B7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42B8F4D3-431E-44CF-A028-C91E2137E9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2022/3/3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15D0F09A-E73B-492B-B10B-3218D86A87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99BE3E4A-3F9F-4FA6-A0A2-122D22E57C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3777201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7FB242-887E-4FBD-BBF2-BE5F9D1D0288}" type="datetimeFigureOut">
              <a:rPr lang="zh-CN" altLang="en-US" smtClean="0"/>
              <a:t>2022/3/3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FDD889-5730-4C0B-93DE-01374490924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883751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7FB242-887E-4FBD-BBF2-BE5F9D1D0288}" type="datetimeFigureOut">
              <a:rPr lang="zh-CN" altLang="en-US" smtClean="0"/>
              <a:t>2022/3/3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FDD889-5730-4C0B-93DE-01374490924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23197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5333" b="1" cap="all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667">
                <a:solidFill>
                  <a:schemeClr val="tx1">
                    <a:tint val="75000"/>
                  </a:schemeClr>
                </a:solidFill>
              </a:defRPr>
            </a:lvl1pPr>
            <a:lvl2pPr marL="609585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170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3pPr>
            <a:lvl4pPr marL="182875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4pPr>
            <a:lvl5pPr marL="243833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5pPr>
            <a:lvl6pPr marL="304792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6pPr>
            <a:lvl7pPr marL="365750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7pPr>
            <a:lvl8pPr marL="4267093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8pPr>
            <a:lvl9pPr marL="4876678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7FB242-887E-4FBD-BBF2-BE5F9D1D0288}" type="datetimeFigureOut">
              <a:rPr lang="zh-CN" altLang="en-US" smtClean="0"/>
              <a:t>2022/3/3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FDD889-5730-4C0B-93DE-01374490924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2213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600" y="1200151"/>
            <a:ext cx="5384800" cy="3394075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97600" y="1200151"/>
            <a:ext cx="5384800" cy="3394075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7FB242-887E-4FBD-BBF2-BE5F9D1D0288}" type="datetimeFigureOut">
              <a:rPr lang="zh-CN" altLang="en-US" smtClean="0"/>
              <a:t>2022/3/3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FDD889-5730-4C0B-93DE-01374490924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052545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7FB242-887E-4FBD-BBF2-BE5F9D1D0288}" type="datetimeFigureOut">
              <a:rPr lang="zh-CN" altLang="en-US" smtClean="0"/>
              <a:t>2022/3/3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FDD889-5730-4C0B-93DE-01374490924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825676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7FB242-887E-4FBD-BBF2-BE5F9D1D0288}" type="datetimeFigureOut">
              <a:rPr lang="zh-CN" altLang="en-US" smtClean="0"/>
              <a:t>2022/3/3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FDD889-5730-4C0B-93DE-01374490924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071584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7FB242-887E-4FBD-BBF2-BE5F9D1D0288}" type="datetimeFigureOut">
              <a:rPr lang="zh-CN" altLang="en-US" smtClean="0"/>
              <a:t>2022/3/3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FDD889-5730-4C0B-93DE-01374490924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314714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2" y="273049"/>
            <a:ext cx="4011084" cy="1162051"/>
          </a:xfr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766733" y="273052"/>
            <a:ext cx="6815667" cy="5853113"/>
          </a:xfrm>
        </p:spPr>
        <p:txBody>
          <a:bodyPr/>
          <a:lstStyle>
            <a:lvl1pPr>
              <a:defRPr sz="4267"/>
            </a:lvl1pPr>
            <a:lvl2pPr>
              <a:defRPr sz="3733"/>
            </a:lvl2pPr>
            <a:lvl3pPr>
              <a:defRPr sz="3200"/>
            </a:lvl3pPr>
            <a:lvl4pPr>
              <a:defRPr sz="2667"/>
            </a:lvl4pPr>
            <a:lvl5pPr>
              <a:defRPr sz="2667"/>
            </a:lvl5pPr>
            <a:lvl6pPr>
              <a:defRPr sz="2667"/>
            </a:lvl6pPr>
            <a:lvl7pPr>
              <a:defRPr sz="2667"/>
            </a:lvl7pPr>
            <a:lvl8pPr>
              <a:defRPr sz="2667"/>
            </a:lvl8pPr>
            <a:lvl9pPr>
              <a:defRPr sz="2667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09602" y="1435102"/>
            <a:ext cx="4011084" cy="4691063"/>
          </a:xfrm>
        </p:spPr>
        <p:txBody>
          <a:bodyPr/>
          <a:lstStyle>
            <a:lvl1pPr marL="0" indent="0">
              <a:buNone/>
              <a:defRPr sz="1867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7FB242-887E-4FBD-BBF2-BE5F9D1D0288}" type="datetimeFigureOut">
              <a:rPr lang="zh-CN" altLang="en-US" smtClean="0"/>
              <a:t>2022/3/3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FDD889-5730-4C0B-93DE-01374490924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740920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141A1C3F-F90A-43A4-9ECD-F00719B565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5C48D4E4-35F0-4517-A710-16EC966268E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4D82627A-5DA8-42DB-A0E5-883D1EDEEB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2022/3/3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6709759C-075D-43BD-B60D-906336D331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2E769EA7-A4C8-47A7-9F4D-3E4EF4FEB3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6590667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9"/>
          </a:xfr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4267"/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3"/>
          </a:xfrm>
        </p:spPr>
        <p:txBody>
          <a:bodyPr/>
          <a:lstStyle>
            <a:lvl1pPr marL="0" indent="0">
              <a:buNone/>
              <a:defRPr sz="1867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7FB242-887E-4FBD-BBF2-BE5F9D1D0288}" type="datetimeFigureOut">
              <a:rPr lang="zh-CN" altLang="en-US" smtClean="0"/>
              <a:t>2022/3/3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FDD889-5730-4C0B-93DE-01374490924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301060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7FB242-887E-4FBD-BBF2-BE5F9D1D0288}" type="datetimeFigureOut">
              <a:rPr lang="zh-CN" altLang="en-US" smtClean="0"/>
              <a:t>2022/3/3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FDD889-5730-4C0B-93DE-01374490924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575456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06375"/>
            <a:ext cx="2743200" cy="4387851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06375"/>
            <a:ext cx="8026400" cy="4387851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7FB242-887E-4FBD-BBF2-BE5F9D1D0288}" type="datetimeFigureOut">
              <a:rPr lang="zh-CN" altLang="en-US" smtClean="0"/>
              <a:t>2022/3/3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FDD889-5730-4C0B-93DE-01374490924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929040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1030536-6B8C-499F-B691-282A56B223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592699D7-1ACB-40EF-8948-18C67F14DCC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A09C0F2B-275E-4EFF-8736-59FDF65204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2022/3/3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EC6CBD68-7556-4277-A9CC-0E3698CDD0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F7552142-513F-4E0A-A832-EC32ABA8CB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255961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8DA5A0C-41EF-4EF1-B9B9-E309AF8245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6898F9A6-7009-487C-9335-9B2655AF34B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142523A4-6D85-4E26-BAD9-B5DED0F0D86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DF1B68CC-03DA-4133-9A62-45795BDC56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2022/3/3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37433D43-A8D0-4374-ACF8-E247BE39BC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DB94F08B-6269-48AE-88E7-BDBB0876FD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230141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544134E-0BE5-46C0-929C-F9D4A023FD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B12113C5-ADEA-4974-BB14-86DAC381EA1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C9390FF6-61F4-44DF-9C58-15C7C9EAC01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5084E920-1203-43C5-9836-AEA95526337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91FAE36B-07A4-4C4E-9A5F-B58F2699821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2C6239AA-BEC2-47D5-B295-1C438B9D2A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2022/3/3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2D37E89F-FD72-4884-A2DC-4121C65FDE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F4094C68-E649-4A58-B70D-88A2035232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222906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65F94A4-B8D7-43C1-80C9-73E124F4F7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A684A534-7F72-44DB-AAA0-39763DA8C1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2022/3/3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ED8F81B8-2C1B-46DA-9FC4-FA4EA6C314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D4DEF5E0-2338-4BAC-8681-B56466F2D3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386551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95AE1E47-1B45-4380-AE38-48F51410E3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2022/3/3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A5744B09-219A-4BAE-A64A-BA6F51CC35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BE5B1853-F3A0-4843-A7DD-B071FABAEC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536268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38A05EE-C361-48B2-881C-5FEDBCF95C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D66B7BA2-C07B-486A-AEBA-E8A379FAE2D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9609B8D7-C342-4349-A52B-0F630C4968F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C21A0A05-2E78-4B68-9275-72A6981317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2022/3/3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8E8D064B-850C-449A-B16D-36BA1C5A1F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E3919E08-2488-46A8-8B39-E8E3B1A728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565051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719821D-3169-462D-BDC5-707DAA3731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C25970DE-180B-463A-842D-4B948B1E483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27048C78-1503-4FD7-8859-990F963DFC6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D84969D1-8A89-4051-A7A3-053E791C47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2022/3/3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F2B7B8CF-C72E-438F-A999-E8DA548268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6F73A437-B948-459B-B14D-44D796DEEF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119042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AC74BBE8-1815-4000-8008-945E8B561A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F3E314DF-819C-4FF1-9C2E-69194E15503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ECA1525E-7C66-46A7-89CD-0A0836A4BF0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6BAB08-D03A-4FEF-8092-001CB785BBAB}" type="datetimeFigureOut">
              <a:rPr lang="zh-CN" altLang="en-US" smtClean="0"/>
              <a:t>2022/3/3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93269161-46AB-416B-9C71-590B71BBF5A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0347D277-5155-4804-A42E-790F5C4F807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C5467F5-2F01-45FA-8165-60ED91EDB6B8}"/>
              </a:ext>
            </a:extLst>
          </p:cNvPr>
          <p:cNvSpPr/>
          <p:nvPr userDrawn="1"/>
        </p:nvSpPr>
        <p:spPr>
          <a:xfrm>
            <a:off x="10311357" y="8252"/>
            <a:ext cx="1675459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b="0" i="0" dirty="0">
                <a:solidFill>
                  <a:srgbClr val="000000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Design by: </a:t>
            </a:r>
            <a:r>
              <a:rPr lang="en-US" sz="1200" b="0" i="0" dirty="0" err="1">
                <a:solidFill>
                  <a:srgbClr val="000000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Hương</a:t>
            </a:r>
            <a:r>
              <a:rPr lang="en-US" sz="1200" b="0" i="0" dirty="0">
                <a:solidFill>
                  <a:srgbClr val="000000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1200" b="0" i="0" dirty="0" err="1">
                <a:solidFill>
                  <a:srgbClr val="000000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Thảo</a:t>
            </a:r>
            <a:endParaRPr lang="en-VN" sz="1200" dirty="0">
              <a:solidFill>
                <a:srgbClr val="00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647943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7FB242-887E-4FBD-BBF2-BE5F9D1D0288}" type="datetimeFigureOut">
              <a:rPr lang="zh-CN" altLang="en-US" smtClean="0"/>
              <a:t>2022/3/3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FDD889-5730-4C0B-93DE-013744909241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D81D666-5667-4F66-868A-98B643F69148}"/>
              </a:ext>
            </a:extLst>
          </p:cNvPr>
          <p:cNvSpPr/>
          <p:nvPr userDrawn="1"/>
        </p:nvSpPr>
        <p:spPr>
          <a:xfrm>
            <a:off x="10311357" y="8252"/>
            <a:ext cx="1675459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b="0" i="0" dirty="0">
                <a:solidFill>
                  <a:srgbClr val="000000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Design by: </a:t>
            </a:r>
            <a:r>
              <a:rPr lang="en-US" sz="1200" b="0" i="0" dirty="0" err="1">
                <a:solidFill>
                  <a:srgbClr val="000000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Hương</a:t>
            </a:r>
            <a:r>
              <a:rPr lang="en-US" sz="1200" b="0" i="0" dirty="0">
                <a:solidFill>
                  <a:srgbClr val="000000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1200" b="0" i="0" dirty="0" err="1">
                <a:solidFill>
                  <a:srgbClr val="000000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Thảo</a:t>
            </a:r>
            <a:endParaRPr lang="en-VN" sz="1200" dirty="0">
              <a:solidFill>
                <a:srgbClr val="00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478448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</p:sldLayoutIdLst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xStyles>
    <p:titleStyle>
      <a:lvl1pPr algn="ctr" defTabSz="1219170" rtl="0" eaLnBrk="1" latinLnBrk="0" hangingPunct="1">
        <a:spcBef>
          <a:spcPct val="0"/>
        </a:spcBef>
        <a:buNone/>
        <a:defRPr sz="5867" b="0" i="0" u="none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189" indent="-457189" algn="l" defTabSz="1219170" rtl="0" eaLnBrk="1" latinLnBrk="0" hangingPunct="1">
        <a:spcBef>
          <a:spcPct val="20000"/>
        </a:spcBef>
        <a:buFont typeface="Arial" pitchFamily="34" charset="0"/>
        <a:buChar char="•"/>
        <a:defRPr sz="4267" kern="1200">
          <a:solidFill>
            <a:schemeClr val="tx1"/>
          </a:solidFill>
          <a:latin typeface="+mn-lt"/>
          <a:ea typeface="+mn-ea"/>
          <a:cs typeface="+mn-cs"/>
        </a:defRPr>
      </a:lvl1pPr>
      <a:lvl2pPr marL="990575" indent="-380990" algn="l" defTabSz="1219170" rtl="0" eaLnBrk="1" latinLnBrk="0" hangingPunct="1">
        <a:spcBef>
          <a:spcPct val="20000"/>
        </a:spcBef>
        <a:buFont typeface="Arial" pitchFamily="34" charset="0"/>
        <a:buChar char="–"/>
        <a:defRPr sz="3733" b="0" i="0" u="none" kern="1200">
          <a:solidFill>
            <a:schemeClr val="tx1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0" hangingPunct="1">
        <a:spcBef>
          <a:spcPct val="20000"/>
        </a:spcBef>
        <a:buFont typeface="Arial" pitchFamily="34" charset="0"/>
        <a:buChar char="–"/>
        <a:defRPr sz="2667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0" hangingPunct="1">
        <a:spcBef>
          <a:spcPct val="20000"/>
        </a:spcBef>
        <a:buFont typeface="Arial" pitchFamily="34" charset="0"/>
        <a:buChar char="»"/>
        <a:defRPr sz="2667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3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933" t="24889" r="2934"/>
          <a:stretch/>
        </p:blipFill>
        <p:spPr>
          <a:xfrm>
            <a:off x="8304245" y="1706880"/>
            <a:ext cx="4161536" cy="5151120"/>
          </a:xfrm>
          <a:prstGeom prst="rect">
            <a:avLst/>
          </a:prstGeom>
        </p:spPr>
      </p:pic>
      <p:pic>
        <p:nvPicPr>
          <p:cNvPr id="5" name="4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112" t="2133" r="10000" b="53305"/>
          <a:stretch/>
        </p:blipFill>
        <p:spPr>
          <a:xfrm>
            <a:off x="8880309" y="127027"/>
            <a:ext cx="2668555" cy="3056128"/>
          </a:xfrm>
          <a:prstGeom prst="rect">
            <a:avLst/>
          </a:prstGeom>
        </p:spPr>
      </p:pic>
      <p:pic>
        <p:nvPicPr>
          <p:cNvPr id="6" name="5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66" r="34400" b="5897"/>
          <a:stretch/>
        </p:blipFill>
        <p:spPr>
          <a:xfrm>
            <a:off x="728949" y="0"/>
            <a:ext cx="7575296" cy="6453632"/>
          </a:xfrm>
          <a:prstGeom prst="rect">
            <a:avLst/>
          </a:prstGeom>
        </p:spPr>
      </p:pic>
      <p:pic>
        <p:nvPicPr>
          <p:cNvPr id="7" name="6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67" t="53333" r="77067" b="2104"/>
          <a:stretch/>
        </p:blipFill>
        <p:spPr>
          <a:xfrm>
            <a:off x="178816" y="3657600"/>
            <a:ext cx="2617216" cy="3056128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099616" y="2274838"/>
            <a:ext cx="5280587" cy="187743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7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Nghe </a:t>
            </a:r>
            <a:r>
              <a:rPr kumimoji="0" lang="en-US" altLang="zh-CN" sz="72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viết</a:t>
            </a:r>
            <a:r>
              <a:rPr kumimoji="0" lang="en-US" altLang="zh-CN" sz="7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</a:p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(</a:t>
            </a:r>
            <a:r>
              <a:rPr kumimoji="0" lang="en-US" altLang="zh-CN" sz="44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Tiết</a:t>
            </a:r>
            <a:r>
              <a:rPr kumimoji="0" lang="en-US" altLang="zh-CN" sz="4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3)</a:t>
            </a:r>
            <a:endParaRPr kumimoji="0" lang="zh-CN" altLang="en-US" sz="44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6D6DCBC-6066-4CC9-91B7-432038DC4BB9}"/>
              </a:ext>
            </a:extLst>
          </p:cNvPr>
          <p:cNvSpPr/>
          <p:nvPr/>
        </p:nvSpPr>
        <p:spPr>
          <a:xfrm>
            <a:off x="10311357" y="8252"/>
            <a:ext cx="1675459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b="0" i="0" dirty="0">
                <a:solidFill>
                  <a:srgbClr val="000000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Design by: </a:t>
            </a:r>
            <a:r>
              <a:rPr lang="en-US" sz="1200" b="0" i="0" dirty="0" err="1">
                <a:solidFill>
                  <a:srgbClr val="000000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Hương</a:t>
            </a:r>
            <a:r>
              <a:rPr lang="en-US" sz="1200" b="0" i="0" dirty="0">
                <a:solidFill>
                  <a:srgbClr val="000000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1200" b="0" i="0" dirty="0" err="1">
                <a:solidFill>
                  <a:srgbClr val="000000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Thảo</a:t>
            </a:r>
            <a:endParaRPr lang="en-VN" sz="1200" dirty="0">
              <a:solidFill>
                <a:srgbClr val="00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862528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800" decel="100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9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1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C667F49B-9729-48BF-BB45-76E5EB1864A0}"/>
              </a:ext>
            </a:extLst>
          </p:cNvPr>
          <p:cNvSpPr txBox="1"/>
          <p:nvPr/>
        </p:nvSpPr>
        <p:spPr>
          <a:xfrm>
            <a:off x="1290272" y="944687"/>
            <a:ext cx="5805868" cy="34163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6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ang 1 ô ly" panose="020B0603050302020204" charset="0"/>
                <a:ea typeface="+mn-ea"/>
                <a:cs typeface="HP001 4 hang 1 ô ly" panose="020B0603050302020204" charset="0"/>
              </a:rPr>
              <a:t>Bờ tre quanh hồ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6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ang 1 ô ly" panose="020B0603050302020204" charset="0"/>
                <a:ea typeface="+mn-ea"/>
                <a:cs typeface="HP001 4 hang 1 ô ly" panose="020B0603050302020204" charset="0"/>
              </a:rPr>
              <a:t>Suốt ngày đón khách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6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ang 1 ô ly" panose="020B0603050302020204" charset="0"/>
                <a:ea typeface="+mn-ea"/>
                <a:cs typeface="HP001 4 hang 1 ô ly" panose="020B0603050302020204" charset="0"/>
              </a:rPr>
              <a:t>Một đàn cò bạch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6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ang 1 ô ly" panose="020B0603050302020204" charset="0"/>
                <a:ea typeface="+mn-ea"/>
                <a:cs typeface="HP001 4 hang 1 ô ly" panose="020B0603050302020204" charset="0"/>
              </a:rPr>
              <a:t>Hạ cánh 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ang 1 ô ly" panose="020B0603050302020204" charset="0"/>
                <a:ea typeface="+mn-ea"/>
                <a:cs typeface="HP001 4 hang 1 ô ly" panose="020B0603050302020204" charset="0"/>
              </a:rPr>
              <a:t>ǟ</a:t>
            </a:r>
            <a:r>
              <a:rPr kumimoji="0" lang="vi-VN" sz="36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ang 1 ô ly" panose="020B0603050302020204" charset="0"/>
                <a:ea typeface="+mn-ea"/>
                <a:cs typeface="HP001 4 hang 1 ô ly" panose="020B0603050302020204" charset="0"/>
              </a:rPr>
              <a:t>eo mừng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6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ang 1 ô ly" panose="020B0603050302020204" charset="0"/>
                <a:ea typeface="+mn-ea"/>
                <a:cs typeface="HP001 4 hang 1 ô ly" panose="020B0603050302020204" charset="0"/>
              </a:rPr>
              <a:t>Tre chợt tưng bừng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6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ang 1 ô ly" panose="020B0603050302020204" charset="0"/>
                <a:ea typeface="+mn-ea"/>
                <a:cs typeface="HP001 4 hang 1 ô ly" panose="020B0603050302020204" charset="0"/>
              </a:rPr>
              <a:t>Nở đầy hoa trắng.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B572769-630A-4275-A20E-3B4714AAAF04}"/>
              </a:ext>
            </a:extLst>
          </p:cNvPr>
          <p:cNvSpPr txBox="1"/>
          <p:nvPr/>
        </p:nvSpPr>
        <p:spPr>
          <a:xfrm>
            <a:off x="6215606" y="738834"/>
            <a:ext cx="6863787" cy="45243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6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ang 1 ô ly" panose="020B0603050302020204" charset="0"/>
                <a:ea typeface="+mn-ea"/>
                <a:cs typeface="HP001 4 hang 1 ô ly" panose="020B0603050302020204" charset="0"/>
              </a:rPr>
              <a:t>Đến chơi im lặng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6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ang 1 ô ly" panose="020B0603050302020204" charset="0"/>
                <a:ea typeface="+mn-ea"/>
                <a:cs typeface="HP001 4 hang 1 ô ly" panose="020B0603050302020204" charset="0"/>
              </a:rPr>
              <a:t>Có bác bồ nông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6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ang 1 ô ly" panose="020B0603050302020204" charset="0"/>
                <a:ea typeface="+mn-ea"/>
                <a:cs typeface="HP001 4 hang 1 ô ly" panose="020B0603050302020204" charset="0"/>
              </a:rPr>
              <a:t>Đứng nhìn mênh mông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6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ang 1 ô ly" panose="020B0603050302020204" charset="0"/>
                <a:ea typeface="+mn-ea"/>
                <a:cs typeface="HP001 4 hang 1 ô ly" panose="020B0603050302020204" charset="0"/>
              </a:rPr>
              <a:t>Im như tượng đá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6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ang 1 ô ly" panose="020B0603050302020204" charset="0"/>
                <a:ea typeface="+mn-ea"/>
                <a:cs typeface="HP001 4 hang 1 ô ly" panose="020B0603050302020204" charset="0"/>
              </a:rPr>
              <a:t>Một chú bói cá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6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ang 1 ô ly" panose="020B0603050302020204" charset="0"/>
                <a:ea typeface="+mn-ea"/>
                <a:cs typeface="HP001 4 hang 1 ô ly" panose="020B0603050302020204" charset="0"/>
              </a:rPr>
              <a:t>Đỗ xuống cành mềm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6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ang 1 ô ly" panose="020B0603050302020204" charset="0"/>
                <a:ea typeface="+mn-ea"/>
                <a:cs typeface="HP001 4 hang 1 ô ly" panose="020B0603050302020204" charset="0"/>
              </a:rPr>
              <a:t>Chú vụt bay lên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6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ang 1 ô ly" panose="020B0603050302020204" charset="0"/>
                <a:ea typeface="+mn-ea"/>
                <a:cs typeface="HP001 4 hang 1 ô ly" panose="020B0603050302020204" charset="0"/>
              </a:rPr>
              <a:t>Đậu vào chỗ cũ.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7DEDEEE2-848C-4833-A830-961013FF916D}"/>
              </a:ext>
            </a:extLst>
          </p:cNvPr>
          <p:cNvCxnSpPr/>
          <p:nvPr/>
        </p:nvCxnSpPr>
        <p:spPr>
          <a:xfrm>
            <a:off x="1412398" y="1370492"/>
            <a:ext cx="509286" cy="0"/>
          </a:xfrm>
          <a:prstGeom prst="line">
            <a:avLst/>
          </a:prstGeom>
          <a:ln w="38100">
            <a:solidFill>
              <a:srgbClr val="EF1984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3A121D61-91EB-4205-8F87-29E7FA4A3AFB}"/>
              </a:ext>
            </a:extLst>
          </p:cNvPr>
          <p:cNvCxnSpPr>
            <a:cxnSpLocks/>
          </p:cNvCxnSpPr>
          <p:nvPr/>
        </p:nvCxnSpPr>
        <p:spPr>
          <a:xfrm>
            <a:off x="1412398" y="1904071"/>
            <a:ext cx="388915" cy="0"/>
          </a:xfrm>
          <a:prstGeom prst="line">
            <a:avLst/>
          </a:prstGeom>
          <a:ln w="38100">
            <a:solidFill>
              <a:srgbClr val="EF1984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3E37EEB5-A82C-4384-A369-38A48BE3BE04}"/>
              </a:ext>
            </a:extLst>
          </p:cNvPr>
          <p:cNvCxnSpPr>
            <a:cxnSpLocks/>
          </p:cNvCxnSpPr>
          <p:nvPr/>
        </p:nvCxnSpPr>
        <p:spPr>
          <a:xfrm>
            <a:off x="1408683" y="2458513"/>
            <a:ext cx="388915" cy="0"/>
          </a:xfrm>
          <a:prstGeom prst="line">
            <a:avLst/>
          </a:prstGeom>
          <a:ln w="38100">
            <a:solidFill>
              <a:srgbClr val="EF1984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036E8857-CB80-4202-A213-B71A98C5B4FB}"/>
              </a:ext>
            </a:extLst>
          </p:cNvPr>
          <p:cNvCxnSpPr>
            <a:cxnSpLocks/>
          </p:cNvCxnSpPr>
          <p:nvPr/>
        </p:nvCxnSpPr>
        <p:spPr>
          <a:xfrm>
            <a:off x="1389937" y="3014097"/>
            <a:ext cx="388915" cy="0"/>
          </a:xfrm>
          <a:prstGeom prst="line">
            <a:avLst/>
          </a:prstGeom>
          <a:ln w="38100">
            <a:solidFill>
              <a:srgbClr val="EF1984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D68F0AC2-BBCA-4C18-971E-C60835C25355}"/>
              </a:ext>
            </a:extLst>
          </p:cNvPr>
          <p:cNvCxnSpPr>
            <a:cxnSpLocks/>
          </p:cNvCxnSpPr>
          <p:nvPr/>
        </p:nvCxnSpPr>
        <p:spPr>
          <a:xfrm>
            <a:off x="1408683" y="3593261"/>
            <a:ext cx="388915" cy="0"/>
          </a:xfrm>
          <a:prstGeom prst="line">
            <a:avLst/>
          </a:prstGeom>
          <a:ln w="38100">
            <a:solidFill>
              <a:srgbClr val="EF1984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3E9C4297-B00C-4AAA-AEFB-84DE2088561C}"/>
              </a:ext>
            </a:extLst>
          </p:cNvPr>
          <p:cNvCxnSpPr>
            <a:cxnSpLocks/>
          </p:cNvCxnSpPr>
          <p:nvPr/>
        </p:nvCxnSpPr>
        <p:spPr>
          <a:xfrm>
            <a:off x="6335975" y="1157468"/>
            <a:ext cx="504662" cy="0"/>
          </a:xfrm>
          <a:prstGeom prst="line">
            <a:avLst/>
          </a:prstGeom>
          <a:ln w="38100">
            <a:solidFill>
              <a:srgbClr val="EF1984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A402EE1A-9F7D-4A1B-829A-242387DF6203}"/>
              </a:ext>
            </a:extLst>
          </p:cNvPr>
          <p:cNvCxnSpPr>
            <a:cxnSpLocks/>
          </p:cNvCxnSpPr>
          <p:nvPr/>
        </p:nvCxnSpPr>
        <p:spPr>
          <a:xfrm>
            <a:off x="6393848" y="1736203"/>
            <a:ext cx="284744" cy="0"/>
          </a:xfrm>
          <a:prstGeom prst="line">
            <a:avLst/>
          </a:prstGeom>
          <a:ln w="38100">
            <a:solidFill>
              <a:srgbClr val="EF1984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EC329901-CE9A-4F45-8A9C-F9C040E7E2D4}"/>
              </a:ext>
            </a:extLst>
          </p:cNvPr>
          <p:cNvCxnSpPr>
            <a:cxnSpLocks/>
          </p:cNvCxnSpPr>
          <p:nvPr/>
        </p:nvCxnSpPr>
        <p:spPr>
          <a:xfrm>
            <a:off x="6251476" y="2245489"/>
            <a:ext cx="284744" cy="0"/>
          </a:xfrm>
          <a:prstGeom prst="line">
            <a:avLst/>
          </a:prstGeom>
          <a:ln w="38100">
            <a:solidFill>
              <a:srgbClr val="EF1984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4" name="Cloud 23">
            <a:extLst>
              <a:ext uri="{FF2B5EF4-FFF2-40B4-BE49-F238E27FC236}">
                <a16:creationId xmlns:a16="http://schemas.microsoft.com/office/drawing/2014/main" id="{90ECA7FF-90CF-49D7-AD5C-D5AF3D7C2090}"/>
              </a:ext>
            </a:extLst>
          </p:cNvPr>
          <p:cNvSpPr/>
          <p:nvPr/>
        </p:nvSpPr>
        <p:spPr>
          <a:xfrm>
            <a:off x="1603140" y="4310725"/>
            <a:ext cx="4570598" cy="2276604"/>
          </a:xfrm>
          <a:prstGeom prst="cloud">
            <a:avLst/>
          </a:prstGeom>
          <a:solidFill>
            <a:schemeClr val="accent1">
              <a:alpha val="50000"/>
            </a:schemeClr>
          </a:solidFill>
          <a:ln>
            <a:solidFill>
              <a:srgbClr val="0070C0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Đoạn thơ có chữ nào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viết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hoa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?</a:t>
            </a:r>
          </a:p>
        </p:txBody>
      </p: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EB6D9154-15BD-41B7-96CC-BF8AF3F17E53}"/>
              </a:ext>
            </a:extLst>
          </p:cNvPr>
          <p:cNvCxnSpPr>
            <a:cxnSpLocks/>
          </p:cNvCxnSpPr>
          <p:nvPr/>
        </p:nvCxnSpPr>
        <p:spPr>
          <a:xfrm>
            <a:off x="6310353" y="3329114"/>
            <a:ext cx="284744" cy="0"/>
          </a:xfrm>
          <a:prstGeom prst="line">
            <a:avLst/>
          </a:prstGeom>
          <a:ln w="38100">
            <a:solidFill>
              <a:srgbClr val="EF1984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3953EEBA-E49B-45BC-8C15-FD232559D775}"/>
              </a:ext>
            </a:extLst>
          </p:cNvPr>
          <p:cNvCxnSpPr>
            <a:cxnSpLocks/>
          </p:cNvCxnSpPr>
          <p:nvPr/>
        </p:nvCxnSpPr>
        <p:spPr>
          <a:xfrm>
            <a:off x="1389936" y="4135127"/>
            <a:ext cx="388915" cy="0"/>
          </a:xfrm>
          <a:prstGeom prst="line">
            <a:avLst/>
          </a:prstGeom>
          <a:ln w="38100">
            <a:solidFill>
              <a:srgbClr val="EF1984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9674A91E-39FC-416E-85A1-133E409AFC1B}"/>
              </a:ext>
            </a:extLst>
          </p:cNvPr>
          <p:cNvCxnSpPr>
            <a:cxnSpLocks/>
          </p:cNvCxnSpPr>
          <p:nvPr/>
        </p:nvCxnSpPr>
        <p:spPr>
          <a:xfrm>
            <a:off x="6303562" y="3870981"/>
            <a:ext cx="284744" cy="0"/>
          </a:xfrm>
          <a:prstGeom prst="line">
            <a:avLst/>
          </a:prstGeom>
          <a:ln w="38100">
            <a:solidFill>
              <a:srgbClr val="EF1984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17820253-1BB7-4F18-9415-A3F3303D87BD}"/>
              </a:ext>
            </a:extLst>
          </p:cNvPr>
          <p:cNvCxnSpPr>
            <a:cxnSpLocks/>
          </p:cNvCxnSpPr>
          <p:nvPr/>
        </p:nvCxnSpPr>
        <p:spPr>
          <a:xfrm>
            <a:off x="6382538" y="4461647"/>
            <a:ext cx="284744" cy="0"/>
          </a:xfrm>
          <a:prstGeom prst="line">
            <a:avLst/>
          </a:prstGeom>
          <a:ln w="38100">
            <a:solidFill>
              <a:srgbClr val="EF1984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2CA23094-32BD-4E68-8762-D6C9780D3888}"/>
              </a:ext>
            </a:extLst>
          </p:cNvPr>
          <p:cNvCxnSpPr>
            <a:cxnSpLocks/>
          </p:cNvCxnSpPr>
          <p:nvPr/>
        </p:nvCxnSpPr>
        <p:spPr>
          <a:xfrm>
            <a:off x="6303562" y="5048669"/>
            <a:ext cx="284744" cy="0"/>
          </a:xfrm>
          <a:prstGeom prst="line">
            <a:avLst/>
          </a:prstGeom>
          <a:ln w="38100">
            <a:solidFill>
              <a:srgbClr val="EF1984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4070097F-4D2E-45DE-B8C2-8A54AEB8C82F}"/>
              </a:ext>
            </a:extLst>
          </p:cNvPr>
          <p:cNvCxnSpPr>
            <a:cxnSpLocks/>
          </p:cNvCxnSpPr>
          <p:nvPr/>
        </p:nvCxnSpPr>
        <p:spPr>
          <a:xfrm>
            <a:off x="6251476" y="2787248"/>
            <a:ext cx="284744" cy="0"/>
          </a:xfrm>
          <a:prstGeom prst="line">
            <a:avLst/>
          </a:prstGeom>
          <a:ln w="38100">
            <a:solidFill>
              <a:srgbClr val="EF1984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" name="TextBox 1">
            <a:extLst>
              <a:ext uri="{FF2B5EF4-FFF2-40B4-BE49-F238E27FC236}">
                <a16:creationId xmlns:a16="http://schemas.microsoft.com/office/drawing/2014/main" id="{50DC490D-6A7B-4E68-BF0D-3F837A344C67}"/>
              </a:ext>
            </a:extLst>
          </p:cNvPr>
          <p:cNvSpPr txBox="1"/>
          <p:nvPr/>
        </p:nvSpPr>
        <p:spPr>
          <a:xfrm>
            <a:off x="3453414" y="88777"/>
            <a:ext cx="41281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>
                <a:latin typeface="HP001 4 hàng" panose="020B0603050302020204" pitchFamily="34" charset="0"/>
              </a:rPr>
              <a:t>Bờ</a:t>
            </a:r>
            <a:r>
              <a:rPr lang="en-US" sz="3600" b="1" dirty="0">
                <a:latin typeface="HP001 4 hàng" panose="020B0603050302020204" pitchFamily="34" charset="0"/>
              </a:rPr>
              <a:t> </a:t>
            </a:r>
            <a:r>
              <a:rPr lang="en-US" sz="3600" b="1" dirty="0" err="1">
                <a:latin typeface="HP001 4 hàng" panose="020B0603050302020204" pitchFamily="34" charset="0"/>
              </a:rPr>
              <a:t>tre</a:t>
            </a:r>
            <a:r>
              <a:rPr lang="en-US" sz="3600" b="1" dirty="0">
                <a:latin typeface="HP001 4 hàng" panose="020B0603050302020204" pitchFamily="34" charset="0"/>
              </a:rPr>
              <a:t> </a:t>
            </a:r>
            <a:r>
              <a:rPr lang="en-US" sz="3600" b="1" dirty="0" err="1">
                <a:latin typeface="HP001 4 hàng" panose="020B0603050302020204" pitchFamily="34" charset="0"/>
              </a:rPr>
              <a:t>đón</a:t>
            </a:r>
            <a:r>
              <a:rPr lang="en-US" sz="3600" b="1" dirty="0">
                <a:latin typeface="HP001 4 hàng" panose="020B0603050302020204" pitchFamily="34" charset="0"/>
              </a:rPr>
              <a:t> </a:t>
            </a:r>
            <a:r>
              <a:rPr lang="en-US" sz="3600" b="1" dirty="0" err="1">
                <a:latin typeface="HP001 4 hàng" panose="020B0603050302020204" pitchFamily="34" charset="0"/>
              </a:rPr>
              <a:t>khách</a:t>
            </a:r>
            <a:endParaRPr lang="en-US" sz="3600" b="1" dirty="0">
              <a:latin typeface="HP001 4 hàng" panose="020B06030503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458218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24" grpId="0" animBg="1"/>
      <p:bldP spid="24" grpId="1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3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933" t="24889" r="2934"/>
          <a:stretch/>
        </p:blipFill>
        <p:spPr>
          <a:xfrm>
            <a:off x="8304245" y="1706880"/>
            <a:ext cx="4161536" cy="5151120"/>
          </a:xfrm>
          <a:prstGeom prst="rect">
            <a:avLst/>
          </a:prstGeom>
        </p:spPr>
      </p:pic>
      <p:pic>
        <p:nvPicPr>
          <p:cNvPr id="5" name="4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112" t="2133" r="10000" b="53305"/>
          <a:stretch/>
        </p:blipFill>
        <p:spPr>
          <a:xfrm>
            <a:off x="8880309" y="127027"/>
            <a:ext cx="2668555" cy="3056128"/>
          </a:xfrm>
          <a:prstGeom prst="rect">
            <a:avLst/>
          </a:prstGeom>
        </p:spPr>
      </p:pic>
      <p:pic>
        <p:nvPicPr>
          <p:cNvPr id="6" name="5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66" r="34400" b="5897"/>
          <a:stretch/>
        </p:blipFill>
        <p:spPr>
          <a:xfrm>
            <a:off x="728949" y="0"/>
            <a:ext cx="9144456" cy="6453632"/>
          </a:xfrm>
          <a:prstGeom prst="rect">
            <a:avLst/>
          </a:prstGeom>
        </p:spPr>
      </p:pic>
      <p:pic>
        <p:nvPicPr>
          <p:cNvPr id="7" name="6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67" t="53333" r="77067" b="2104"/>
          <a:stretch/>
        </p:blipFill>
        <p:spPr>
          <a:xfrm>
            <a:off x="178816" y="3657600"/>
            <a:ext cx="2617216" cy="3056128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AA724874-DA18-4B1E-8CAD-92133DBDFECA}"/>
              </a:ext>
            </a:extLst>
          </p:cNvPr>
          <p:cNvSpPr txBox="1"/>
          <p:nvPr/>
        </p:nvSpPr>
        <p:spPr>
          <a:xfrm>
            <a:off x="3780629" y="1408641"/>
            <a:ext cx="5365827" cy="8099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vi-VN" sz="3600" b="1" dirty="0">
                <a:solidFill>
                  <a:schemeClr val="accent1">
                    <a:lumMod val="50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Các từ dễ viết sai</a:t>
            </a:r>
            <a:endParaRPr lang="en-US" sz="3600" b="1" dirty="0">
              <a:solidFill>
                <a:schemeClr val="accent1">
                  <a:lumMod val="50000"/>
                </a:schemeClr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4C0A65AC-C98B-42EA-AFBB-07E6B2D096E3}"/>
              </a:ext>
            </a:extLst>
          </p:cNvPr>
          <p:cNvSpPr/>
          <p:nvPr/>
        </p:nvSpPr>
        <p:spPr>
          <a:xfrm>
            <a:off x="3468285" y="2681149"/>
            <a:ext cx="2717694" cy="6504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    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reo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mừng</a:t>
            </a:r>
            <a:endParaRPr lang="vi-VN" sz="28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7AD8A8CE-CBEA-4058-9EA6-29D2DAF13053}"/>
              </a:ext>
            </a:extLst>
          </p:cNvPr>
          <p:cNvSpPr/>
          <p:nvPr/>
        </p:nvSpPr>
        <p:spPr>
          <a:xfrm>
            <a:off x="3637961" y="2924841"/>
            <a:ext cx="233916" cy="233916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sz="280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1C9470B1-4490-4764-9665-807C006B8227}"/>
              </a:ext>
            </a:extLst>
          </p:cNvPr>
          <p:cNvSpPr/>
          <p:nvPr/>
        </p:nvSpPr>
        <p:spPr>
          <a:xfrm>
            <a:off x="3468285" y="3269593"/>
            <a:ext cx="2717694" cy="6504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   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hoa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trắng</a:t>
            </a:r>
            <a:endParaRPr lang="vi-VN" sz="28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D7F2B37B-3324-4D53-8CB7-C1CC89B7ACE3}"/>
              </a:ext>
            </a:extLst>
          </p:cNvPr>
          <p:cNvSpPr/>
          <p:nvPr/>
        </p:nvSpPr>
        <p:spPr>
          <a:xfrm>
            <a:off x="3637961" y="3513285"/>
            <a:ext cx="233916" cy="233916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sz="280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E457D797-19D3-40EF-BE33-D158B72031DA}"/>
              </a:ext>
            </a:extLst>
          </p:cNvPr>
          <p:cNvSpPr/>
          <p:nvPr/>
        </p:nvSpPr>
        <p:spPr>
          <a:xfrm>
            <a:off x="3468285" y="3858037"/>
            <a:ext cx="2717694" cy="6504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   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tượng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đá</a:t>
            </a:r>
            <a:endParaRPr lang="vi-VN" sz="28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5B36F9D5-3637-49F9-B085-9D7D057FA935}"/>
              </a:ext>
            </a:extLst>
          </p:cNvPr>
          <p:cNvSpPr/>
          <p:nvPr/>
        </p:nvSpPr>
        <p:spPr>
          <a:xfrm>
            <a:off x="3637961" y="4101729"/>
            <a:ext cx="233916" cy="233916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sz="280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66AB2E06-D73F-42B0-9191-76B85C01A996}"/>
              </a:ext>
            </a:extLst>
          </p:cNvPr>
          <p:cNvSpPr/>
          <p:nvPr/>
        </p:nvSpPr>
        <p:spPr>
          <a:xfrm>
            <a:off x="3468285" y="4446481"/>
            <a:ext cx="2717694" cy="6504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   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đỗ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xuống</a:t>
            </a:r>
            <a:endParaRPr lang="vi-VN" sz="28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8E6EA1FE-B994-4CE0-9C50-D2147966EFC0}"/>
              </a:ext>
            </a:extLst>
          </p:cNvPr>
          <p:cNvSpPr/>
          <p:nvPr/>
        </p:nvSpPr>
        <p:spPr>
          <a:xfrm>
            <a:off x="3637961" y="4690173"/>
            <a:ext cx="233916" cy="233916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sz="280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7B878146-76FE-4D7D-A42D-EEE31809A119}"/>
              </a:ext>
            </a:extLst>
          </p:cNvPr>
          <p:cNvSpPr/>
          <p:nvPr/>
        </p:nvSpPr>
        <p:spPr>
          <a:xfrm>
            <a:off x="3468285" y="2105157"/>
            <a:ext cx="2717694" cy="6504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   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quanh</a:t>
            </a:r>
            <a:endParaRPr lang="vi-VN" sz="28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2A6C95CF-08D3-4387-9A36-D923C45DA1D3}"/>
              </a:ext>
            </a:extLst>
          </p:cNvPr>
          <p:cNvSpPr/>
          <p:nvPr/>
        </p:nvSpPr>
        <p:spPr>
          <a:xfrm>
            <a:off x="3637961" y="2368513"/>
            <a:ext cx="233916" cy="233916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sz="280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81477925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800" decel="100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9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000"/>
                            </p:stCondLst>
                            <p:childTnLst>
                              <p:par>
                                <p:cTn id="3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3" grpId="0" animBg="1"/>
      <p:bldP spid="14" grpId="0"/>
      <p:bldP spid="15" grpId="0" animBg="1"/>
      <p:bldP spid="16" grpId="0"/>
      <p:bldP spid="17" grpId="0" animBg="1"/>
      <p:bldP spid="18" grpId="0"/>
      <p:bldP spid="19" grpId="0" animBg="1"/>
      <p:bldP spid="20" grpId="0"/>
      <p:bldP spid="2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88860636-937A-401B-B041-7FEDBB301D19}"/>
              </a:ext>
            </a:extLst>
          </p:cNvPr>
          <p:cNvSpPr txBox="1"/>
          <p:nvPr/>
        </p:nvSpPr>
        <p:spPr>
          <a:xfrm>
            <a:off x="1207910" y="541867"/>
            <a:ext cx="789093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2.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Chọn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4000" b="0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 hay </a:t>
            </a:r>
            <a:r>
              <a:rPr kumimoji="0" lang="en-US" sz="4000" b="0" i="1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thay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cho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ô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vuông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C6F26B4-5B52-457E-9FC1-3179E16305C6}"/>
              </a:ext>
            </a:extLst>
          </p:cNvPr>
          <p:cNvSpPr txBox="1"/>
          <p:nvPr/>
        </p:nvSpPr>
        <p:spPr>
          <a:xfrm>
            <a:off x="1207910" y="1761066"/>
            <a:ext cx="9302045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Cây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dừa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xanh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tỏa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nhiều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tàu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00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</a:t>
            </a:r>
            <a:r>
              <a:rPr kumimoji="0" lang="en-US" sz="40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ang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tay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đón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gió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gật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đầu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gọi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trăng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</a:t>
            </a:r>
          </a:p>
          <a:p>
            <a:pPr marL="1371600" marR="0" lvl="3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(Theo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Trần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Đăng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Khoa)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9F968C07-8A85-4D00-A127-2758CE373779}"/>
              </a:ext>
            </a:extLst>
          </p:cNvPr>
          <p:cNvSpPr/>
          <p:nvPr/>
        </p:nvSpPr>
        <p:spPr>
          <a:xfrm>
            <a:off x="2144889" y="1862667"/>
            <a:ext cx="383822" cy="47413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+mn-ea"/>
              <a:cs typeface="+mn-cs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3EC9869-487D-469B-8A52-5C898F956BB1}"/>
              </a:ext>
            </a:extLst>
          </p:cNvPr>
          <p:cNvSpPr/>
          <p:nvPr/>
        </p:nvSpPr>
        <p:spPr>
          <a:xfrm>
            <a:off x="1095022" y="2487176"/>
            <a:ext cx="474133" cy="48677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+mn-ea"/>
              <a:cs typeface="+mn-cs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A01564C-B519-4F9D-B43F-B92FB577B58C}"/>
              </a:ext>
            </a:extLst>
          </p:cNvPr>
          <p:cNvSpPr/>
          <p:nvPr/>
        </p:nvSpPr>
        <p:spPr>
          <a:xfrm>
            <a:off x="4312356" y="2583806"/>
            <a:ext cx="474133" cy="48677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+mn-ea"/>
              <a:cs typeface="+mn-cs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844012E-AE6E-42D0-96AA-F1431E8657C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62678" y="3700058"/>
            <a:ext cx="5466644" cy="30847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56283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5C9FA326-1545-418B-97EA-47D2C9F94842}"/>
              </a:ext>
            </a:extLst>
          </p:cNvPr>
          <p:cNvSpPr txBox="1"/>
          <p:nvPr/>
        </p:nvSpPr>
        <p:spPr>
          <a:xfrm>
            <a:off x="1275643" y="496712"/>
            <a:ext cx="789093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3.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Chọn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a 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hoặc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b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85036C2-5D3D-4405-A60D-B9AFD9072064}"/>
              </a:ext>
            </a:extLst>
          </p:cNvPr>
          <p:cNvSpPr txBox="1"/>
          <p:nvPr/>
        </p:nvSpPr>
        <p:spPr>
          <a:xfrm>
            <a:off x="632175" y="1232203"/>
            <a:ext cx="690880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a.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Chọn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200" b="0" i="1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iu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hoặc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200" b="0" i="1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ưu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thay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cho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ô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vuông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71690C9-746B-465C-998F-36503FEF5C06}"/>
              </a:ext>
            </a:extLst>
          </p:cNvPr>
          <p:cNvSpPr txBox="1"/>
          <p:nvPr/>
        </p:nvSpPr>
        <p:spPr>
          <a:xfrm>
            <a:off x="632175" y="1844583"/>
            <a:ext cx="1005840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Xe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cứu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hỏa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chạy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như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bay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đến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nơi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có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đám</a:t>
            </a: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cháy.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Chim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hót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ríu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rít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trong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vòm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cây</a:t>
            </a: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Cây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bưởi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nhà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em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quả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sai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trĩu</a:t>
            </a: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cành.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A6B58FB-949B-4893-83A9-21F8901F9EC5}"/>
              </a:ext>
            </a:extLst>
          </p:cNvPr>
          <p:cNvSpPr txBox="1"/>
          <p:nvPr/>
        </p:nvSpPr>
        <p:spPr>
          <a:xfrm>
            <a:off x="632174" y="3533927"/>
            <a:ext cx="756355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b.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Chọn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200" b="0" i="1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ươc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hay </a:t>
            </a:r>
            <a:r>
              <a:rPr kumimoji="0" lang="en-US" sz="3200" b="0" i="1" u="none" strike="noStrike" kern="1200" cap="none" spc="0" normalizeH="0" baseline="0" noProof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ươt</a:t>
            </a: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thay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cho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ô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vuông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A3A32A4-D3A6-4A71-A265-974DF03AB2EA}"/>
              </a:ext>
            </a:extLst>
          </p:cNvPr>
          <p:cNvSpPr txBox="1"/>
          <p:nvPr/>
        </p:nvSpPr>
        <p:spPr>
          <a:xfrm>
            <a:off x="632174" y="4027267"/>
            <a:ext cx="820702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Hoa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thược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dược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nở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rực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rỡ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trong</a:t>
            </a: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vườn.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Những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hàng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liễu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rủ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thướt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tha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bên</a:t>
            </a: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hồ.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Nước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ngập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mênh</a:t>
            </a: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mông.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666A1F70-7D62-4FB0-AC97-5BD1DDB46AE8}"/>
              </a:ext>
            </a:extLst>
          </p:cNvPr>
          <p:cNvSpPr/>
          <p:nvPr/>
        </p:nvSpPr>
        <p:spPr>
          <a:xfrm>
            <a:off x="1749776" y="2028096"/>
            <a:ext cx="451556" cy="28222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F5879509-B2CB-4203-ABD7-EDB6D1073540}"/>
              </a:ext>
            </a:extLst>
          </p:cNvPr>
          <p:cNvSpPr/>
          <p:nvPr/>
        </p:nvSpPr>
        <p:spPr>
          <a:xfrm>
            <a:off x="2675467" y="2534342"/>
            <a:ext cx="361244" cy="28222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2655EB47-F9C7-4429-98E2-F5E659DF34B4}"/>
              </a:ext>
            </a:extLst>
          </p:cNvPr>
          <p:cNvSpPr/>
          <p:nvPr/>
        </p:nvSpPr>
        <p:spPr>
          <a:xfrm>
            <a:off x="5576710" y="3017406"/>
            <a:ext cx="361244" cy="28222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CFBC41F0-3605-49F8-AB02-2C3461B2EEE0}"/>
              </a:ext>
            </a:extLst>
          </p:cNvPr>
          <p:cNvSpPr/>
          <p:nvPr/>
        </p:nvSpPr>
        <p:spPr>
          <a:xfrm>
            <a:off x="3262489" y="4238386"/>
            <a:ext cx="620889" cy="28222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347FCB91-27C7-4F6F-BB21-662B520DF4A5}"/>
              </a:ext>
            </a:extLst>
          </p:cNvPr>
          <p:cNvSpPr/>
          <p:nvPr/>
        </p:nvSpPr>
        <p:spPr>
          <a:xfrm>
            <a:off x="1478842" y="5153756"/>
            <a:ext cx="541867" cy="28222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5437AE88-7517-47ED-8BE4-3DD998EC780A}"/>
              </a:ext>
            </a:extLst>
          </p:cNvPr>
          <p:cNvSpPr/>
          <p:nvPr/>
        </p:nvSpPr>
        <p:spPr>
          <a:xfrm>
            <a:off x="4893732" y="4687231"/>
            <a:ext cx="682978" cy="34116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813252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xit" presetSubtype="0" fill="hold" grpId="1" nodeType="click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7" grpId="1" animBg="1"/>
      <p:bldP spid="8" grpId="0" animBg="1"/>
      <p:bldP spid="8" grpId="1" animBg="1"/>
      <p:bldP spid="9" grpId="0" animBg="1"/>
      <p:bldP spid="9" grpId="1" animBg="1"/>
      <p:bldP spid="10" grpId="0" animBg="1"/>
      <p:bldP spid="10" grpId="1" animBg="1"/>
      <p:bldP spid="11" grpId="0" animBg="1"/>
      <p:bldP spid="11" grpId="1" animBg="1"/>
      <p:bldP spid="12" grpId="0" animBg="1"/>
      <p:bldP spid="12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855" y="0"/>
            <a:ext cx="12192000" cy="6931425"/>
          </a:xfrm>
          <a:prstGeom prst="rect">
            <a:avLst/>
          </a:prstGeom>
        </p:spPr>
      </p:pic>
      <p:pic>
        <p:nvPicPr>
          <p:cNvPr id="15" name="14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33" t="4266" r="72800" b="63971"/>
          <a:stretch/>
        </p:blipFill>
        <p:spPr>
          <a:xfrm>
            <a:off x="6631339" y="-247987"/>
            <a:ext cx="2522645" cy="1857332"/>
          </a:xfrm>
          <a:prstGeom prst="rect">
            <a:avLst/>
          </a:prstGeom>
        </p:spPr>
      </p:pic>
      <p:pic>
        <p:nvPicPr>
          <p:cNvPr id="8" name="7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33" t="4266" r="72800" b="63971"/>
          <a:stretch/>
        </p:blipFill>
        <p:spPr>
          <a:xfrm>
            <a:off x="357632" y="292608"/>
            <a:ext cx="2958592" cy="2178304"/>
          </a:xfrm>
          <a:prstGeom prst="rect">
            <a:avLst/>
          </a:prstGeom>
        </p:spPr>
      </p:pic>
      <p:pic>
        <p:nvPicPr>
          <p:cNvPr id="6" name="5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67" t="88178" r="59600"/>
          <a:stretch/>
        </p:blipFill>
        <p:spPr>
          <a:xfrm>
            <a:off x="520192" y="6047232"/>
            <a:ext cx="4405376" cy="810768"/>
          </a:xfrm>
          <a:prstGeom prst="rect">
            <a:avLst/>
          </a:prstGeom>
        </p:spPr>
      </p:pic>
      <p:pic>
        <p:nvPicPr>
          <p:cNvPr id="5" name="4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33" t="22044" r="55734" b="4711"/>
          <a:stretch/>
        </p:blipFill>
        <p:spPr>
          <a:xfrm rot="21259508">
            <a:off x="211328" y="1511808"/>
            <a:ext cx="5185664" cy="5023104"/>
          </a:xfrm>
          <a:prstGeom prst="rect">
            <a:avLst/>
          </a:prstGeom>
        </p:spPr>
      </p:pic>
      <p:pic>
        <p:nvPicPr>
          <p:cNvPr id="7" name="6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266" t="21926" r="75333" b="56148"/>
          <a:stretch/>
        </p:blipFill>
        <p:spPr>
          <a:xfrm>
            <a:off x="2255573" y="1541277"/>
            <a:ext cx="536448" cy="1503680"/>
          </a:xfrm>
          <a:prstGeom prst="rect">
            <a:avLst/>
          </a:prstGeom>
        </p:spPr>
      </p:pic>
      <p:pic>
        <p:nvPicPr>
          <p:cNvPr id="9" name="8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600" t="14933" r="58000" b="35289"/>
          <a:stretch/>
        </p:blipFill>
        <p:spPr>
          <a:xfrm>
            <a:off x="3035387" y="-1414272"/>
            <a:ext cx="1267968" cy="3413760"/>
          </a:xfrm>
          <a:prstGeom prst="rect">
            <a:avLst/>
          </a:prstGeom>
        </p:spPr>
      </p:pic>
      <p:pic>
        <p:nvPicPr>
          <p:cNvPr id="12" name="11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600" t="14933" r="58000" b="35289"/>
          <a:stretch/>
        </p:blipFill>
        <p:spPr>
          <a:xfrm>
            <a:off x="6480043" y="-436531"/>
            <a:ext cx="1267968" cy="3413760"/>
          </a:xfrm>
          <a:prstGeom prst="rect">
            <a:avLst/>
          </a:prstGeom>
        </p:spPr>
      </p:pic>
      <p:pic>
        <p:nvPicPr>
          <p:cNvPr id="13" name="12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600" t="14933" r="58000" b="35289"/>
          <a:stretch/>
        </p:blipFill>
        <p:spPr>
          <a:xfrm>
            <a:off x="8976320" y="-1158240"/>
            <a:ext cx="1267968" cy="3413760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BE56F738-6807-4754-BBC7-39C56117E85F}"/>
              </a:ext>
            </a:extLst>
          </p:cNvPr>
          <p:cNvSpPr/>
          <p:nvPr/>
        </p:nvSpPr>
        <p:spPr>
          <a:xfrm>
            <a:off x="4889777" y="2959390"/>
            <a:ext cx="6825715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1" i="0" u="none" strike="noStrike" kern="120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rgbClr val="4BACC6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Củng</a:t>
            </a:r>
            <a:r>
              <a:rPr kumimoji="0" lang="en-US" sz="8000" b="1" i="0" u="none" strike="noStrike" kern="120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rgbClr val="4BACC6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8000" b="1" i="0" u="none" strike="noStrike" kern="120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rgbClr val="4BACC6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cố</a:t>
            </a:r>
            <a:r>
              <a:rPr kumimoji="0" lang="en-US" sz="8000" b="1" i="0" u="none" strike="noStrike" kern="120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rgbClr val="4BACC6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8000" b="1" i="0" u="none" strike="noStrike" kern="120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rgbClr val="4BACC6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bài</a:t>
            </a:r>
            <a:r>
              <a:rPr kumimoji="0" lang="en-US" sz="8000" b="1" i="0" u="none" strike="noStrike" kern="120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rgbClr val="4BACC6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8000" b="1" i="0" u="none" strike="noStrike" kern="120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rgbClr val="4BACC6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học</a:t>
            </a:r>
            <a:endParaRPr kumimoji="0" lang="en-US" sz="8000" b="1" i="0" u="none" strike="noStrike" kern="1200" cap="none" spc="0" normalizeH="0" baseline="0" noProof="0" dirty="0">
              <a:ln w="9525">
                <a:solidFill>
                  <a:prstClr val="white"/>
                </a:solidFill>
                <a:prstDash val="solid"/>
              </a:ln>
              <a:solidFill>
                <a:srgbClr val="FF0000"/>
              </a:solidFill>
              <a:effectLst>
                <a:outerShdw blurRad="12700" dist="38100" dir="2700000" algn="tl" rotWithShape="0">
                  <a:srgbClr val="4BACC6">
                    <a:lumMod val="60000"/>
                    <a:lumOff val="40000"/>
                  </a:srgbClr>
                </a:outerShdw>
              </a:effectLst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8BC332F2-C05B-4268-8F7D-6B1BFB3667CF}"/>
              </a:ext>
            </a:extLst>
          </p:cNvPr>
          <p:cNvSpPr/>
          <p:nvPr/>
        </p:nvSpPr>
        <p:spPr>
          <a:xfrm>
            <a:off x="8657423" y="6640491"/>
            <a:ext cx="3523722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b="0" i="0" dirty="0">
                <a:solidFill>
                  <a:srgbClr val="000000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Design by: </a:t>
            </a:r>
            <a:r>
              <a:rPr lang="en-US" sz="1200" b="0" i="0" dirty="0" err="1">
                <a:solidFill>
                  <a:srgbClr val="000000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Hương</a:t>
            </a:r>
            <a:r>
              <a:rPr lang="en-US" sz="1200" b="0" i="0" dirty="0">
                <a:solidFill>
                  <a:srgbClr val="000000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1200" b="0" i="0" dirty="0" err="1">
                <a:solidFill>
                  <a:srgbClr val="000000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Thảo</a:t>
            </a:r>
            <a:r>
              <a:rPr lang="en-US" sz="1200" b="0" i="0" dirty="0">
                <a:solidFill>
                  <a:srgbClr val="000000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: tranthao121004@gmail.com</a:t>
            </a:r>
            <a:endParaRPr lang="en-VN" sz="1200" dirty="0">
              <a:solidFill>
                <a:srgbClr val="00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97068449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2" presetClass="entr" presetSubtype="1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42" presetClass="entr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42" presetClass="entr" presetSubtype="0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0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千图网拥有20W+精美PPT模板 更多PPT模板下载至：www.58pic.com/office/ppt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67</TotalTime>
  <Words>225</Words>
  <Application>Microsoft Office PowerPoint</Application>
  <PresentationFormat>Widescreen</PresentationFormat>
  <Paragraphs>43</Paragraphs>
  <Slides>6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6</vt:i4>
      </vt:variant>
    </vt:vector>
  </HeadingPairs>
  <TitlesOfParts>
    <vt:vector size="16" baseType="lpstr">
      <vt:lpstr>宋体</vt:lpstr>
      <vt:lpstr>Arial</vt:lpstr>
      <vt:lpstr>Arial-Rounded</vt:lpstr>
      <vt:lpstr>Calibri</vt:lpstr>
      <vt:lpstr>等线</vt:lpstr>
      <vt:lpstr>等线 Light</vt:lpstr>
      <vt:lpstr>HP001 4 hàng</vt:lpstr>
      <vt:lpstr>HP001 4 hang 1 ô ly</vt:lpstr>
      <vt:lpstr>千图网拥有20W+精美PPT模板 更多PPT模板下载至：www.58pic.com/office/ppt​​</vt:lpstr>
      <vt:lpstr>Office 主题​​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 thao</dc:creator>
  <cp:lastModifiedBy>Admin</cp:lastModifiedBy>
  <cp:revision>8</cp:revision>
  <dcterms:created xsi:type="dcterms:W3CDTF">2021-08-02T04:39:36Z</dcterms:created>
  <dcterms:modified xsi:type="dcterms:W3CDTF">2022-03-03T01:34:31Z</dcterms:modified>
</cp:coreProperties>
</file>