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701" r:id="rId3"/>
    <p:sldMasterId id="2147483706" r:id="rId4"/>
  </p:sldMasterIdLst>
  <p:notesMasterIdLst>
    <p:notesMasterId r:id="rId11"/>
  </p:notesMasterIdLst>
  <p:sldIdLst>
    <p:sldId id="256" r:id="rId5"/>
    <p:sldId id="2007577148" r:id="rId6"/>
    <p:sldId id="352" r:id="rId7"/>
    <p:sldId id="342" r:id="rId8"/>
    <p:sldId id="2007577149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22T15:33:50.346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770E1-5FEE-4E53-8106-E3985A7EA74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D03E0-F15E-402C-9F2D-9AA0CB649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47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653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271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33434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466823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27139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893378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8823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034249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958498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947662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276223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957989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52037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823677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962935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576309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041750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52655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48280"/>
      </p:ext>
    </p:extLst>
  </p:cSld>
  <p:clrMapOvr>
    <a:masterClrMapping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59345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829428"/>
      </p:ext>
    </p:extLst>
  </p:cSld>
  <p:clrMapOvr>
    <a:masterClrMapping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58940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273001"/>
      </p:ext>
    </p:extLst>
  </p:cSld>
  <p:clrMapOvr>
    <a:masterClrMapping/>
  </p:clrMapOvr>
  <p:transition spd="med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720513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842058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640793"/>
      </p:ext>
    </p:extLst>
  </p:cSld>
  <p:clrMapOvr>
    <a:masterClrMapping/>
  </p:clrMapOvr>
  <p:transition spd="med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2580422"/>
      </p:ext>
    </p:extLst>
  </p:cSld>
  <p:clrMapOvr>
    <a:masterClrMapping/>
  </p:clrMapOvr>
  <p:transition spd="med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33337"/>
      </p:ext>
    </p:extLst>
  </p:cSld>
  <p:clrMapOvr>
    <a:masterClrMapping/>
  </p:clrMapOvr>
  <p:transition spd="med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329979"/>
      </p:ext>
    </p:extLst>
  </p:cSld>
  <p:clrMapOvr>
    <a:masterClrMapping/>
  </p:clrMapOvr>
  <p:transition spd="med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050187"/>
      </p:ext>
    </p:extLst>
  </p:cSld>
  <p:clrMapOvr>
    <a:masterClrMapping/>
  </p:clrMapOvr>
  <p:transition spd="med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973465"/>
      </p:ext>
    </p:extLst>
  </p:cSld>
  <p:clrMapOvr>
    <a:masterClrMapping/>
  </p:clrMapOvr>
  <p:transition spd="med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987988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0866639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676368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007149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581830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930388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361764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D45BAD23-F9FC-4FC8-97BF-5F1501E0AE68}"/>
              </a:ext>
            </a:extLst>
          </p:cNvPr>
          <p:cNvSpPr txBox="1">
            <a:spLocks/>
          </p:cNvSpPr>
          <p:nvPr userDrawn="1"/>
        </p:nvSpPr>
        <p:spPr>
          <a:xfrm>
            <a:off x="9378461" y="-674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i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err="1">
                <a:solidFill>
                  <a:srgbClr val="FF0000"/>
                </a:solidFill>
                <a:sym typeface="+mn-ea"/>
              </a:rPr>
              <a:t>Hương</a:t>
            </a:r>
            <a:r>
              <a:rPr lang="en-US" b="0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b="0" dirty="0" err="1">
                <a:solidFill>
                  <a:srgbClr val="FF0000"/>
                </a:solidFill>
                <a:sym typeface="+mn-ea"/>
              </a:rPr>
              <a:t>Thảo</a:t>
            </a:r>
            <a:r>
              <a:rPr lang="en-US" b="0" dirty="0">
                <a:solidFill>
                  <a:srgbClr val="FF0000"/>
                </a:solidFill>
                <a:sym typeface="+mn-ea"/>
              </a:rPr>
              <a:t> - tranthao121004@gmail.com</a:t>
            </a:r>
            <a:endParaRPr lang="zh-CN" altLang="en-US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22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9BFDEDF0-77B5-4DC5-9274-B7FC088C8CAE}"/>
              </a:ext>
            </a:extLst>
          </p:cNvPr>
          <p:cNvSpPr txBox="1">
            <a:spLocks/>
          </p:cNvSpPr>
          <p:nvPr userDrawn="1"/>
        </p:nvSpPr>
        <p:spPr>
          <a:xfrm>
            <a:off x="9448800" y="-460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i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  <a:sym typeface="+mn-ea"/>
              </a:rPr>
              <a:t>Hương</a:t>
            </a:r>
            <a:r>
              <a:rPr lang="en-US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dirty="0" err="1">
                <a:solidFill>
                  <a:srgbClr val="FF0000"/>
                </a:solidFill>
                <a:sym typeface="+mn-ea"/>
              </a:rPr>
              <a:t>Thảo</a:t>
            </a:r>
            <a:r>
              <a:rPr lang="en-US" dirty="0">
                <a:solidFill>
                  <a:srgbClr val="FF0000"/>
                </a:solidFill>
                <a:sym typeface="+mn-ea"/>
              </a:rPr>
              <a:t> - tranthao121004@gmail.com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88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2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</p:sldLayoutIdLst>
  <p:transition spd="med">
    <p:pull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16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spd="med">
    <p:pull/>
  </p:transition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8915400" y="1316766"/>
            <a:ext cx="3276600" cy="1892300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8" t="2037" r="6249"/>
          <a:stretch/>
        </p:blipFill>
        <p:spPr>
          <a:xfrm>
            <a:off x="1117600" y="139699"/>
            <a:ext cx="10312400" cy="6718300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/>
        </p:blipFill>
        <p:spPr>
          <a:xfrm>
            <a:off x="10337800" y="3670300"/>
            <a:ext cx="1854200" cy="2743201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0" y="4914900"/>
            <a:ext cx="2108200" cy="88900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239349" y="51097"/>
            <a:ext cx="3276600" cy="18923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05519" y="3392332"/>
            <a:ext cx="3710696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867" b="1" i="0" u="none" strike="noStrike" kern="1200" cap="none" spc="0" normalizeH="0" baseline="0" noProof="0" dirty="0" err="1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Khởi</a:t>
            </a:r>
            <a:r>
              <a:rPr kumimoji="0" lang="en-US" altLang="zh-CN" sz="5867" b="1" i="0" u="none" strike="noStrike" kern="1200" cap="none" spc="0" normalizeH="0" noProof="0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kumimoji="0" lang="en-US" altLang="zh-CN" sz="5867" b="1" i="0" u="none" strike="noStrike" kern="1200" cap="none" spc="0" normalizeH="0" noProof="0" dirty="0" err="1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động</a:t>
            </a:r>
            <a:endParaRPr kumimoji="0" lang="zh-CN" altLang="en-US" sz="5867" b="1" i="0" u="none" strike="noStrike" kern="1200" cap="none" spc="0" normalizeH="0" baseline="0" noProof="0" dirty="0">
              <a:ln w="31550" cmpd="sng">
                <a:gradFill>
                  <a:gsLst>
                    <a:gs pos="64000">
                      <a:srgbClr val="9BBB59">
                        <a:lumMod val="50000"/>
                      </a:srgbClr>
                    </a:gs>
                    <a:gs pos="0">
                      <a:srgbClr val="9BBB59">
                        <a:lumMod val="75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white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Segoe UI Black" panose="020B0A02040204020203" pitchFamily="34" charset="0"/>
              <a:ea typeface="华文琥珀" pitchFamily="2" charset="-122"/>
              <a:cs typeface="Segoe UI Black" panose="020B0A02040204020203" pitchFamily="34" charset="0"/>
            </a:endParaRPr>
          </a:p>
        </p:txBody>
      </p:sp>
      <p:pic>
        <p:nvPicPr>
          <p:cNvPr id="17" name="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934">
            <a:off x="3766027" y="2807005"/>
            <a:ext cx="1078989" cy="1048808"/>
          </a:xfrm>
          <a:prstGeom prst="rect">
            <a:avLst/>
          </a:prstGeom>
        </p:spPr>
      </p:pic>
      <p:pic>
        <p:nvPicPr>
          <p:cNvPr id="18" name="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59" y="3392332"/>
            <a:ext cx="1148180" cy="955285"/>
          </a:xfrm>
          <a:prstGeom prst="rect">
            <a:avLst/>
          </a:prstGeom>
        </p:spPr>
      </p:pic>
      <p:pic>
        <p:nvPicPr>
          <p:cNvPr id="19" name="1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0" y="5527040"/>
            <a:ext cx="12192000" cy="1330960"/>
          </a:xfrm>
          <a:prstGeom prst="rect">
            <a:avLst/>
          </a:prstGeom>
        </p:spPr>
      </p:pic>
      <p:pic>
        <p:nvPicPr>
          <p:cNvPr id="20" name="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0971" y="3332989"/>
            <a:ext cx="3121024" cy="31768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0" t="40370" r="7603" b="8900"/>
          <a:stretch/>
        </p:blipFill>
        <p:spPr>
          <a:xfrm>
            <a:off x="-2724150" y="2934478"/>
            <a:ext cx="5448300" cy="347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996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5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52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67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230481" y="0"/>
            <a:ext cx="3296636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11220" y="1122586"/>
            <a:ext cx="75088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-300" normalizeH="0" baseline="0" noProof="0" dirty="0" err="1">
                <a:ln>
                  <a:noFill/>
                </a:ln>
                <a:solidFill>
                  <a:srgbClr val="39B72B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9600" b="1" i="0" u="none" strike="noStrike" kern="1200" cap="none" spc="-300" normalizeH="0" baseline="0" noProof="0" dirty="0">
                <a:ln>
                  <a:noFill/>
                </a:ln>
                <a:solidFill>
                  <a:srgbClr val="39B72B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-300" normalizeH="0" baseline="0" noProof="0" dirty="0" err="1">
                <a:ln>
                  <a:noFill/>
                </a:ln>
                <a:solidFill>
                  <a:srgbClr val="39B72B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altLang="zh-CN" sz="9600" b="1" i="0" u="none" strike="noStrike" kern="1200" cap="none" spc="-300" normalizeH="0" baseline="0" noProof="0" dirty="0">
                <a:ln>
                  <a:noFill/>
                </a:ln>
                <a:solidFill>
                  <a:srgbClr val="39B72B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9600" b="1" i="0" u="none" strike="noStrike" kern="1200" cap="none" spc="-300" normalizeH="0" baseline="0" noProof="0" dirty="0" err="1">
                <a:ln>
                  <a:noFill/>
                </a:ln>
                <a:solidFill>
                  <a:srgbClr val="39B72B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altLang="zh-CN" sz="9600" b="1" i="0" u="none" strike="noStrike" kern="1200" cap="none" spc="-300" normalizeH="0" baseline="0" noProof="0" dirty="0">
                <a:ln>
                  <a:noFill/>
                </a:ln>
                <a:solidFill>
                  <a:srgbClr val="39B72B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9600" b="1" i="0" u="none" strike="noStrike" kern="1200" cap="none" spc="-300" normalizeH="0" baseline="0" noProof="0" dirty="0" err="1">
                <a:ln>
                  <a:noFill/>
                </a:ln>
                <a:solidFill>
                  <a:srgbClr val="39B72B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zh-CN" altLang="en-US" sz="9600" b="1" i="0" u="none" strike="noStrike" kern="1200" cap="none" spc="-300" normalizeH="0" baseline="0" noProof="0" dirty="0">
              <a:ln>
                <a:noFill/>
              </a:ln>
              <a:solidFill>
                <a:srgbClr val="39B72B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2DEF94E-A203-4D1F-8603-69A974E17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1920"/>
            <a:ext cx="2807445" cy="280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8934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9F223ED4-76E9-42D1-809E-F0199C3615D4}"/>
              </a:ext>
            </a:extLst>
          </p:cNvPr>
          <p:cNvSpPr txBox="1"/>
          <p:nvPr/>
        </p:nvSpPr>
        <p:spPr>
          <a:xfrm>
            <a:off x="947735" y="414886"/>
            <a:ext cx="95025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Quan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sát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tranh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về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việc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tranh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20" name="Picture 19" descr="Screen Clipping">
            <a:extLst>
              <a:ext uri="{FF2B5EF4-FFF2-40B4-BE49-F238E27FC236}">
                <a16:creationId xmlns:a16="http://schemas.microsoft.com/office/drawing/2014/main" id="{F7C504D5-CA5A-491E-B640-240A41DC8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08" y="1941215"/>
            <a:ext cx="7800259" cy="24808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C74E7D3-8AE5-4F8A-AFCE-3EBEB6059AB7}"/>
              </a:ext>
            </a:extLst>
          </p:cNvPr>
          <p:cNvSpPr txBox="1"/>
          <p:nvPr/>
        </p:nvSpPr>
        <p:spPr>
          <a:xfrm>
            <a:off x="2537015" y="4261815"/>
            <a:ext cx="3614701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Hai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nhỏ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đang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nhổ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cây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hái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hoa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13D42B-434B-4585-831C-4F790D6E5D4C}"/>
              </a:ext>
            </a:extLst>
          </p:cNvPr>
          <p:cNvSpPr txBox="1"/>
          <p:nvPr/>
        </p:nvSpPr>
        <p:spPr>
          <a:xfrm>
            <a:off x="6426766" y="4261815"/>
            <a:ext cx="3614701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Hai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nhỏ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đang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trồng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cây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pic>
        <p:nvPicPr>
          <p:cNvPr id="23" name="Picture 2" descr="Tick Stock Illustrations – 82,642 Tick Stock Illustrations, Vectors &amp;amp;  Clipart - Dreamstime">
            <a:extLst>
              <a:ext uri="{FF2B5EF4-FFF2-40B4-BE49-F238E27FC236}">
                <a16:creationId xmlns:a16="http://schemas.microsoft.com/office/drawing/2014/main" id="{AA8B52F2-D078-4153-99AD-BCFD64B81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500" b="90000" l="54750" r="9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45" t="55355" r="7565" b="10193"/>
          <a:stretch/>
        </p:blipFill>
        <p:spPr bwMode="auto">
          <a:xfrm>
            <a:off x="4988748" y="3425148"/>
            <a:ext cx="1162968" cy="99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Tick Stock Illustrations – 82,642 Tick Stock Illustrations, Vectors &amp;amp;  Clipart - Dreamstime">
            <a:extLst>
              <a:ext uri="{FF2B5EF4-FFF2-40B4-BE49-F238E27FC236}">
                <a16:creationId xmlns:a16="http://schemas.microsoft.com/office/drawing/2014/main" id="{FE567331-A9EB-4B09-9FDB-CCAB707A08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500" b="42000" l="55625" r="90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25" t="10167" r="9219" b="58000"/>
          <a:stretch/>
        </p:blipFill>
        <p:spPr bwMode="auto">
          <a:xfrm>
            <a:off x="9055213" y="3477076"/>
            <a:ext cx="986255" cy="89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343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1" grpId="0" build="p"/>
      <p:bldP spid="2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4613F8DB-CB89-4AD5-86EB-B67779F492F1}"/>
              </a:ext>
            </a:extLst>
          </p:cNvPr>
          <p:cNvSpPr txBox="1"/>
          <p:nvPr/>
        </p:nvSpPr>
        <p:spPr>
          <a:xfrm>
            <a:off x="1368937" y="353747"/>
            <a:ext cx="10309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4-5 </a:t>
            </a:r>
            <a:r>
              <a:rPr lang="en-US" sz="32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 về việc em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môi</a:t>
            </a:r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D5411A-0199-4E51-9922-FA5D23FAE2FC}"/>
              </a:ext>
            </a:extLst>
          </p:cNvPr>
          <p:cNvSpPr txBox="1"/>
          <p:nvPr/>
        </p:nvSpPr>
        <p:spPr>
          <a:xfrm>
            <a:off x="1368936" y="1083947"/>
            <a:ext cx="10152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94076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F1D75-892B-4443-938A-A1C7F80ED6A8}"/>
              </a:ext>
            </a:extLst>
          </p:cNvPr>
          <p:cNvSpPr txBox="1"/>
          <p:nvPr/>
        </p:nvSpPr>
        <p:spPr>
          <a:xfrm>
            <a:off x="1731146" y="1905506"/>
            <a:ext cx="89575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kumimoji="0" lang="vi-VN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 bảo vệ môi trường sống của em ở nơi em ở. Em dọn vệ sinh nhà ở và phòng học tập của em. Em vứt rác đúng nơi quy định, không xả rác bừa bãi. Em cùng bố trồng cây xanh. Em cảm thấy vui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 </a:t>
            </a:r>
            <a:r>
              <a:rPr kumimoji="0" lang="vi-VN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việc em làm có ý nghĩa để bảo vệ môi trường xung quanh.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4C0EC5-329B-4E70-B226-8B7916EC788D}"/>
              </a:ext>
            </a:extLst>
          </p:cNvPr>
          <p:cNvSpPr txBox="1"/>
          <p:nvPr/>
        </p:nvSpPr>
        <p:spPr>
          <a:xfrm>
            <a:off x="4518733" y="816746"/>
            <a:ext cx="3854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tham khảo</a:t>
            </a:r>
            <a:endParaRPr 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8640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822960"/>
            <a:ext cx="12192000" cy="603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Củng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cố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dò</a:t>
            </a:r>
            <a:endParaRPr kumimoji="0" lang="en-US" sz="60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196</Words>
  <Application>Microsoft Office PowerPoint</Application>
  <PresentationFormat>Widescreen</PresentationFormat>
  <Paragraphs>19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21" baseType="lpstr">
      <vt:lpstr>宋体</vt:lpstr>
      <vt:lpstr>宋体</vt:lpstr>
      <vt:lpstr>Arial</vt:lpstr>
      <vt:lpstr>Arial-Rounded</vt:lpstr>
      <vt:lpstr>Calibri</vt:lpstr>
      <vt:lpstr>Calibri Light</vt:lpstr>
      <vt:lpstr>等线</vt:lpstr>
      <vt:lpstr>等线 Light</vt:lpstr>
      <vt:lpstr>Segoe UI Black</vt:lpstr>
      <vt:lpstr>华文琥珀</vt:lpstr>
      <vt:lpstr>Times New Roman</vt:lpstr>
      <vt:lpstr>Office 主题</vt:lpstr>
      <vt:lpstr>千图网拥有20W+精美PPT模板 更多PPT模板下载至：www.58pic.com/office/ppt​​</vt:lpstr>
      <vt:lpstr>4_Office 主题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7</cp:revision>
  <dcterms:created xsi:type="dcterms:W3CDTF">2021-08-03T10:42:59Z</dcterms:created>
  <dcterms:modified xsi:type="dcterms:W3CDTF">2022-03-14T06:34:53Z</dcterms:modified>
</cp:coreProperties>
</file>