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301" r:id="rId2"/>
    <p:sldId id="302" r:id="rId3"/>
    <p:sldId id="303" r:id="rId4"/>
    <p:sldId id="317" r:id="rId5"/>
    <p:sldId id="318" r:id="rId6"/>
    <p:sldId id="319" r:id="rId7"/>
    <p:sldId id="320" r:id="rId8"/>
    <p:sldId id="321" r:id="rId9"/>
    <p:sldId id="322" r:id="rId10"/>
    <p:sldId id="304" r:id="rId11"/>
    <p:sldId id="315" r:id="rId12"/>
    <p:sldId id="316" r:id="rId13"/>
    <p:sldId id="309" r:id="rId14"/>
    <p:sldId id="310" r:id="rId15"/>
    <p:sldId id="323" r:id="rId16"/>
  </p:sldIdLst>
  <p:sldSz cx="9144000" cy="5143500" type="screen16x9"/>
  <p:notesSz cx="6858000" cy="9144000"/>
  <p:embeddedFontLst>
    <p:embeddedFont>
      <p:font typeface="Baloo 2" panose="020B0604020202020204" charset="0"/>
      <p:regular r:id="rId18"/>
      <p:bold r:id="rId19"/>
    </p:embeddedFont>
    <p:embeddedFont>
      <p:font typeface="Pangolin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D0E6"/>
    <a:srgbClr val="AC98C9"/>
    <a:srgbClr val="A165AB"/>
    <a:srgbClr val="FEEAB6"/>
    <a:srgbClr val="62BB47"/>
    <a:srgbClr val="00A651"/>
    <a:srgbClr val="1A8C54"/>
    <a:srgbClr val="E5E1EE"/>
    <a:srgbClr val="FAD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92" d="100"/>
          <a:sy n="92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980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7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/>
              <a:t> 26: </a:t>
            </a:r>
            <a:br>
              <a:rPr lang="en-US"/>
            </a:br>
            <a:r>
              <a:rPr lang="en-US" smtClean="0"/>
              <a:t>Tôi luôn bên bạn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smtClean="0"/>
              <a:t>Lớp</a:t>
            </a:r>
            <a:r>
              <a:rPr lang="en-US" smtClean="0"/>
              <a:t>: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0780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5493363" y="1275986"/>
            <a:ext cx="3281980" cy="3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1811345" y="1034320"/>
            <a:ext cx="3456555" cy="3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2: Thảo luận những cách có thể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3: Phân công nhiệm vụ, hẹn ngày 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Viết lời động viên, thăm hỏi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Thực hiện công việc theo sự phân công của tổ.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1" y="1697451"/>
            <a:ext cx="3375259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0FAA5-22AF-3540-A539-537045E05499}"/>
              </a:ext>
            </a:extLst>
          </p:cNvPr>
          <p:cNvGrpSpPr/>
          <p:nvPr/>
        </p:nvGrpSpPr>
        <p:grpSpPr>
          <a:xfrm>
            <a:off x="5337810" y="1659300"/>
            <a:ext cx="3520259" cy="2731025"/>
            <a:chOff x="5246370" y="1510710"/>
            <a:chExt cx="3520259" cy="27310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35EB67-DBFB-AF4F-A25E-1FE955C1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1160" y="1910695"/>
              <a:ext cx="3395469" cy="2331040"/>
            </a:xfrm>
            <a:prstGeom prst="round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6FFD407-1927-914B-BEDA-5CA162693608}"/>
                </a:ext>
              </a:extLst>
            </p:cNvPr>
            <p:cNvSpPr/>
            <p:nvPr/>
          </p:nvSpPr>
          <p:spPr>
            <a:xfrm>
              <a:off x="5246370" y="1510710"/>
              <a:ext cx="1417320" cy="10610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”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51677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gửi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tặng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Tiếp tục thực hiện những việc làm để chia sẻ với những người có hoàn cảnh khó khăn theo khả năng của mình.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>
            <a:extLst>
              <a:ext uri="{FF2B5EF4-FFF2-40B4-BE49-F238E27FC236}">
                <a16:creationId xmlns:a16="http://schemas.microsoft.com/office/drawing/2014/main" id="{F996F3F4-CC6D-794E-9524-DC7DCDD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phát động phong trào “Học nhân ái, biết chia sẻ”.</a:t>
            </a:r>
            <a:endParaRPr lang="en-US" sz="2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8D1CFB-9745-8E4F-B37A-10C46781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86" y="1164044"/>
            <a:ext cx="6815328" cy="36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74321" y="1579063"/>
            <a:ext cx="76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smtClean="0">
                <a:solidFill>
                  <a:srgbClr val="E3E7EA">
                    <a:lumMod val="10000"/>
                  </a:srgbClr>
                </a:solidFill>
              </a:rPr>
              <a:t>khăn.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3035" y="2596329"/>
            <a:ext cx="6130885" cy="21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01F82-D43E-DA44-B696-779B7BBF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9" y="148333"/>
            <a:ext cx="7547493" cy="45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học ngập bùn sau lũ quét - VnExpress">
            <a:extLst>
              <a:ext uri="{FF2B5EF4-FFF2-40B4-BE49-F238E27FC236}">
                <a16:creationId xmlns:a16="http://schemas.microsoft.com/office/drawing/2014/main" id="{8E590A73-3A28-E447-A06A-5C5AE9FE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8" y="169925"/>
            <a:ext cx="6942964" cy="46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ọc sinh miền Trung nghỉ học vì mưa lũ">
            <a:extLst>
              <a:ext uri="{FF2B5EF4-FFF2-40B4-BE49-F238E27FC236}">
                <a16:creationId xmlns:a16="http://schemas.microsoft.com/office/drawing/2014/main" id="{BF1C7D41-315E-264D-96A1-B9A7DB39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8" y="344932"/>
            <a:ext cx="6528946" cy="42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58911"/>
            <a:ext cx="4903062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58911"/>
            <a:ext cx="3310366" cy="4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44CF66F-68F5-6344-A0AE-2C84FA9F041B}"/>
              </a:ext>
            </a:extLst>
          </p:cNvPr>
          <p:cNvSpPr txBox="1"/>
          <p:nvPr/>
        </p:nvSpPr>
        <p:spPr>
          <a:xfrm>
            <a:off x="7115945" y="1290144"/>
            <a:ext cx="198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Tháng 7, 8 là trọng điểm của mùa mưa bão.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5666DB-E33E-324A-94C5-C78F0AA809B9}"/>
              </a:ext>
            </a:extLst>
          </p:cNvPr>
          <p:cNvGrpSpPr/>
          <p:nvPr/>
        </p:nvGrpSpPr>
        <p:grpSpPr>
          <a:xfrm>
            <a:off x="359763" y="165704"/>
            <a:ext cx="6634195" cy="4612821"/>
            <a:chOff x="313871" y="1000578"/>
            <a:chExt cx="8917932" cy="4856843"/>
          </a:xfrm>
        </p:grpSpPr>
        <p:pic>
          <p:nvPicPr>
            <p:cNvPr id="20" name="Picture 2" descr="Bão số 6 mạnh cấp 12, hướng vào Quảng Ngãi - Khánh Hòa | VTV.VN">
              <a:extLst>
                <a:ext uri="{FF2B5EF4-FFF2-40B4-BE49-F238E27FC236}">
                  <a16:creationId xmlns:a16="http://schemas.microsoft.com/office/drawing/2014/main" id="{A7D0E8CF-7077-644D-BD5E-AF2ABDEC7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" y="1000578"/>
              <a:ext cx="8917932" cy="48568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953903-4DBA-EB46-A54B-7FBB4195BA13}"/>
                </a:ext>
              </a:extLst>
            </p:cNvPr>
            <p:cNvSpPr/>
            <p:nvPr/>
          </p:nvSpPr>
          <p:spPr>
            <a:xfrm>
              <a:off x="8091715" y="3370943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7C8DD5-B194-1C48-8E52-439A9186C37B}"/>
                </a:ext>
              </a:extLst>
            </p:cNvPr>
            <p:cNvSpPr/>
            <p:nvPr/>
          </p:nvSpPr>
          <p:spPr>
            <a:xfrm>
              <a:off x="4071258" y="3044372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B60186-24C3-9C45-B67B-01667FDE4FD9}"/>
                </a:ext>
              </a:extLst>
            </p:cNvPr>
            <p:cNvSpPr/>
            <p:nvPr/>
          </p:nvSpPr>
          <p:spPr>
            <a:xfrm>
              <a:off x="6233886" y="336731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638386-3C76-3349-B3CC-0BDCAAF2F2A0}"/>
                </a:ext>
              </a:extLst>
            </p:cNvPr>
            <p:cNvSpPr/>
            <p:nvPr/>
          </p:nvSpPr>
          <p:spPr>
            <a:xfrm>
              <a:off x="4971143" y="449844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950C8F-2F13-DB4F-96E9-75BABF58B743}"/>
                </a:ext>
              </a:extLst>
            </p:cNvPr>
            <p:cNvSpPr/>
            <p:nvPr/>
          </p:nvSpPr>
          <p:spPr>
            <a:xfrm>
              <a:off x="2341842" y="3973324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bác sĩ gia đình - Xét nghiệm Dr.Labo">
            <a:extLst>
              <a:ext uri="{FF2B5EF4-FFF2-40B4-BE49-F238E27FC236}">
                <a16:creationId xmlns:a16="http://schemas.microsoft.com/office/drawing/2014/main" id="{808042EC-6055-E640-BB03-C13AA947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1282428"/>
            <a:ext cx="3820213" cy="2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ng loạt bệnh nhi ung thư bác sĩ nghi do sơn tường">
            <a:extLst>
              <a:ext uri="{FF2B5EF4-FFF2-40B4-BE49-F238E27FC236}">
                <a16:creationId xmlns:a16="http://schemas.microsoft.com/office/drawing/2014/main" id="{78E668CD-A4B7-F746-9468-CB032F5A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02" y="979037"/>
            <a:ext cx="4790115" cy="31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1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ệnh viện Nhi Trung ương chăm lo Tết cho bệnh nhi có hoàn cảnh đặc biệt khó  khăn, mắc bệnh nặng phải ở lại viện - Ảnh thời sự trong nước -">
            <a:extLst>
              <a:ext uri="{FF2B5EF4-FFF2-40B4-BE49-F238E27FC236}">
                <a16:creationId xmlns:a16="http://schemas.microsoft.com/office/drawing/2014/main" id="{1973C943-75C5-0840-AA7F-9308B99D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4" y="192161"/>
            <a:ext cx="6415791" cy="45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07007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271</Words>
  <Application>Microsoft Office PowerPoint</Application>
  <PresentationFormat>On-screen Show (16:9)</PresentationFormat>
  <Paragraphs>30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Baloo 2</vt:lpstr>
      <vt:lpstr>UTM Androgyne</vt:lpstr>
      <vt:lpstr>Arial</vt:lpstr>
      <vt:lpstr>Pangolin</vt:lpstr>
      <vt:lpstr>UTM Cookies</vt:lpstr>
      <vt:lpstr>English Vocabulary Workshop by Slidesgo</vt:lpstr>
      <vt:lpstr>Bài 26:  Tôi luôn bên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93</cp:revision>
  <dcterms:modified xsi:type="dcterms:W3CDTF">2022-03-14T00:41:16Z</dcterms:modified>
</cp:coreProperties>
</file>