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03" r:id="rId3"/>
    <p:sldMasterId id="2147483715" r:id="rId4"/>
    <p:sldMasterId id="2147483727" r:id="rId5"/>
  </p:sldMasterIdLst>
  <p:notesMasterIdLst>
    <p:notesMasterId r:id="rId28"/>
  </p:notesMasterIdLst>
  <p:sldIdLst>
    <p:sldId id="264" r:id="rId6"/>
    <p:sldId id="2007577095" r:id="rId7"/>
    <p:sldId id="476" r:id="rId8"/>
    <p:sldId id="2007577103" r:id="rId9"/>
    <p:sldId id="267" r:id="rId10"/>
    <p:sldId id="2007577096" r:id="rId11"/>
    <p:sldId id="2007577107" r:id="rId12"/>
    <p:sldId id="2007577108" r:id="rId13"/>
    <p:sldId id="282" r:id="rId14"/>
    <p:sldId id="2007577098" r:id="rId15"/>
    <p:sldId id="2007577099" r:id="rId16"/>
    <p:sldId id="2007577100" r:id="rId17"/>
    <p:sldId id="2007577110" r:id="rId18"/>
    <p:sldId id="2007577109" r:id="rId19"/>
    <p:sldId id="2007577111" r:id="rId20"/>
    <p:sldId id="2007577112" r:id="rId21"/>
    <p:sldId id="2007577115" r:id="rId22"/>
    <p:sldId id="2007577113" r:id="rId23"/>
    <p:sldId id="2007577114" r:id="rId24"/>
    <p:sldId id="2007577119" r:id="rId25"/>
    <p:sldId id="2007577120" r:id="rId26"/>
    <p:sldId id="20075771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1A7D-3CE4-4E11-9641-8C61F8EBE67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1FFC4-1A3E-463B-8317-579AEE67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0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3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3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6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7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61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6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30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48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3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0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8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2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6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56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409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28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2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067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448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0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748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230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528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352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750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080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9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06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011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169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452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209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738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011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537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8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58F107-6DAA-4AD2-B7B2-6A4B412B7BFA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Design by: Hương 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6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82CA83-19A0-4450-9BBE-BC73FB72AF78}"/>
              </a:ext>
            </a:extLst>
          </p:cNvPr>
          <p:cNvSpPr txBox="1">
            <a:spLocks/>
          </p:cNvSpPr>
          <p:nvPr userDrawn="1"/>
        </p:nvSpPr>
        <p:spPr>
          <a:xfrm>
            <a:off x="8804275" y="65389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Design by: Hương 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9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15: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3825511" y="3140125"/>
            <a:ext cx="4974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rPr>
              <a:t>Tiết</a:t>
            </a:r>
            <a:r>
              <a: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rPr>
              <a:t> 1 + 2</a:t>
            </a:r>
            <a:endParaRPr kumimoji="0" lang="zh-CN" altLang="en-US" sz="80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anose="020F0704030504030204" charset="0"/>
              <a:ea typeface="Microsoft YaHei" panose="020B0503020204020204" charset="-122"/>
              <a:cs typeface="Arial Rounded MT Bold" panose="020F07040305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3988105" y="135292"/>
            <a:ext cx="645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A704-E791-4B9A-8E35-5DC00C3D9C02}"/>
              </a:ext>
            </a:extLst>
          </p:cNvPr>
          <p:cNvSpPr txBox="1"/>
          <p:nvPr/>
        </p:nvSpPr>
        <p:spPr>
          <a:xfrm>
            <a:off x="595423" y="843178"/>
            <a:ext cx="112386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 về với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BB492AB-666B-4EF2-9409-EA2C4081BEBE}"/>
              </a:ext>
            </a:extLst>
          </p:cNvPr>
          <p:cNvSpPr/>
          <p:nvPr/>
        </p:nvSpPr>
        <p:spPr>
          <a:xfrm>
            <a:off x="8427903" y="0"/>
            <a:ext cx="3957137" cy="96756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F0CFD7C-7CCB-4C33-A5AF-33E117B8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8" y="594912"/>
            <a:ext cx="527050" cy="144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BDEF0F8-0AE1-4290-A674-10A62139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8" y="1652530"/>
            <a:ext cx="527050" cy="23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6487634-CE33-4B8E-B748-8E577DA9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8" y="3715498"/>
            <a:ext cx="527050" cy="23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555F1D9-8666-46F5-BD3F-2F0FC85FC465}"/>
              </a:ext>
            </a:extLst>
          </p:cNvPr>
          <p:cNvSpPr/>
          <p:nvPr/>
        </p:nvSpPr>
        <p:spPr>
          <a:xfrm>
            <a:off x="22034" y="774129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7BBA66-91A0-435E-8A27-DF7DEF153FEB}"/>
              </a:ext>
            </a:extLst>
          </p:cNvPr>
          <p:cNvSpPr/>
          <p:nvPr/>
        </p:nvSpPr>
        <p:spPr>
          <a:xfrm>
            <a:off x="45204" y="2286388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99F5F1-2516-48E1-AF25-D3C2553813C0}"/>
              </a:ext>
            </a:extLst>
          </p:cNvPr>
          <p:cNvSpPr/>
          <p:nvPr/>
        </p:nvSpPr>
        <p:spPr>
          <a:xfrm>
            <a:off x="61161" y="4236371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65AC826-0D18-498C-A0D9-CFBD1DFB0B8A}"/>
              </a:ext>
            </a:extLst>
          </p:cNvPr>
          <p:cNvSpPr/>
          <p:nvPr/>
        </p:nvSpPr>
        <p:spPr>
          <a:xfrm>
            <a:off x="8427902" y="-36240"/>
            <a:ext cx="3957137" cy="96756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5" grpId="1" animBg="1"/>
      <p:bldP spid="4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3988105" y="135292"/>
            <a:ext cx="645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A704-E791-4B9A-8E35-5DC00C3D9C02}"/>
              </a:ext>
            </a:extLst>
          </p:cNvPr>
          <p:cNvSpPr txBox="1"/>
          <p:nvPr/>
        </p:nvSpPr>
        <p:spPr>
          <a:xfrm>
            <a:off x="595423" y="843178"/>
            <a:ext cx="112386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với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BB492AB-666B-4EF2-9409-EA2C4081BEBE}"/>
              </a:ext>
            </a:extLst>
          </p:cNvPr>
          <p:cNvSpPr/>
          <p:nvPr/>
        </p:nvSpPr>
        <p:spPr>
          <a:xfrm>
            <a:off x="8825024" y="0"/>
            <a:ext cx="2860158" cy="96756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3988105" y="135292"/>
            <a:ext cx="645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A704-E791-4B9A-8E35-5DC00C3D9C02}"/>
              </a:ext>
            </a:extLst>
          </p:cNvPr>
          <p:cNvSpPr txBox="1"/>
          <p:nvPr/>
        </p:nvSpPr>
        <p:spPr>
          <a:xfrm>
            <a:off x="595423" y="843178"/>
            <a:ext cx="112386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với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BB492AB-666B-4EF2-9409-EA2C4081BEBE}"/>
              </a:ext>
            </a:extLst>
          </p:cNvPr>
          <p:cNvSpPr/>
          <p:nvPr/>
        </p:nvSpPr>
        <p:spPr>
          <a:xfrm>
            <a:off x="8825024" y="0"/>
            <a:ext cx="2860158" cy="96756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75997" y="3046872"/>
              <a:ext cx="2345385" cy="1702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Trả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lời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câu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hỏi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00C6D5-7D08-42BC-812C-9803B427E68D}"/>
              </a:ext>
            </a:extLst>
          </p:cNvPr>
          <p:cNvSpPr txBox="1"/>
          <p:nvPr/>
        </p:nvSpPr>
        <p:spPr>
          <a:xfrm>
            <a:off x="1091953" y="693328"/>
            <a:ext cx="97831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biển đông người nhưng người đàn ông lại chú ý đến cậu bé?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1091953" y="2471457"/>
            <a:ext cx="1015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</a:t>
            </a:r>
            <a:r>
              <a:rPr lang="vi-VN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gười đàn ông thấy cậu bé liên tục cúi xuống nhặt thứ gì đó lên rồi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vi-VN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thả xuống biển.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0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5500A4-17A0-4D29-A8F4-51681A25CCD0}"/>
              </a:ext>
            </a:extLst>
          </p:cNvPr>
          <p:cNvSpPr txBox="1"/>
          <p:nvPr/>
        </p:nvSpPr>
        <p:spPr>
          <a:xfrm>
            <a:off x="378823" y="544456"/>
            <a:ext cx="11739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làm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Vì sao cậu bé làm như vậy?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9312C-478D-4B5A-AA46-4E0CA5BE0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1440544"/>
            <a:ext cx="7487670" cy="48087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2F26CB8-6A5E-4C57-9729-726A4947ED46}"/>
              </a:ext>
            </a:extLst>
          </p:cNvPr>
          <p:cNvSpPr/>
          <p:nvPr/>
        </p:nvSpPr>
        <p:spPr>
          <a:xfrm>
            <a:off x="5220577" y="3844943"/>
            <a:ext cx="479394" cy="55041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06ADE-4CE4-426D-A3F2-A5CFC267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49" y="1999377"/>
            <a:ext cx="6164896" cy="3959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1567F-67BE-43BF-8B68-6C938FF125A0}"/>
              </a:ext>
            </a:extLst>
          </p:cNvPr>
          <p:cNvSpPr txBox="1"/>
          <p:nvPr/>
        </p:nvSpPr>
        <p:spPr>
          <a:xfrm>
            <a:off x="1556187" y="260371"/>
            <a:ext cx="8986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 nói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mình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2707EBC-8292-4F7E-AADF-92C0EF707722}"/>
              </a:ext>
            </a:extLst>
          </p:cNvPr>
          <p:cNvSpPr/>
          <p:nvPr/>
        </p:nvSpPr>
        <p:spPr>
          <a:xfrm>
            <a:off x="5484503" y="1673723"/>
            <a:ext cx="6402697" cy="1278483"/>
          </a:xfrm>
          <a:prstGeom prst="wedgeRoundRectCallout">
            <a:avLst>
              <a:gd name="adj1" fmla="val -55783"/>
              <a:gd name="adj2" fmla="val 20446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74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3988105" y="135292"/>
            <a:ext cx="645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A704-E791-4B9A-8E35-5DC00C3D9C02}"/>
              </a:ext>
            </a:extLst>
          </p:cNvPr>
          <p:cNvSpPr txBox="1"/>
          <p:nvPr/>
        </p:nvSpPr>
        <p:spPr>
          <a:xfrm>
            <a:off x="595423" y="843178"/>
            <a:ext cx="112386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với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BB492AB-666B-4EF2-9409-EA2C4081BEBE}"/>
              </a:ext>
            </a:extLst>
          </p:cNvPr>
          <p:cNvSpPr/>
          <p:nvPr/>
        </p:nvSpPr>
        <p:spPr>
          <a:xfrm>
            <a:off x="8425543" y="1"/>
            <a:ext cx="3701353" cy="84317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75997" y="3046872"/>
              <a:ext cx="2345385" cy="8920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Luyện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tập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8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9FDA4-B56C-443F-9D03-3D36236A80C5}"/>
              </a:ext>
            </a:extLst>
          </p:cNvPr>
          <p:cNvSpPr txBox="1"/>
          <p:nvPr/>
        </p:nvSpPr>
        <p:spPr>
          <a:xfrm>
            <a:off x="2119220" y="955326"/>
            <a:ext cx="903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Những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3C74F-20C9-4504-8007-73E9FD3D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20" y="2347927"/>
            <a:ext cx="3082794" cy="778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E117E3-3CE8-42D2-853D-C5F35DE9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20" y="3662705"/>
            <a:ext cx="3082794" cy="820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617C8-E485-4E43-AE45-2685D14BE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19" y="5173008"/>
            <a:ext cx="3004507" cy="729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1E792C-51F2-4341-A836-E7A3D2FBE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116" y="2347927"/>
            <a:ext cx="3410612" cy="872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4CDCC6-6ECD-40BC-9438-BF9551FE6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352" y="3730382"/>
            <a:ext cx="3289376" cy="771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EA7B6-761A-4652-9E31-B3F5E56AD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774" y="5122115"/>
            <a:ext cx="3106929" cy="780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819357-F1B4-4411-8389-B68963763F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3135" y="2347928"/>
            <a:ext cx="2755656" cy="778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F45BF2-7656-4966-9839-AD41258041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3064" y="3730382"/>
            <a:ext cx="2816250" cy="669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0EF835-E758-4146-B9FC-564FC9F8F1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096" y="5173008"/>
            <a:ext cx="2874884" cy="7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4F442-ADFD-4691-B068-50326057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2868" y="991518"/>
            <a:ext cx="7993024" cy="3816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FE825-43EC-49A3-A94D-ADDDA6F473F9}"/>
              </a:ext>
            </a:extLst>
          </p:cNvPr>
          <p:cNvSpPr txBox="1"/>
          <p:nvPr/>
        </p:nvSpPr>
        <p:spPr>
          <a:xfrm>
            <a:off x="3451952" y="241200"/>
            <a:ext cx="822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dưới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B47307-A160-4EAD-8062-481B0726CFF6}"/>
              </a:ext>
            </a:extLst>
          </p:cNvPr>
          <p:cNvSpPr/>
          <p:nvPr/>
        </p:nvSpPr>
        <p:spPr>
          <a:xfrm>
            <a:off x="4076241" y="2555913"/>
            <a:ext cx="1883884" cy="2093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35C323-5FE3-44A7-A80D-997FE75C27A9}"/>
              </a:ext>
            </a:extLst>
          </p:cNvPr>
          <p:cNvSpPr/>
          <p:nvPr/>
        </p:nvSpPr>
        <p:spPr>
          <a:xfrm>
            <a:off x="6786390" y="2390660"/>
            <a:ext cx="2346593" cy="22584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202E20-1BEA-4F00-B776-9EC58D50970B}"/>
              </a:ext>
            </a:extLst>
          </p:cNvPr>
          <p:cNvSpPr/>
          <p:nvPr/>
        </p:nvSpPr>
        <p:spPr>
          <a:xfrm>
            <a:off x="2106645" y="5001659"/>
            <a:ext cx="3989356" cy="864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107220-4E9C-4C9F-90BF-207F140AF5B0}"/>
              </a:ext>
            </a:extLst>
          </p:cNvPr>
          <p:cNvSpPr/>
          <p:nvPr/>
        </p:nvSpPr>
        <p:spPr>
          <a:xfrm>
            <a:off x="6315088" y="4913523"/>
            <a:ext cx="3989356" cy="95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thỉu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144">
            <a:extLst>
              <a:ext uri="{FF2B5EF4-FFF2-40B4-BE49-F238E27FC236}">
                <a16:creationId xmlns:a16="http://schemas.microsoft.com/office/drawing/2014/main" id="{DC024B77-AFE1-4D22-A659-C6F28B8CB800}"/>
              </a:ext>
            </a:extLst>
          </p:cNvPr>
          <p:cNvSpPr txBox="1"/>
          <p:nvPr/>
        </p:nvSpPr>
        <p:spPr>
          <a:xfrm>
            <a:off x="-257023" y="160521"/>
            <a:ext cx="341641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9FDA4-B56C-443F-9D03-3D36236A80C5}"/>
              </a:ext>
            </a:extLst>
          </p:cNvPr>
          <p:cNvSpPr txBox="1"/>
          <p:nvPr/>
        </p:nvSpPr>
        <p:spPr>
          <a:xfrm>
            <a:off x="2119220" y="955326"/>
            <a:ext cx="903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Những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3C74F-20C9-4504-8007-73E9FD3D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20" y="2347927"/>
            <a:ext cx="3082794" cy="778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E117E3-3CE8-42D2-853D-C5F35DE9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20" y="3662705"/>
            <a:ext cx="3082794" cy="820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1E792C-51F2-4341-A836-E7A3D2FBE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16" y="2347927"/>
            <a:ext cx="3410612" cy="872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819357-F1B4-4411-8389-B68963763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135" y="2347928"/>
            <a:ext cx="2755656" cy="778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0EF835-E758-4146-B9FC-564FC9F8F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980" y="3662705"/>
            <a:ext cx="2874884" cy="729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09A027-6C52-4CB2-98DE-E9EEB95946A9}"/>
              </a:ext>
            </a:extLst>
          </p:cNvPr>
          <p:cNvSpPr txBox="1"/>
          <p:nvPr/>
        </p:nvSpPr>
        <p:spPr>
          <a:xfrm>
            <a:off x="1564427" y="5019356"/>
            <a:ext cx="903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câu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với </a:t>
            </a:r>
            <a:r>
              <a:rPr lang="en-US" sz="2400" err="1">
                <a:latin typeface="UTM Avo" panose="02040603050506020204" pitchFamily="18" charset="0"/>
              </a:rPr>
              <a:t>từ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ngữ chỉ </a:t>
            </a:r>
            <a:r>
              <a:rPr lang="en-US" sz="2400" dirty="0" err="1">
                <a:latin typeface="UTM Avo" panose="02040603050506020204" pitchFamily="18" charset="0"/>
              </a:rPr>
              <a:t>hoạt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2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9FDA4-B56C-443F-9D03-3D36236A80C5}"/>
              </a:ext>
            </a:extLst>
          </p:cNvPr>
          <p:cNvSpPr txBox="1"/>
          <p:nvPr/>
        </p:nvSpPr>
        <p:spPr>
          <a:xfrm>
            <a:off x="1175657" y="707132"/>
            <a:ext cx="1002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Câu văn nào cho biết cậu bé nghĩ việc mình làm là có ích?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198721" y="2447780"/>
            <a:ext cx="5332043" cy="1846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Theo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em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,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chúng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ta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cần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làm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gì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để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giữ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cho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biển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luôn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sạch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đẹp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?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49C92-604E-47E9-A04A-6B230AAAFD84}"/>
              </a:ext>
            </a:extLst>
          </p:cNvPr>
          <p:cNvSpPr/>
          <p:nvPr/>
        </p:nvSpPr>
        <p:spPr>
          <a:xfrm>
            <a:off x="958468" y="1060373"/>
            <a:ext cx="10719412" cy="41778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ùng nhau dọn sạch rác thải bờ biển, ven khu vực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kêu gọi mọi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giữ gìn vệ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ùng nhau bảo vệ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ùng nhau thu gom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tuần, hàng tháng định kì.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Tuyên truyền người dân và khách du lịch nâng cao ý thức giữ gìn vệ sinh và cảnh quan chung.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B19D7-C6E6-452B-8561-28EBAD5E0979}"/>
              </a:ext>
            </a:extLst>
          </p:cNvPr>
          <p:cNvSpPr txBox="1"/>
          <p:nvPr/>
        </p:nvSpPr>
        <p:spPr>
          <a:xfrm>
            <a:off x="1509311" y="209320"/>
            <a:ext cx="1016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cho biển luôn sạch đẹp chúng ta cần: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3988105" y="135292"/>
            <a:ext cx="645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A704-E791-4B9A-8E35-5DC00C3D9C02}"/>
              </a:ext>
            </a:extLst>
          </p:cNvPr>
          <p:cNvSpPr txBox="1"/>
          <p:nvPr/>
        </p:nvSpPr>
        <p:spPr>
          <a:xfrm>
            <a:off x="595423" y="843178"/>
            <a:ext cx="112386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với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BB492AB-666B-4EF2-9409-EA2C4081BEBE}"/>
              </a:ext>
            </a:extLst>
          </p:cNvPr>
          <p:cNvSpPr/>
          <p:nvPr/>
        </p:nvSpPr>
        <p:spPr>
          <a:xfrm>
            <a:off x="8825024" y="0"/>
            <a:ext cx="2860158" cy="96756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hủy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triều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A53CA-FC32-4565-A72F-9D40C66E5FDF}"/>
              </a:ext>
            </a:extLst>
          </p:cNvPr>
          <p:cNvSpPr txBox="1"/>
          <p:nvPr/>
        </p:nvSpPr>
        <p:spPr>
          <a:xfrm>
            <a:off x="360178" y="2338811"/>
            <a:ext cx="6001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 triều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hiện tượng nước biển, nước sông... lên xuống trong một chu kỳ thời gian phụ thuộc biến chuyển thiên văn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F1817-83CB-45D4-97B5-3AC8B10A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338811"/>
            <a:ext cx="4889311" cy="2907077"/>
          </a:xfrm>
          <a:prstGeom prst="rect">
            <a:avLst/>
          </a:prstGeom>
        </p:spPr>
      </p:pic>
      <p:sp>
        <p:nvSpPr>
          <p:cNvPr id="7" name="文本框 144">
            <a:extLst>
              <a:ext uri="{FF2B5EF4-FFF2-40B4-BE49-F238E27FC236}">
                <a16:creationId xmlns:a16="http://schemas.microsoft.com/office/drawing/2014/main" id="{DC024B77-AFE1-4D22-A659-C6F28B8CB800}"/>
              </a:ext>
            </a:extLst>
          </p:cNvPr>
          <p:cNvSpPr txBox="1"/>
          <p:nvPr/>
        </p:nvSpPr>
        <p:spPr>
          <a:xfrm>
            <a:off x="788915" y="390294"/>
            <a:ext cx="514395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rPr>
              <a:t>Giải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rPr>
              <a:t>nghĩa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rPr>
              <a:t>từ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BCE46-8E05-48C4-A0E5-18A2DE91F9DC}"/>
              </a:ext>
            </a:extLst>
          </p:cNvPr>
          <p:cNvSpPr txBox="1"/>
          <p:nvPr/>
        </p:nvSpPr>
        <p:spPr>
          <a:xfrm>
            <a:off x="67137" y="421819"/>
            <a:ext cx="6782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sóng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đẩy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15C9F-FB26-4481-B230-E6FD45116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1384663"/>
            <a:ext cx="6868356" cy="39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3"/>
          <a:stretch>
            <a:fillRect/>
          </a:stretch>
        </p:blipFill>
        <p:spPr>
          <a:xfrm>
            <a:off x="248194" y="195943"/>
            <a:ext cx="10434555" cy="5564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DC807-C27C-421C-BDBD-D4A5AB83026A}"/>
              </a:ext>
            </a:extLst>
          </p:cNvPr>
          <p:cNvSpPr txBox="1"/>
          <p:nvPr/>
        </p:nvSpPr>
        <p:spPr>
          <a:xfrm>
            <a:off x="3033251" y="380887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846CF-AF4C-4A97-935C-73AD6AB1037C}"/>
              </a:ext>
            </a:extLst>
          </p:cNvPr>
          <p:cNvSpPr txBox="1"/>
          <p:nvPr/>
        </p:nvSpPr>
        <p:spPr>
          <a:xfrm>
            <a:off x="1953598" y="3100112"/>
            <a:ext cx="7480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F60E35-BABF-4393-877D-D0EB7259E82C}"/>
              </a:ext>
            </a:extLst>
          </p:cNvPr>
          <p:cNvCxnSpPr>
            <a:cxnSpLocks/>
          </p:cNvCxnSpPr>
          <p:nvPr/>
        </p:nvCxnSpPr>
        <p:spPr>
          <a:xfrm flipH="1">
            <a:off x="4891489" y="3261098"/>
            <a:ext cx="77118" cy="3304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936AF3-7244-454F-B51B-8083A62B8A14}"/>
              </a:ext>
            </a:extLst>
          </p:cNvPr>
          <p:cNvCxnSpPr>
            <a:cxnSpLocks/>
          </p:cNvCxnSpPr>
          <p:nvPr/>
        </p:nvCxnSpPr>
        <p:spPr>
          <a:xfrm flipH="1">
            <a:off x="9110950" y="3261098"/>
            <a:ext cx="77118" cy="3304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ADBCCB-E9EE-4A0E-8B91-4BA73D10AB28}"/>
              </a:ext>
            </a:extLst>
          </p:cNvPr>
          <p:cNvCxnSpPr>
            <a:cxnSpLocks/>
          </p:cNvCxnSpPr>
          <p:nvPr/>
        </p:nvCxnSpPr>
        <p:spPr>
          <a:xfrm flipH="1">
            <a:off x="3933022" y="3719741"/>
            <a:ext cx="77118" cy="3304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B28923-3714-40E1-B369-BB55CFE50326}"/>
              </a:ext>
            </a:extLst>
          </p:cNvPr>
          <p:cNvCxnSpPr>
            <a:cxnSpLocks/>
          </p:cNvCxnSpPr>
          <p:nvPr/>
        </p:nvCxnSpPr>
        <p:spPr>
          <a:xfrm flipH="1">
            <a:off x="7474945" y="3706722"/>
            <a:ext cx="77118" cy="3304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B099B-A22B-42DF-A7A0-8024AB25461C}"/>
              </a:ext>
            </a:extLst>
          </p:cNvPr>
          <p:cNvCxnSpPr>
            <a:cxnSpLocks/>
          </p:cNvCxnSpPr>
          <p:nvPr/>
        </p:nvCxnSpPr>
        <p:spPr>
          <a:xfrm flipH="1">
            <a:off x="3486839" y="4224515"/>
            <a:ext cx="77118" cy="3304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1594EA-5704-4D38-BBB7-C9BE3BB5A455}"/>
              </a:ext>
            </a:extLst>
          </p:cNvPr>
          <p:cNvCxnSpPr>
            <a:cxnSpLocks/>
          </p:cNvCxnSpPr>
          <p:nvPr/>
        </p:nvCxnSpPr>
        <p:spPr>
          <a:xfrm flipH="1">
            <a:off x="6692748" y="4224515"/>
            <a:ext cx="77118" cy="3304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17294B-C819-4E15-B32A-24C6108F8961}"/>
              </a:ext>
            </a:extLst>
          </p:cNvPr>
          <p:cNvCxnSpPr>
            <a:cxnSpLocks/>
          </p:cNvCxnSpPr>
          <p:nvPr/>
        </p:nvCxnSpPr>
        <p:spPr>
          <a:xfrm flipH="1">
            <a:off x="6769866" y="4224515"/>
            <a:ext cx="77118" cy="3304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1414</Words>
  <Application>Microsoft Office PowerPoint</Application>
  <PresentationFormat>Widescreen</PresentationFormat>
  <Paragraphs>105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Microsoft YaHei</vt:lpstr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UTM Avo</vt:lpstr>
      <vt:lpstr>字魂36号-正文宋楷</vt:lpstr>
      <vt:lpstr>1_Office Theme</vt:lpstr>
      <vt:lpstr>包图主题2</vt:lpstr>
      <vt:lpstr>5_Office Theme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2021-08-03T09:16:57Z</dcterms:created>
  <dcterms:modified xsi:type="dcterms:W3CDTF">2022-03-14T06:24:39Z</dcterms:modified>
</cp:coreProperties>
</file>