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3" r:id="rId5"/>
    <p:sldMasterId id="2147483715" r:id="rId6"/>
  </p:sldMasterIdLst>
  <p:notesMasterIdLst>
    <p:notesMasterId r:id="rId16"/>
  </p:notesMasterIdLst>
  <p:sldIdLst>
    <p:sldId id="275" r:id="rId7"/>
    <p:sldId id="2927" r:id="rId8"/>
    <p:sldId id="257" r:id="rId9"/>
    <p:sldId id="522" r:id="rId10"/>
    <p:sldId id="2928" r:id="rId11"/>
    <p:sldId id="2929" r:id="rId12"/>
    <p:sldId id="2920" r:id="rId13"/>
    <p:sldId id="267" r:id="rId14"/>
    <p:sldId id="292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37143-9810-4D1D-B845-43D2338B29DB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2B5B0-900E-4431-B0C8-02CD1B88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8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20506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963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7872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1799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7450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29771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61700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064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9478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23904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5261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21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4042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1432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5519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43871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91183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82275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10187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49443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704784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77042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1434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25606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977904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53047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90779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715738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43919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8/2/2021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1354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8/2/2021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0718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10904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49861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24422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12650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52589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30309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64593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06639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60171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35820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98849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276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7549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162668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92559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860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964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94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151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7694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8271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034757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6.xml"/><Relationship Id="rId9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197340" y="9144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584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3159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9816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68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3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r="62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74" y="-455204"/>
            <a:ext cx="3366198" cy="24953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22" y="2641600"/>
            <a:ext cx="1572485" cy="4673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035" y="4038600"/>
            <a:ext cx="2027434" cy="2819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29" y="225716"/>
            <a:ext cx="1484556" cy="181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9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621003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Khởi</a:t>
            </a:r>
            <a:r>
              <a:rPr kumimoji="0" lang="en-US" altLang="zh-CN" sz="6400" b="1" i="0" u="none" strike="noStrike" kern="1200" cap="none" spc="-400" normalizeH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động</a:t>
            </a:r>
            <a:endParaRPr kumimoji="0" lang="zh-CN" altLang="en-US" sz="6400" b="1" i="0" u="none" strike="noStrike" kern="1200" cap="none" spc="-40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A75BAE7D-BB61-4F16-BA08-2F64D81CE439}"/>
              </a:ext>
            </a:extLst>
          </p:cNvPr>
          <p:cNvSpPr txBox="1">
            <a:spLocks/>
          </p:cNvSpPr>
          <p:nvPr/>
        </p:nvSpPr>
        <p:spPr>
          <a:xfrm>
            <a:off x="8972773" y="651603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Design by: Hương Thảo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Gà Trống Mèo Con Và Cún Con  Nha Em Co Con Ga Trông_1080p">
            <a:hlinkClick r:id="" action="ppaction://media"/>
            <a:extLst>
              <a:ext uri="{FF2B5EF4-FFF2-40B4-BE49-F238E27FC236}">
                <a16:creationId xmlns:a16="http://schemas.microsoft.com/office/drawing/2014/main" id="{3E0254BB-8C72-4A7C-BCFF-574F4B11FA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1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032986" y="2165938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695F33-AA3A-4C54-978C-6088804AE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56" y="562241"/>
            <a:ext cx="8407153" cy="588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1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113455" y="1092033"/>
            <a:ext cx="2717054" cy="2154694"/>
            <a:chOff x="3113455" y="1092033"/>
            <a:chExt cx="2717054" cy="2154694"/>
          </a:xfrm>
        </p:grpSpPr>
        <p:pic>
          <p:nvPicPr>
            <p:cNvPr id="2" name="图片 1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113455" y="1092033"/>
              <a:ext cx="2717054" cy="2154694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310455" y="1786535"/>
              <a:ext cx="2323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Tên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loài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gì</a:t>
              </a:r>
              <a:r>
                <a:rPr lang="en-US" sz="2800" dirty="0">
                  <a:solidFill>
                    <a:srgbClr val="000000"/>
                  </a:solidFill>
                </a:rPr>
                <a:t> ?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410836" y="1092033"/>
            <a:ext cx="2717054" cy="2154694"/>
            <a:chOff x="6410836" y="1092033"/>
            <a:chExt cx="2717054" cy="2154694"/>
          </a:xfrm>
        </p:grpSpPr>
        <p:pic>
          <p:nvPicPr>
            <p:cNvPr id="4" name="图片 3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410836" y="1092033"/>
              <a:ext cx="2717054" cy="215469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607836" y="1786535"/>
              <a:ext cx="2323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Loài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ăn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gì</a:t>
              </a:r>
              <a:r>
                <a:rPr lang="en-US" sz="2800" dirty="0">
                  <a:solidFill>
                    <a:srgbClr val="000000"/>
                  </a:solidFill>
                </a:rPr>
                <a:t> ?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113455" y="3557997"/>
            <a:ext cx="2717054" cy="2154694"/>
            <a:chOff x="3113455" y="3329397"/>
            <a:chExt cx="2717054" cy="2154694"/>
          </a:xfrm>
        </p:grpSpPr>
        <p:pic>
          <p:nvPicPr>
            <p:cNvPr id="3" name="图片 2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113455" y="3329397"/>
              <a:ext cx="2717054" cy="215469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268065" y="4083410"/>
              <a:ext cx="2323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Loài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sống</a:t>
              </a:r>
              <a:r>
                <a:rPr lang="en-US" sz="2800" dirty="0">
                  <a:solidFill>
                    <a:srgbClr val="000000"/>
                  </a:solidFill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</a:rPr>
                <a:t>đâu</a:t>
              </a:r>
              <a:r>
                <a:rPr lang="en-US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40807" y="3557997"/>
            <a:ext cx="2857112" cy="2154694"/>
            <a:chOff x="6340807" y="3329397"/>
            <a:chExt cx="2857112" cy="2154694"/>
          </a:xfrm>
        </p:grpSpPr>
        <p:pic>
          <p:nvPicPr>
            <p:cNvPr id="5" name="图片 4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410836" y="3329397"/>
              <a:ext cx="2717054" cy="2154694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6340807" y="3968002"/>
              <a:ext cx="28571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Đặc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điểm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nào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khiến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em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nhớ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nhất</a:t>
              </a:r>
              <a:r>
                <a:rPr lang="en-US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27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308773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sách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báo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90</Words>
  <Application>Microsoft Office PowerPoint</Application>
  <PresentationFormat>Widescreen</PresentationFormat>
  <Paragraphs>23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等线</vt:lpstr>
      <vt:lpstr>等线 Light</vt:lpstr>
      <vt:lpstr>微软雅黑</vt:lpstr>
      <vt:lpstr>.VnAvant</vt:lpstr>
      <vt:lpstr>Arial</vt:lpstr>
      <vt:lpstr>Arial-Rounded</vt:lpstr>
      <vt:lpstr>Calibri</vt:lpstr>
      <vt:lpstr>Calibri Light</vt:lpstr>
      <vt:lpstr>Segoe UI Black</vt:lpstr>
      <vt:lpstr>Times New Roman</vt:lpstr>
      <vt:lpstr>https://www.freeppt7.com</vt:lpstr>
      <vt:lpstr>千图网拥有20W+精美PPT模板 更多PPT模板下载至：www.58pic.com/office/ppt​​</vt:lpstr>
      <vt:lpstr>6_Office Theme</vt:lpstr>
      <vt:lpstr>Office 主题</vt:lpstr>
      <vt:lpstr>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</cp:revision>
  <dcterms:created xsi:type="dcterms:W3CDTF">2021-08-02T04:53:32Z</dcterms:created>
  <dcterms:modified xsi:type="dcterms:W3CDTF">2021-08-02T05:01:35Z</dcterms:modified>
</cp:coreProperties>
</file>