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4" r:id="rId3"/>
    <p:sldId id="278" r:id="rId4"/>
    <p:sldId id="279" r:id="rId5"/>
    <p:sldId id="280" r:id="rId6"/>
    <p:sldId id="281" r:id="rId7"/>
    <p:sldId id="282" r:id="rId8"/>
    <p:sldId id="257" r:id="rId9"/>
    <p:sldId id="273" r:id="rId10"/>
    <p:sldId id="259" r:id="rId11"/>
    <p:sldId id="263" r:id="rId12"/>
    <p:sldId id="265" r:id="rId13"/>
    <p:sldId id="272" r:id="rId14"/>
    <p:sldId id="266" r:id="rId15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500"/>
    <a:srgbClr val="385823"/>
    <a:srgbClr val="70AD47"/>
    <a:srgbClr val="339933"/>
    <a:srgbClr val="66FF33"/>
    <a:srgbClr val="33CC33"/>
    <a:srgbClr val="00CC00"/>
    <a:srgbClr val="FFBAD7"/>
    <a:srgbClr val="0000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8046" autoAdjust="0"/>
  </p:normalViewPr>
  <p:slideViewPr>
    <p:cSldViewPr>
      <p:cViewPr varScale="1">
        <p:scale>
          <a:sx n="69" d="100"/>
          <a:sy n="69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EFC6A-0D3A-4CBC-AC1C-F529BEA2B918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B31D4-5135-4566-8740-FF39A668DCF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94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B31D4-5135-4566-8740-FF39A668DCF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961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101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19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39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591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58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250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285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20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62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90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89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A0E5-5028-4752-8E97-754C9CC8C2F6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68BC3-EBCC-4578-885F-CB604C82AF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804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gif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gif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666714" y="1268760"/>
            <a:ext cx="8856984" cy="191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81223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0A7B0B6-514A-4092-B816-07D46A7F110B}"/>
              </a:ext>
            </a:extLst>
          </p:cNvPr>
          <p:cNvGrpSpPr/>
          <p:nvPr/>
        </p:nvGrpSpPr>
        <p:grpSpPr>
          <a:xfrm>
            <a:off x="959720" y="1147862"/>
            <a:ext cx="1391081" cy="1413318"/>
            <a:chOff x="1062627" y="1197049"/>
            <a:chExt cx="2642727" cy="2384648"/>
          </a:xfrm>
          <a:solidFill>
            <a:srgbClr val="70AD47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D695F8A-CC7A-4A8A-BFF3-CADBF031EA76}"/>
                </a:ext>
              </a:extLst>
            </p:cNvPr>
            <p:cNvGrpSpPr/>
            <p:nvPr/>
          </p:nvGrpSpPr>
          <p:grpSpPr>
            <a:xfrm>
              <a:off x="1062627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117" name="Cube 116">
                <a:extLst>
                  <a:ext uri="{FF2B5EF4-FFF2-40B4-BE49-F238E27FC236}">
                    <a16:creationId xmlns:a16="http://schemas.microsoft.com/office/drawing/2014/main" id="{CB202233-DFEE-47B7-968A-FE6D9CA35D4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8" name="Cube 117">
                <a:extLst>
                  <a:ext uri="{FF2B5EF4-FFF2-40B4-BE49-F238E27FC236}">
                    <a16:creationId xmlns:a16="http://schemas.microsoft.com/office/drawing/2014/main" id="{0C2E2EE9-061F-415A-BFB2-272B908D5B4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9" name="Cube 118">
                <a:extLst>
                  <a:ext uri="{FF2B5EF4-FFF2-40B4-BE49-F238E27FC236}">
                    <a16:creationId xmlns:a16="http://schemas.microsoft.com/office/drawing/2014/main" id="{3D653BA8-9E71-4E2E-973A-587C6BC9A3B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0" name="Cube 119">
                <a:extLst>
                  <a:ext uri="{FF2B5EF4-FFF2-40B4-BE49-F238E27FC236}">
                    <a16:creationId xmlns:a16="http://schemas.microsoft.com/office/drawing/2014/main" id="{55B801A1-431E-47B4-8326-AB7291FB7281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1" name="Cube 120">
                <a:extLst>
                  <a:ext uri="{FF2B5EF4-FFF2-40B4-BE49-F238E27FC236}">
                    <a16:creationId xmlns:a16="http://schemas.microsoft.com/office/drawing/2014/main" id="{FDCE7C1C-5CBD-481D-A5CD-8869B2FAACF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2" name="Cube 121">
                <a:extLst>
                  <a:ext uri="{FF2B5EF4-FFF2-40B4-BE49-F238E27FC236}">
                    <a16:creationId xmlns:a16="http://schemas.microsoft.com/office/drawing/2014/main" id="{27E77C36-AD3A-43E4-89E5-470796A77C1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3" name="Cube 122">
                <a:extLst>
                  <a:ext uri="{FF2B5EF4-FFF2-40B4-BE49-F238E27FC236}">
                    <a16:creationId xmlns:a16="http://schemas.microsoft.com/office/drawing/2014/main" id="{441A57BE-22AB-4F93-A701-5375C2469DBA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4" name="Cube 123">
                <a:extLst>
                  <a:ext uri="{FF2B5EF4-FFF2-40B4-BE49-F238E27FC236}">
                    <a16:creationId xmlns:a16="http://schemas.microsoft.com/office/drawing/2014/main" id="{F0B761E2-7494-4B30-8B60-0591A17E995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5" name="Cube 124">
                <a:extLst>
                  <a:ext uri="{FF2B5EF4-FFF2-40B4-BE49-F238E27FC236}">
                    <a16:creationId xmlns:a16="http://schemas.microsoft.com/office/drawing/2014/main" id="{F20B3527-705C-46B5-B8AF-AE7EDEC5610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26" name="Cube 125">
                <a:extLst>
                  <a:ext uri="{FF2B5EF4-FFF2-40B4-BE49-F238E27FC236}">
                    <a16:creationId xmlns:a16="http://schemas.microsoft.com/office/drawing/2014/main" id="{E9803538-D1AF-449D-BF91-551A95D66C3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2838844-945A-4D88-8697-FD573E387FB7}"/>
                </a:ext>
              </a:extLst>
            </p:cNvPr>
            <p:cNvGrpSpPr/>
            <p:nvPr/>
          </p:nvGrpSpPr>
          <p:grpSpPr>
            <a:xfrm>
              <a:off x="1318290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107" name="Cube 106">
                <a:extLst>
                  <a:ext uri="{FF2B5EF4-FFF2-40B4-BE49-F238E27FC236}">
                    <a16:creationId xmlns:a16="http://schemas.microsoft.com/office/drawing/2014/main" id="{702A5189-45CF-4EEA-A7C8-05E772C1606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Cube 107">
                <a:extLst>
                  <a:ext uri="{FF2B5EF4-FFF2-40B4-BE49-F238E27FC236}">
                    <a16:creationId xmlns:a16="http://schemas.microsoft.com/office/drawing/2014/main" id="{6A711CDA-27A4-49FC-98F2-70CFECEF4A5B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Cube 108">
                <a:extLst>
                  <a:ext uri="{FF2B5EF4-FFF2-40B4-BE49-F238E27FC236}">
                    <a16:creationId xmlns:a16="http://schemas.microsoft.com/office/drawing/2014/main" id="{7063B512-B003-4D7E-A189-E5264FEB7E1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0" name="Cube 109">
                <a:extLst>
                  <a:ext uri="{FF2B5EF4-FFF2-40B4-BE49-F238E27FC236}">
                    <a16:creationId xmlns:a16="http://schemas.microsoft.com/office/drawing/2014/main" id="{63CCE129-0829-4E4D-8013-1BB735FF1A2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1" name="Cube 110">
                <a:extLst>
                  <a:ext uri="{FF2B5EF4-FFF2-40B4-BE49-F238E27FC236}">
                    <a16:creationId xmlns:a16="http://schemas.microsoft.com/office/drawing/2014/main" id="{5FC1EC2D-FCA8-4A74-A7E1-C6457070E0E4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2" name="Cube 111">
                <a:extLst>
                  <a:ext uri="{FF2B5EF4-FFF2-40B4-BE49-F238E27FC236}">
                    <a16:creationId xmlns:a16="http://schemas.microsoft.com/office/drawing/2014/main" id="{7BC35CF4-3432-4A2E-9C94-C0F2FFAC263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3" name="Cube 112">
                <a:extLst>
                  <a:ext uri="{FF2B5EF4-FFF2-40B4-BE49-F238E27FC236}">
                    <a16:creationId xmlns:a16="http://schemas.microsoft.com/office/drawing/2014/main" id="{3E8088B9-6B82-4B68-B608-CB0D4BCA5B15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Cube 113">
                <a:extLst>
                  <a:ext uri="{FF2B5EF4-FFF2-40B4-BE49-F238E27FC236}">
                    <a16:creationId xmlns:a16="http://schemas.microsoft.com/office/drawing/2014/main" id="{3FCD5DFD-476A-439C-A319-E90F7C3A68D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Cube 114">
                <a:extLst>
                  <a:ext uri="{FF2B5EF4-FFF2-40B4-BE49-F238E27FC236}">
                    <a16:creationId xmlns:a16="http://schemas.microsoft.com/office/drawing/2014/main" id="{D2B050E7-002E-4A44-8D4D-7679288FD975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Cube 115">
                <a:extLst>
                  <a:ext uri="{FF2B5EF4-FFF2-40B4-BE49-F238E27FC236}">
                    <a16:creationId xmlns:a16="http://schemas.microsoft.com/office/drawing/2014/main" id="{08C7C679-4262-4E0E-B0A2-BDA1E2445718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87319D8-EA4B-43D0-A95B-3651C6B7FEEB}"/>
                </a:ext>
              </a:extLst>
            </p:cNvPr>
            <p:cNvGrpSpPr/>
            <p:nvPr/>
          </p:nvGrpSpPr>
          <p:grpSpPr>
            <a:xfrm>
              <a:off x="1573953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97" name="Cube 96">
                <a:extLst>
                  <a:ext uri="{FF2B5EF4-FFF2-40B4-BE49-F238E27FC236}">
                    <a16:creationId xmlns:a16="http://schemas.microsoft.com/office/drawing/2014/main" id="{AC2FA166-6495-47EB-93B4-E5A743C88685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Cube 97">
                <a:extLst>
                  <a:ext uri="{FF2B5EF4-FFF2-40B4-BE49-F238E27FC236}">
                    <a16:creationId xmlns:a16="http://schemas.microsoft.com/office/drawing/2014/main" id="{E58AD217-D7A9-40C3-B387-654B277083B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Cube 98">
                <a:extLst>
                  <a:ext uri="{FF2B5EF4-FFF2-40B4-BE49-F238E27FC236}">
                    <a16:creationId xmlns:a16="http://schemas.microsoft.com/office/drawing/2014/main" id="{A63D6D06-3809-405D-A136-D0882BE649C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Cube 99">
                <a:extLst>
                  <a:ext uri="{FF2B5EF4-FFF2-40B4-BE49-F238E27FC236}">
                    <a16:creationId xmlns:a16="http://schemas.microsoft.com/office/drawing/2014/main" id="{A78A5BBA-2CCF-4566-BAC1-E00D0E680D7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Cube 100">
                <a:extLst>
                  <a:ext uri="{FF2B5EF4-FFF2-40B4-BE49-F238E27FC236}">
                    <a16:creationId xmlns:a16="http://schemas.microsoft.com/office/drawing/2014/main" id="{367DA54C-2FCB-4470-A2F3-E1DC330422A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2" name="Cube 101">
                <a:extLst>
                  <a:ext uri="{FF2B5EF4-FFF2-40B4-BE49-F238E27FC236}">
                    <a16:creationId xmlns:a16="http://schemas.microsoft.com/office/drawing/2014/main" id="{08E9C20F-25E2-4CF7-BCDB-6BE55814B653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3" name="Cube 102">
                <a:extLst>
                  <a:ext uri="{FF2B5EF4-FFF2-40B4-BE49-F238E27FC236}">
                    <a16:creationId xmlns:a16="http://schemas.microsoft.com/office/drawing/2014/main" id="{288B92F7-A3BD-4E6D-8A71-5DBEC278B5B2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4" name="Cube 103">
                <a:extLst>
                  <a:ext uri="{FF2B5EF4-FFF2-40B4-BE49-F238E27FC236}">
                    <a16:creationId xmlns:a16="http://schemas.microsoft.com/office/drawing/2014/main" id="{EECB6140-7777-4620-9889-7CEB0E177A0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5" name="Cube 104">
                <a:extLst>
                  <a:ext uri="{FF2B5EF4-FFF2-40B4-BE49-F238E27FC236}">
                    <a16:creationId xmlns:a16="http://schemas.microsoft.com/office/drawing/2014/main" id="{24916C77-3EFE-42A2-9D6E-C36092DD69E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Cube 105">
                <a:extLst>
                  <a:ext uri="{FF2B5EF4-FFF2-40B4-BE49-F238E27FC236}">
                    <a16:creationId xmlns:a16="http://schemas.microsoft.com/office/drawing/2014/main" id="{12B3CCF2-1A55-47C4-88A2-493FDCC4FDCA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24E9883-B203-4ECF-8FA1-0A2D90705B31}"/>
                </a:ext>
              </a:extLst>
            </p:cNvPr>
            <p:cNvGrpSpPr/>
            <p:nvPr/>
          </p:nvGrpSpPr>
          <p:grpSpPr>
            <a:xfrm>
              <a:off x="1829616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87" name="Cube 86">
                <a:extLst>
                  <a:ext uri="{FF2B5EF4-FFF2-40B4-BE49-F238E27FC236}">
                    <a16:creationId xmlns:a16="http://schemas.microsoft.com/office/drawing/2014/main" id="{4A7723A0-ED51-459E-BADD-8D003CF2A688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8" name="Cube 87">
                <a:extLst>
                  <a:ext uri="{FF2B5EF4-FFF2-40B4-BE49-F238E27FC236}">
                    <a16:creationId xmlns:a16="http://schemas.microsoft.com/office/drawing/2014/main" id="{F43DEE98-47A4-4EB2-9266-2670A2871D3E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9" name="Cube 88">
                <a:extLst>
                  <a:ext uri="{FF2B5EF4-FFF2-40B4-BE49-F238E27FC236}">
                    <a16:creationId xmlns:a16="http://schemas.microsoft.com/office/drawing/2014/main" id="{48561096-EBF9-4797-BC1A-9AEFF3407E7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Cube 89">
                <a:extLst>
                  <a:ext uri="{FF2B5EF4-FFF2-40B4-BE49-F238E27FC236}">
                    <a16:creationId xmlns:a16="http://schemas.microsoft.com/office/drawing/2014/main" id="{851636E8-6872-4441-9867-399238F102F9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Cube 90">
                <a:extLst>
                  <a:ext uri="{FF2B5EF4-FFF2-40B4-BE49-F238E27FC236}">
                    <a16:creationId xmlns:a16="http://schemas.microsoft.com/office/drawing/2014/main" id="{52947619-62ED-49C3-8D88-889559750269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Cube 91">
                <a:extLst>
                  <a:ext uri="{FF2B5EF4-FFF2-40B4-BE49-F238E27FC236}">
                    <a16:creationId xmlns:a16="http://schemas.microsoft.com/office/drawing/2014/main" id="{4F549FC1-786F-4737-8D8B-FD8117ED2D46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Cube 92">
                <a:extLst>
                  <a:ext uri="{FF2B5EF4-FFF2-40B4-BE49-F238E27FC236}">
                    <a16:creationId xmlns:a16="http://schemas.microsoft.com/office/drawing/2014/main" id="{2EAE9A9B-B275-4FEB-949E-3E8981A396F5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4" name="Cube 93">
                <a:extLst>
                  <a:ext uri="{FF2B5EF4-FFF2-40B4-BE49-F238E27FC236}">
                    <a16:creationId xmlns:a16="http://schemas.microsoft.com/office/drawing/2014/main" id="{16CFFBA9-3F99-4621-8D0D-69FF4CD4A835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5" name="Cube 94">
                <a:extLst>
                  <a:ext uri="{FF2B5EF4-FFF2-40B4-BE49-F238E27FC236}">
                    <a16:creationId xmlns:a16="http://schemas.microsoft.com/office/drawing/2014/main" id="{9D9ADFC4-FFD2-497C-A59B-B2342951456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431F5DBF-4427-4770-8E13-9A92BE40087B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3EC01BB-D12F-472B-A6D7-E07AF092855F}"/>
                </a:ext>
              </a:extLst>
            </p:cNvPr>
            <p:cNvGrpSpPr/>
            <p:nvPr/>
          </p:nvGrpSpPr>
          <p:grpSpPr>
            <a:xfrm>
              <a:off x="2085279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77" name="Cube 76">
                <a:extLst>
                  <a:ext uri="{FF2B5EF4-FFF2-40B4-BE49-F238E27FC236}">
                    <a16:creationId xmlns:a16="http://schemas.microsoft.com/office/drawing/2014/main" id="{AF7EED69-3714-451E-AF39-53E1A12E288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" name="Cube 77">
                <a:extLst>
                  <a:ext uri="{FF2B5EF4-FFF2-40B4-BE49-F238E27FC236}">
                    <a16:creationId xmlns:a16="http://schemas.microsoft.com/office/drawing/2014/main" id="{62F46273-49E9-4F00-B4D5-F3B85546987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Cube 78">
                <a:extLst>
                  <a:ext uri="{FF2B5EF4-FFF2-40B4-BE49-F238E27FC236}">
                    <a16:creationId xmlns:a16="http://schemas.microsoft.com/office/drawing/2014/main" id="{7A45C266-77A6-4820-8606-4FBB273054D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Cube 79">
                <a:extLst>
                  <a:ext uri="{FF2B5EF4-FFF2-40B4-BE49-F238E27FC236}">
                    <a16:creationId xmlns:a16="http://schemas.microsoft.com/office/drawing/2014/main" id="{EC1FD1EC-A6A7-49D4-861E-13A860AEB85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Cube 80">
                <a:extLst>
                  <a:ext uri="{FF2B5EF4-FFF2-40B4-BE49-F238E27FC236}">
                    <a16:creationId xmlns:a16="http://schemas.microsoft.com/office/drawing/2014/main" id="{A31EC0F9-2B58-4269-B677-BED6106F7DA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Cube 81">
                <a:extLst>
                  <a:ext uri="{FF2B5EF4-FFF2-40B4-BE49-F238E27FC236}">
                    <a16:creationId xmlns:a16="http://schemas.microsoft.com/office/drawing/2014/main" id="{DDA5ADEF-C3DC-4C88-B75F-FE26A0D2418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Cube 82">
                <a:extLst>
                  <a:ext uri="{FF2B5EF4-FFF2-40B4-BE49-F238E27FC236}">
                    <a16:creationId xmlns:a16="http://schemas.microsoft.com/office/drawing/2014/main" id="{B17A1A09-808A-4EF6-A5F6-FCFE56704F5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Cube 83">
                <a:extLst>
                  <a:ext uri="{FF2B5EF4-FFF2-40B4-BE49-F238E27FC236}">
                    <a16:creationId xmlns:a16="http://schemas.microsoft.com/office/drawing/2014/main" id="{EBBEDD61-E33D-4C97-B6E3-2E13DDE97F57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Cube 84">
                <a:extLst>
                  <a:ext uri="{FF2B5EF4-FFF2-40B4-BE49-F238E27FC236}">
                    <a16:creationId xmlns:a16="http://schemas.microsoft.com/office/drawing/2014/main" id="{0146FDAE-3F4D-45B3-BA02-4A89CD8B020C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Cube 85">
                <a:extLst>
                  <a:ext uri="{FF2B5EF4-FFF2-40B4-BE49-F238E27FC236}">
                    <a16:creationId xmlns:a16="http://schemas.microsoft.com/office/drawing/2014/main" id="{B788F195-6E90-451C-964B-66603147E26D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F6F9F44-D26D-4202-A424-06419BF79D9A}"/>
                </a:ext>
              </a:extLst>
            </p:cNvPr>
            <p:cNvGrpSpPr/>
            <p:nvPr/>
          </p:nvGrpSpPr>
          <p:grpSpPr>
            <a:xfrm>
              <a:off x="2340942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67" name="Cube 66">
                <a:extLst>
                  <a:ext uri="{FF2B5EF4-FFF2-40B4-BE49-F238E27FC236}">
                    <a16:creationId xmlns:a16="http://schemas.microsoft.com/office/drawing/2014/main" id="{ADCA1097-71E5-4C53-9310-85F89D95D3B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8" name="Cube 67">
                <a:extLst>
                  <a:ext uri="{FF2B5EF4-FFF2-40B4-BE49-F238E27FC236}">
                    <a16:creationId xmlns:a16="http://schemas.microsoft.com/office/drawing/2014/main" id="{ABC4AE01-6063-4011-ADEC-6194C712FC00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9" name="Cube 68">
                <a:extLst>
                  <a:ext uri="{FF2B5EF4-FFF2-40B4-BE49-F238E27FC236}">
                    <a16:creationId xmlns:a16="http://schemas.microsoft.com/office/drawing/2014/main" id="{D3BB5D33-6145-455F-AE0D-4924FEDFAE7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0" name="Cube 69">
                <a:extLst>
                  <a:ext uri="{FF2B5EF4-FFF2-40B4-BE49-F238E27FC236}">
                    <a16:creationId xmlns:a16="http://schemas.microsoft.com/office/drawing/2014/main" id="{8C5A1755-0CC3-4D7D-9D84-8AE24A1EDC6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Cube 70">
                <a:extLst>
                  <a:ext uri="{FF2B5EF4-FFF2-40B4-BE49-F238E27FC236}">
                    <a16:creationId xmlns:a16="http://schemas.microsoft.com/office/drawing/2014/main" id="{01A021C0-F859-4665-B1A8-1F872716CBF8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" name="Cube 71">
                <a:extLst>
                  <a:ext uri="{FF2B5EF4-FFF2-40B4-BE49-F238E27FC236}">
                    <a16:creationId xmlns:a16="http://schemas.microsoft.com/office/drawing/2014/main" id="{69B519D7-0CAC-4998-87CF-D09AA09B662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" name="Cube 72">
                <a:extLst>
                  <a:ext uri="{FF2B5EF4-FFF2-40B4-BE49-F238E27FC236}">
                    <a16:creationId xmlns:a16="http://schemas.microsoft.com/office/drawing/2014/main" id="{644E91E2-F0CD-4EE7-BD73-139694D9285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" name="Cube 73">
                <a:extLst>
                  <a:ext uri="{FF2B5EF4-FFF2-40B4-BE49-F238E27FC236}">
                    <a16:creationId xmlns:a16="http://schemas.microsoft.com/office/drawing/2014/main" id="{FF90B72B-15E4-4C65-96FE-B0FB7932342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82587203-1009-4048-8C01-94E5799B47A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Cube 75">
                <a:extLst>
                  <a:ext uri="{FF2B5EF4-FFF2-40B4-BE49-F238E27FC236}">
                    <a16:creationId xmlns:a16="http://schemas.microsoft.com/office/drawing/2014/main" id="{1BED4293-89B9-4A59-877D-5439E392B84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F38A1-D7D2-45EC-8A5B-E6AFE451A008}"/>
                </a:ext>
              </a:extLst>
            </p:cNvPr>
            <p:cNvGrpSpPr/>
            <p:nvPr/>
          </p:nvGrpSpPr>
          <p:grpSpPr>
            <a:xfrm>
              <a:off x="2596605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57" name="Cube 56">
                <a:extLst>
                  <a:ext uri="{FF2B5EF4-FFF2-40B4-BE49-F238E27FC236}">
                    <a16:creationId xmlns:a16="http://schemas.microsoft.com/office/drawing/2014/main" id="{498EB57B-3A0B-4750-8656-C5BDA3933C8A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" name="Cube 57">
                <a:extLst>
                  <a:ext uri="{FF2B5EF4-FFF2-40B4-BE49-F238E27FC236}">
                    <a16:creationId xmlns:a16="http://schemas.microsoft.com/office/drawing/2014/main" id="{8DFC4D7F-1E2E-4437-BE77-EC88F5055B1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" name="Cube 58">
                <a:extLst>
                  <a:ext uri="{FF2B5EF4-FFF2-40B4-BE49-F238E27FC236}">
                    <a16:creationId xmlns:a16="http://schemas.microsoft.com/office/drawing/2014/main" id="{79B29382-0B2E-4FD0-9D40-92CEA539820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" name="Cube 59">
                <a:extLst>
                  <a:ext uri="{FF2B5EF4-FFF2-40B4-BE49-F238E27FC236}">
                    <a16:creationId xmlns:a16="http://schemas.microsoft.com/office/drawing/2014/main" id="{04972669-9F1D-4C63-A52F-E9BACD702B4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" name="Cube 60">
                <a:extLst>
                  <a:ext uri="{FF2B5EF4-FFF2-40B4-BE49-F238E27FC236}">
                    <a16:creationId xmlns:a16="http://schemas.microsoft.com/office/drawing/2014/main" id="{D10D0C54-F929-4887-AB3F-B19C199B99AA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2" name="Cube 61">
                <a:extLst>
                  <a:ext uri="{FF2B5EF4-FFF2-40B4-BE49-F238E27FC236}">
                    <a16:creationId xmlns:a16="http://schemas.microsoft.com/office/drawing/2014/main" id="{94574760-BFF2-40FD-BD72-8AF6A3F0D7A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3" name="Cube 62">
                <a:extLst>
                  <a:ext uri="{FF2B5EF4-FFF2-40B4-BE49-F238E27FC236}">
                    <a16:creationId xmlns:a16="http://schemas.microsoft.com/office/drawing/2014/main" id="{92FF7F11-7DEF-47C3-B363-52C5010937AE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4" name="Cube 63">
                <a:extLst>
                  <a:ext uri="{FF2B5EF4-FFF2-40B4-BE49-F238E27FC236}">
                    <a16:creationId xmlns:a16="http://schemas.microsoft.com/office/drawing/2014/main" id="{C4AD0A64-7EBB-4293-B2CE-58061F5545F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5" name="Cube 64">
                <a:extLst>
                  <a:ext uri="{FF2B5EF4-FFF2-40B4-BE49-F238E27FC236}">
                    <a16:creationId xmlns:a16="http://schemas.microsoft.com/office/drawing/2014/main" id="{7E9000B1-0D55-446A-99D2-3670091807E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6" name="Cube 65">
                <a:extLst>
                  <a:ext uri="{FF2B5EF4-FFF2-40B4-BE49-F238E27FC236}">
                    <a16:creationId xmlns:a16="http://schemas.microsoft.com/office/drawing/2014/main" id="{A4EC6A3D-9336-4B09-B269-E0072B181480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B9949C7-1F8E-4408-AA31-234FFEAD25ED}"/>
                </a:ext>
              </a:extLst>
            </p:cNvPr>
            <p:cNvGrpSpPr/>
            <p:nvPr/>
          </p:nvGrpSpPr>
          <p:grpSpPr>
            <a:xfrm>
              <a:off x="2852268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47" name="Cube 46">
                <a:extLst>
                  <a:ext uri="{FF2B5EF4-FFF2-40B4-BE49-F238E27FC236}">
                    <a16:creationId xmlns:a16="http://schemas.microsoft.com/office/drawing/2014/main" id="{6507A738-BAB6-4310-98D2-DD71FEF0D32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8" name="Cube 47">
                <a:extLst>
                  <a:ext uri="{FF2B5EF4-FFF2-40B4-BE49-F238E27FC236}">
                    <a16:creationId xmlns:a16="http://schemas.microsoft.com/office/drawing/2014/main" id="{1F855D12-1FB0-41AD-9DEA-F2C4525A7B7F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9" name="Cube 48">
                <a:extLst>
                  <a:ext uri="{FF2B5EF4-FFF2-40B4-BE49-F238E27FC236}">
                    <a16:creationId xmlns:a16="http://schemas.microsoft.com/office/drawing/2014/main" id="{38EB090D-3A03-49FC-8750-15AE88391B6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0" name="Cube 49">
                <a:extLst>
                  <a:ext uri="{FF2B5EF4-FFF2-40B4-BE49-F238E27FC236}">
                    <a16:creationId xmlns:a16="http://schemas.microsoft.com/office/drawing/2014/main" id="{0142BD36-86A0-4405-AE48-D2CC818FC7B3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1" name="Cube 50">
                <a:extLst>
                  <a:ext uri="{FF2B5EF4-FFF2-40B4-BE49-F238E27FC236}">
                    <a16:creationId xmlns:a16="http://schemas.microsoft.com/office/drawing/2014/main" id="{5D9EA0F6-71D0-4424-A9DE-F2D259CDA18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2" name="Cube 51">
                <a:extLst>
                  <a:ext uri="{FF2B5EF4-FFF2-40B4-BE49-F238E27FC236}">
                    <a16:creationId xmlns:a16="http://schemas.microsoft.com/office/drawing/2014/main" id="{1381A2CB-2466-4FDF-98AB-92EB1799F607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09C3FD15-AF06-4458-8349-A9B1C68AF29D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" name="Cube 53">
                <a:extLst>
                  <a:ext uri="{FF2B5EF4-FFF2-40B4-BE49-F238E27FC236}">
                    <a16:creationId xmlns:a16="http://schemas.microsoft.com/office/drawing/2014/main" id="{8223C244-7F4F-43F7-AD9B-68B333DC2A8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" name="Cube 54">
                <a:extLst>
                  <a:ext uri="{FF2B5EF4-FFF2-40B4-BE49-F238E27FC236}">
                    <a16:creationId xmlns:a16="http://schemas.microsoft.com/office/drawing/2014/main" id="{254EFBBF-333E-4FC6-ACC1-2B2A85E4031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41A4B973-C9A5-4737-97F5-EE6BDB22F9E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83A6659-F211-4793-ACF3-7A790CE3A26F}"/>
                </a:ext>
              </a:extLst>
            </p:cNvPr>
            <p:cNvGrpSpPr/>
            <p:nvPr/>
          </p:nvGrpSpPr>
          <p:grpSpPr>
            <a:xfrm>
              <a:off x="3107931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84192A0A-15E9-4A09-9D95-D9A3412B594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86C8BCC3-8C29-4A2C-A843-0B395B7F368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C477B660-FFD7-47D5-B482-6F97E3A1D2C6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E8492C17-31D6-43B4-A56E-F0358A64C18D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8172F85C-4824-45AD-B85D-E110A86ECFB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2B15E7A3-783E-4B44-95B9-A5230BEE1E9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" name="Cube 42">
                <a:extLst>
                  <a:ext uri="{FF2B5EF4-FFF2-40B4-BE49-F238E27FC236}">
                    <a16:creationId xmlns:a16="http://schemas.microsoft.com/office/drawing/2014/main" id="{5F2D9862-E6A3-4361-ABDA-E209F3D564EB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" name="Cube 43">
                <a:extLst>
                  <a:ext uri="{FF2B5EF4-FFF2-40B4-BE49-F238E27FC236}">
                    <a16:creationId xmlns:a16="http://schemas.microsoft.com/office/drawing/2014/main" id="{57F8D539-0C06-473A-A9CB-202FA48725CB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" name="Cube 44">
                <a:extLst>
                  <a:ext uri="{FF2B5EF4-FFF2-40B4-BE49-F238E27FC236}">
                    <a16:creationId xmlns:a16="http://schemas.microsoft.com/office/drawing/2014/main" id="{351B091F-84F3-4661-89FB-C4281C5CB18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id="{3918692E-C847-460F-AB21-62C4DF66FFB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46DEF0E-B81E-4F07-A3B0-41E6A0AA2CD4}"/>
                </a:ext>
              </a:extLst>
            </p:cNvPr>
            <p:cNvGrpSpPr/>
            <p:nvPr/>
          </p:nvGrpSpPr>
          <p:grpSpPr>
            <a:xfrm>
              <a:off x="3363590" y="1197049"/>
              <a:ext cx="341764" cy="2384648"/>
              <a:chOff x="6388582" y="1268760"/>
              <a:chExt cx="341764" cy="2232248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825BDBDF-C5FC-439F-B754-2F65F236F721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F241661A-595B-4C9B-BD7D-3B68F285902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00BB29DF-1E03-479E-B2CE-99FA7673E44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83B51FDB-5699-46CB-A387-02B671F9996E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0BE76195-F5B5-4C96-A4FB-D1F300114C00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D72385C2-9AE4-4A76-9C68-8475EF7A1B53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B251B40A-1299-4B2E-BD04-0C036A99C6D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76C48391-1A54-4BC3-A858-F2DED792987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B0F844DA-50C8-4F92-B1F7-5A5F782BD84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769B4823-ADEB-47F2-A484-B451CA7799E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88441BC-83E1-44DA-AE92-198B53BD9722}"/>
              </a:ext>
            </a:extLst>
          </p:cNvPr>
          <p:cNvSpPr/>
          <p:nvPr/>
        </p:nvSpPr>
        <p:spPr>
          <a:xfrm>
            <a:off x="4042399" y="188640"/>
            <a:ext cx="4105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2</a:t>
            </a:r>
            <a:r>
              <a:rPr lang="vi-VN" sz="3200" b="1" cap="all" spc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. ĐẾM THEO </a:t>
            </a:r>
            <a:r>
              <a:rPr lang="en-US" sz="3200" b="1" cap="all" spc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CHỤC</a:t>
            </a:r>
            <a:endParaRPr lang="en-US" sz="3200" b="1" cap="all" spc="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DA6832DE-6145-4757-8B36-0752AA6CBB2B}"/>
              </a:ext>
            </a:extLst>
          </p:cNvPr>
          <p:cNvSpPr txBox="1"/>
          <p:nvPr/>
        </p:nvSpPr>
        <p:spPr>
          <a:xfrm>
            <a:off x="769086" y="2637238"/>
            <a:ext cx="18004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/>
              <a:t>Một trăm</a:t>
            </a:r>
          </a:p>
          <a:p>
            <a:pPr algn="ctr"/>
            <a:r>
              <a:rPr lang="vi-VN" sz="3200"/>
              <a:t>100</a:t>
            </a:r>
            <a:endParaRPr lang="en-US" sz="320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48B5D66-D979-4B8C-81AF-7466272D2818}"/>
              </a:ext>
            </a:extLst>
          </p:cNvPr>
          <p:cNvGrpSpPr/>
          <p:nvPr/>
        </p:nvGrpSpPr>
        <p:grpSpPr>
          <a:xfrm>
            <a:off x="6599262" y="1147862"/>
            <a:ext cx="179898" cy="1413318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C54DE5AD-F031-4136-98A6-AE70DAFA1B7E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09D95588-41C7-48B2-A76D-0EE4C35A4E48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ADCC18DB-03AA-4CCD-BCDE-722AC10DE9CA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C06EDA36-C1CC-48E6-83D3-EB1650A13686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4" name="Cube 153">
              <a:extLst>
                <a:ext uri="{FF2B5EF4-FFF2-40B4-BE49-F238E27FC236}">
                  <a16:creationId xmlns:a16="http://schemas.microsoft.com/office/drawing/2014/main" id="{BA3D6E2A-D8AA-4DF6-95B2-EDE937923966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5" name="Cube 154">
              <a:extLst>
                <a:ext uri="{FF2B5EF4-FFF2-40B4-BE49-F238E27FC236}">
                  <a16:creationId xmlns:a16="http://schemas.microsoft.com/office/drawing/2014/main" id="{8BAF4BAC-E45A-4EFE-B613-D6A9E704328B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486B703D-8D4A-49F2-8171-4A54126CE9D2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3ECC90A2-110B-488E-944A-61458503956C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8" name="Cube 157">
              <a:extLst>
                <a:ext uri="{FF2B5EF4-FFF2-40B4-BE49-F238E27FC236}">
                  <a16:creationId xmlns:a16="http://schemas.microsoft.com/office/drawing/2014/main" id="{02B76C8C-4D3D-42D2-991D-5C4091F6FA08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E516D37A-3021-4C56-BDEC-EB752592044F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A3E20CC2-ED18-4D57-B44E-209B72EDA2AA}"/>
              </a:ext>
            </a:extLst>
          </p:cNvPr>
          <p:cNvGrpSpPr/>
          <p:nvPr/>
        </p:nvGrpSpPr>
        <p:grpSpPr>
          <a:xfrm>
            <a:off x="4883641" y="1147862"/>
            <a:ext cx="1391081" cy="1413318"/>
            <a:chOff x="1062627" y="1197049"/>
            <a:chExt cx="2642727" cy="2384648"/>
          </a:xfrm>
          <a:solidFill>
            <a:srgbClr val="70AD47"/>
          </a:solidFill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B6B3E96A-BC10-4E7F-8C7C-DF27C2FE761D}"/>
                </a:ext>
              </a:extLst>
            </p:cNvPr>
            <p:cNvGrpSpPr/>
            <p:nvPr/>
          </p:nvGrpSpPr>
          <p:grpSpPr>
            <a:xfrm>
              <a:off x="1062627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41" name="Cube 340">
                <a:extLst>
                  <a:ext uri="{FF2B5EF4-FFF2-40B4-BE49-F238E27FC236}">
                    <a16:creationId xmlns:a16="http://schemas.microsoft.com/office/drawing/2014/main" id="{9DED7FF3-1A61-497C-A840-480524CDDD15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2" name="Cube 341">
                <a:extLst>
                  <a:ext uri="{FF2B5EF4-FFF2-40B4-BE49-F238E27FC236}">
                    <a16:creationId xmlns:a16="http://schemas.microsoft.com/office/drawing/2014/main" id="{E3EBE1B0-6B87-48B5-BA34-E76103646E15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3" name="Cube 342">
                <a:extLst>
                  <a:ext uri="{FF2B5EF4-FFF2-40B4-BE49-F238E27FC236}">
                    <a16:creationId xmlns:a16="http://schemas.microsoft.com/office/drawing/2014/main" id="{819302DE-17EF-46B6-93F8-CCA9097523F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4" name="Cube 343">
                <a:extLst>
                  <a:ext uri="{FF2B5EF4-FFF2-40B4-BE49-F238E27FC236}">
                    <a16:creationId xmlns:a16="http://schemas.microsoft.com/office/drawing/2014/main" id="{B81F9A58-6A05-45DD-B080-6580BF91753B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5" name="Cube 344">
                <a:extLst>
                  <a:ext uri="{FF2B5EF4-FFF2-40B4-BE49-F238E27FC236}">
                    <a16:creationId xmlns:a16="http://schemas.microsoft.com/office/drawing/2014/main" id="{50EAD5F4-483C-4650-A754-3BD9919216D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6" name="Cube 345">
                <a:extLst>
                  <a:ext uri="{FF2B5EF4-FFF2-40B4-BE49-F238E27FC236}">
                    <a16:creationId xmlns:a16="http://schemas.microsoft.com/office/drawing/2014/main" id="{2A0B7833-B398-4A92-BEA2-F62B4349EB56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7" name="Cube 346">
                <a:extLst>
                  <a:ext uri="{FF2B5EF4-FFF2-40B4-BE49-F238E27FC236}">
                    <a16:creationId xmlns:a16="http://schemas.microsoft.com/office/drawing/2014/main" id="{1A600167-075E-4436-9799-50971D6DC2F9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8" name="Cube 347">
                <a:extLst>
                  <a:ext uri="{FF2B5EF4-FFF2-40B4-BE49-F238E27FC236}">
                    <a16:creationId xmlns:a16="http://schemas.microsoft.com/office/drawing/2014/main" id="{A2858D0D-5A43-43A8-AD41-90AF055A3BD3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9" name="Cube 348">
                <a:extLst>
                  <a:ext uri="{FF2B5EF4-FFF2-40B4-BE49-F238E27FC236}">
                    <a16:creationId xmlns:a16="http://schemas.microsoft.com/office/drawing/2014/main" id="{06738A68-67BC-4D45-A0B8-E986F7AE047F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0" name="Cube 349">
                <a:extLst>
                  <a:ext uri="{FF2B5EF4-FFF2-40B4-BE49-F238E27FC236}">
                    <a16:creationId xmlns:a16="http://schemas.microsoft.com/office/drawing/2014/main" id="{E425AC72-E4BB-4957-B9AE-EE5B0D68CBDB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8201D19E-C761-407B-8797-633FEA07F32B}"/>
                </a:ext>
              </a:extLst>
            </p:cNvPr>
            <p:cNvGrpSpPr/>
            <p:nvPr/>
          </p:nvGrpSpPr>
          <p:grpSpPr>
            <a:xfrm>
              <a:off x="1318290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31" name="Cube 330">
                <a:extLst>
                  <a:ext uri="{FF2B5EF4-FFF2-40B4-BE49-F238E27FC236}">
                    <a16:creationId xmlns:a16="http://schemas.microsoft.com/office/drawing/2014/main" id="{00E62E5D-9377-43C3-9F11-4CC5D515833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2" name="Cube 331">
                <a:extLst>
                  <a:ext uri="{FF2B5EF4-FFF2-40B4-BE49-F238E27FC236}">
                    <a16:creationId xmlns:a16="http://schemas.microsoft.com/office/drawing/2014/main" id="{6A4895C0-0597-496C-9615-218B37F9E075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3" name="Cube 332">
                <a:extLst>
                  <a:ext uri="{FF2B5EF4-FFF2-40B4-BE49-F238E27FC236}">
                    <a16:creationId xmlns:a16="http://schemas.microsoft.com/office/drawing/2014/main" id="{9F3EAD86-EBD1-45BA-BC93-2E84B2C53130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4" name="Cube 333">
                <a:extLst>
                  <a:ext uri="{FF2B5EF4-FFF2-40B4-BE49-F238E27FC236}">
                    <a16:creationId xmlns:a16="http://schemas.microsoft.com/office/drawing/2014/main" id="{25B5102C-13D0-48E3-BAF4-91812542280F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5" name="Cube 334">
                <a:extLst>
                  <a:ext uri="{FF2B5EF4-FFF2-40B4-BE49-F238E27FC236}">
                    <a16:creationId xmlns:a16="http://schemas.microsoft.com/office/drawing/2014/main" id="{03D346F3-79A0-4CA8-83C1-015EBFC6294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6" name="Cube 335">
                <a:extLst>
                  <a:ext uri="{FF2B5EF4-FFF2-40B4-BE49-F238E27FC236}">
                    <a16:creationId xmlns:a16="http://schemas.microsoft.com/office/drawing/2014/main" id="{6C3B8031-FC60-419A-A785-DB2FC4A46B7B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7" name="Cube 336">
                <a:extLst>
                  <a:ext uri="{FF2B5EF4-FFF2-40B4-BE49-F238E27FC236}">
                    <a16:creationId xmlns:a16="http://schemas.microsoft.com/office/drawing/2014/main" id="{3B8C52BD-E4CC-4410-AD11-6A0989DB3DC0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8" name="Cube 337">
                <a:extLst>
                  <a:ext uri="{FF2B5EF4-FFF2-40B4-BE49-F238E27FC236}">
                    <a16:creationId xmlns:a16="http://schemas.microsoft.com/office/drawing/2014/main" id="{181E295C-9A82-47DD-B3B1-0C61EE6FFDC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9" name="Cube 338">
                <a:extLst>
                  <a:ext uri="{FF2B5EF4-FFF2-40B4-BE49-F238E27FC236}">
                    <a16:creationId xmlns:a16="http://schemas.microsoft.com/office/drawing/2014/main" id="{4C78829E-4734-436F-BBC6-06EA71747700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0" name="Cube 339">
                <a:extLst>
                  <a:ext uri="{FF2B5EF4-FFF2-40B4-BE49-F238E27FC236}">
                    <a16:creationId xmlns:a16="http://schemas.microsoft.com/office/drawing/2014/main" id="{3924EC78-8590-468C-A23E-E5B33224ACB3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7C683318-8CE5-4961-B382-A94A334D1393}"/>
                </a:ext>
              </a:extLst>
            </p:cNvPr>
            <p:cNvGrpSpPr/>
            <p:nvPr/>
          </p:nvGrpSpPr>
          <p:grpSpPr>
            <a:xfrm>
              <a:off x="1573953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21" name="Cube 320">
                <a:extLst>
                  <a:ext uri="{FF2B5EF4-FFF2-40B4-BE49-F238E27FC236}">
                    <a16:creationId xmlns:a16="http://schemas.microsoft.com/office/drawing/2014/main" id="{950BE04A-05ED-4343-892B-49F70B12B383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2" name="Cube 321">
                <a:extLst>
                  <a:ext uri="{FF2B5EF4-FFF2-40B4-BE49-F238E27FC236}">
                    <a16:creationId xmlns:a16="http://schemas.microsoft.com/office/drawing/2014/main" id="{3A709C85-D04F-408A-911B-6BC2D1C4536A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3" name="Cube 322">
                <a:extLst>
                  <a:ext uri="{FF2B5EF4-FFF2-40B4-BE49-F238E27FC236}">
                    <a16:creationId xmlns:a16="http://schemas.microsoft.com/office/drawing/2014/main" id="{F910BA7E-AA12-4459-AA5B-ED9B926CAD2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4" name="Cube 323">
                <a:extLst>
                  <a:ext uri="{FF2B5EF4-FFF2-40B4-BE49-F238E27FC236}">
                    <a16:creationId xmlns:a16="http://schemas.microsoft.com/office/drawing/2014/main" id="{A504EE6B-8C9B-4C33-A7EA-A255A4CC3A22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5" name="Cube 324">
                <a:extLst>
                  <a:ext uri="{FF2B5EF4-FFF2-40B4-BE49-F238E27FC236}">
                    <a16:creationId xmlns:a16="http://schemas.microsoft.com/office/drawing/2014/main" id="{F429F968-8F93-4A39-8D55-7C1A2D35628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6" name="Cube 325">
                <a:extLst>
                  <a:ext uri="{FF2B5EF4-FFF2-40B4-BE49-F238E27FC236}">
                    <a16:creationId xmlns:a16="http://schemas.microsoft.com/office/drawing/2014/main" id="{FF154B57-D6D5-472F-A05D-34317CBCC9AB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7" name="Cube 326">
                <a:extLst>
                  <a:ext uri="{FF2B5EF4-FFF2-40B4-BE49-F238E27FC236}">
                    <a16:creationId xmlns:a16="http://schemas.microsoft.com/office/drawing/2014/main" id="{CC8D7387-0D60-410B-B54C-C64DD3AE43C8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8" name="Cube 327">
                <a:extLst>
                  <a:ext uri="{FF2B5EF4-FFF2-40B4-BE49-F238E27FC236}">
                    <a16:creationId xmlns:a16="http://schemas.microsoft.com/office/drawing/2014/main" id="{8182ECED-F681-4CAE-9BA1-A2C35F52326F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9" name="Cube 328">
                <a:extLst>
                  <a:ext uri="{FF2B5EF4-FFF2-40B4-BE49-F238E27FC236}">
                    <a16:creationId xmlns:a16="http://schemas.microsoft.com/office/drawing/2014/main" id="{2831573D-3EF8-4978-9FFE-E9DE6B8CA54D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0" name="Cube 329">
                <a:extLst>
                  <a:ext uri="{FF2B5EF4-FFF2-40B4-BE49-F238E27FC236}">
                    <a16:creationId xmlns:a16="http://schemas.microsoft.com/office/drawing/2014/main" id="{68983182-A965-4F94-85E8-A477345C4CE3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7D6239A3-2529-4B15-A9DE-15B7D132C248}"/>
                </a:ext>
              </a:extLst>
            </p:cNvPr>
            <p:cNvGrpSpPr/>
            <p:nvPr/>
          </p:nvGrpSpPr>
          <p:grpSpPr>
            <a:xfrm>
              <a:off x="1829616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11" name="Cube 310">
                <a:extLst>
                  <a:ext uri="{FF2B5EF4-FFF2-40B4-BE49-F238E27FC236}">
                    <a16:creationId xmlns:a16="http://schemas.microsoft.com/office/drawing/2014/main" id="{FC32F5F6-E611-450F-A88A-65DA564D4FA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2" name="Cube 311">
                <a:extLst>
                  <a:ext uri="{FF2B5EF4-FFF2-40B4-BE49-F238E27FC236}">
                    <a16:creationId xmlns:a16="http://schemas.microsoft.com/office/drawing/2014/main" id="{5A39E0E7-79F0-4988-A03C-5788E59FEB65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3" name="Cube 312">
                <a:extLst>
                  <a:ext uri="{FF2B5EF4-FFF2-40B4-BE49-F238E27FC236}">
                    <a16:creationId xmlns:a16="http://schemas.microsoft.com/office/drawing/2014/main" id="{67EF4DF4-2521-41E2-9607-797927CC6286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4" name="Cube 313">
                <a:extLst>
                  <a:ext uri="{FF2B5EF4-FFF2-40B4-BE49-F238E27FC236}">
                    <a16:creationId xmlns:a16="http://schemas.microsoft.com/office/drawing/2014/main" id="{24DDAB53-AAC8-4424-B6F7-366A3802F808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5" name="Cube 314">
                <a:extLst>
                  <a:ext uri="{FF2B5EF4-FFF2-40B4-BE49-F238E27FC236}">
                    <a16:creationId xmlns:a16="http://schemas.microsoft.com/office/drawing/2014/main" id="{E8964815-10C6-4A53-B599-3171582FA7C4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6" name="Cube 315">
                <a:extLst>
                  <a:ext uri="{FF2B5EF4-FFF2-40B4-BE49-F238E27FC236}">
                    <a16:creationId xmlns:a16="http://schemas.microsoft.com/office/drawing/2014/main" id="{E662AA42-2CA3-46E5-9D34-3FD065A10498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7" name="Cube 316">
                <a:extLst>
                  <a:ext uri="{FF2B5EF4-FFF2-40B4-BE49-F238E27FC236}">
                    <a16:creationId xmlns:a16="http://schemas.microsoft.com/office/drawing/2014/main" id="{7C3667D6-8D24-4495-941C-4DE9001B9C00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8" name="Cube 317">
                <a:extLst>
                  <a:ext uri="{FF2B5EF4-FFF2-40B4-BE49-F238E27FC236}">
                    <a16:creationId xmlns:a16="http://schemas.microsoft.com/office/drawing/2014/main" id="{3342FEF6-69CE-4A20-8722-D4FA1BC7BEC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9" name="Cube 318">
                <a:extLst>
                  <a:ext uri="{FF2B5EF4-FFF2-40B4-BE49-F238E27FC236}">
                    <a16:creationId xmlns:a16="http://schemas.microsoft.com/office/drawing/2014/main" id="{DE4E9AA4-AE3A-4014-A82B-B7EFB2DEB0B5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0" name="Cube 319">
                <a:extLst>
                  <a:ext uri="{FF2B5EF4-FFF2-40B4-BE49-F238E27FC236}">
                    <a16:creationId xmlns:a16="http://schemas.microsoft.com/office/drawing/2014/main" id="{8672C995-139E-407C-9CBE-98ECA3CAD1B3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7D2DC553-357C-4596-B4B9-B72F5935E4B7}"/>
                </a:ext>
              </a:extLst>
            </p:cNvPr>
            <p:cNvGrpSpPr/>
            <p:nvPr/>
          </p:nvGrpSpPr>
          <p:grpSpPr>
            <a:xfrm>
              <a:off x="2085279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01" name="Cube 300">
                <a:extLst>
                  <a:ext uri="{FF2B5EF4-FFF2-40B4-BE49-F238E27FC236}">
                    <a16:creationId xmlns:a16="http://schemas.microsoft.com/office/drawing/2014/main" id="{DF28B407-B3D5-4239-8120-6087870DD6B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2" name="Cube 301">
                <a:extLst>
                  <a:ext uri="{FF2B5EF4-FFF2-40B4-BE49-F238E27FC236}">
                    <a16:creationId xmlns:a16="http://schemas.microsoft.com/office/drawing/2014/main" id="{CB83C76B-EFC5-4BC2-9E25-F00F3093DB4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3" name="Cube 302">
                <a:extLst>
                  <a:ext uri="{FF2B5EF4-FFF2-40B4-BE49-F238E27FC236}">
                    <a16:creationId xmlns:a16="http://schemas.microsoft.com/office/drawing/2014/main" id="{F1CB3CC0-25DD-4D1D-A698-B405FA2068A7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4" name="Cube 303">
                <a:extLst>
                  <a:ext uri="{FF2B5EF4-FFF2-40B4-BE49-F238E27FC236}">
                    <a16:creationId xmlns:a16="http://schemas.microsoft.com/office/drawing/2014/main" id="{C0D814A1-67CA-4D2E-8B22-66C9922E006F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5" name="Cube 304">
                <a:extLst>
                  <a:ext uri="{FF2B5EF4-FFF2-40B4-BE49-F238E27FC236}">
                    <a16:creationId xmlns:a16="http://schemas.microsoft.com/office/drawing/2014/main" id="{EA224BFB-CFCA-47C7-9CD9-2165AFEDD1F1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6" name="Cube 305">
                <a:extLst>
                  <a:ext uri="{FF2B5EF4-FFF2-40B4-BE49-F238E27FC236}">
                    <a16:creationId xmlns:a16="http://schemas.microsoft.com/office/drawing/2014/main" id="{570811D5-A6F0-4A86-A784-753B0A3E35C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7" name="Cube 306">
                <a:extLst>
                  <a:ext uri="{FF2B5EF4-FFF2-40B4-BE49-F238E27FC236}">
                    <a16:creationId xmlns:a16="http://schemas.microsoft.com/office/drawing/2014/main" id="{29854AB8-1C53-4216-B2EE-BA91E47D0ED0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8" name="Cube 307">
                <a:extLst>
                  <a:ext uri="{FF2B5EF4-FFF2-40B4-BE49-F238E27FC236}">
                    <a16:creationId xmlns:a16="http://schemas.microsoft.com/office/drawing/2014/main" id="{BF1AA91E-BB81-4CD1-8D0D-7D2F973B4EBC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9" name="Cube 308">
                <a:extLst>
                  <a:ext uri="{FF2B5EF4-FFF2-40B4-BE49-F238E27FC236}">
                    <a16:creationId xmlns:a16="http://schemas.microsoft.com/office/drawing/2014/main" id="{C836D738-9B26-4AB3-BC4A-2B6AA2800363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0" name="Cube 309">
                <a:extLst>
                  <a:ext uri="{FF2B5EF4-FFF2-40B4-BE49-F238E27FC236}">
                    <a16:creationId xmlns:a16="http://schemas.microsoft.com/office/drawing/2014/main" id="{A3BD6CFE-3A6A-471C-BE6C-08C5026B5F37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85761313-647D-4466-B4BF-911077C3EC7A}"/>
                </a:ext>
              </a:extLst>
            </p:cNvPr>
            <p:cNvGrpSpPr/>
            <p:nvPr/>
          </p:nvGrpSpPr>
          <p:grpSpPr>
            <a:xfrm>
              <a:off x="2340942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91" name="Cube 290">
                <a:extLst>
                  <a:ext uri="{FF2B5EF4-FFF2-40B4-BE49-F238E27FC236}">
                    <a16:creationId xmlns:a16="http://schemas.microsoft.com/office/drawing/2014/main" id="{FBBD19AC-7773-43F1-B984-BD1E8094D2BA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2" name="Cube 291">
                <a:extLst>
                  <a:ext uri="{FF2B5EF4-FFF2-40B4-BE49-F238E27FC236}">
                    <a16:creationId xmlns:a16="http://schemas.microsoft.com/office/drawing/2014/main" id="{E1D58131-1993-4ED0-A179-F4E51C30C5F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3" name="Cube 292">
                <a:extLst>
                  <a:ext uri="{FF2B5EF4-FFF2-40B4-BE49-F238E27FC236}">
                    <a16:creationId xmlns:a16="http://schemas.microsoft.com/office/drawing/2014/main" id="{BB958AEE-EA9F-40CC-A68B-563740019C3E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4" name="Cube 293">
                <a:extLst>
                  <a:ext uri="{FF2B5EF4-FFF2-40B4-BE49-F238E27FC236}">
                    <a16:creationId xmlns:a16="http://schemas.microsoft.com/office/drawing/2014/main" id="{2E070D87-51F5-4D62-A521-B9295680B743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5" name="Cube 294">
                <a:extLst>
                  <a:ext uri="{FF2B5EF4-FFF2-40B4-BE49-F238E27FC236}">
                    <a16:creationId xmlns:a16="http://schemas.microsoft.com/office/drawing/2014/main" id="{17322BF4-D2A3-49E9-91D4-3813C4902FC5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6" name="Cube 295">
                <a:extLst>
                  <a:ext uri="{FF2B5EF4-FFF2-40B4-BE49-F238E27FC236}">
                    <a16:creationId xmlns:a16="http://schemas.microsoft.com/office/drawing/2014/main" id="{F8EA4461-AE8C-4AE5-AB96-13A871240C95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7" name="Cube 296">
                <a:extLst>
                  <a:ext uri="{FF2B5EF4-FFF2-40B4-BE49-F238E27FC236}">
                    <a16:creationId xmlns:a16="http://schemas.microsoft.com/office/drawing/2014/main" id="{D0389D90-9662-4885-91FF-11F954FCABDA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8" name="Cube 297">
                <a:extLst>
                  <a:ext uri="{FF2B5EF4-FFF2-40B4-BE49-F238E27FC236}">
                    <a16:creationId xmlns:a16="http://schemas.microsoft.com/office/drawing/2014/main" id="{90C2BACF-C20F-4359-9F96-F31122F23319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9" name="Cube 298">
                <a:extLst>
                  <a:ext uri="{FF2B5EF4-FFF2-40B4-BE49-F238E27FC236}">
                    <a16:creationId xmlns:a16="http://schemas.microsoft.com/office/drawing/2014/main" id="{928959D5-CAEC-40A0-9130-CACF69EA1E48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0" name="Cube 299">
                <a:extLst>
                  <a:ext uri="{FF2B5EF4-FFF2-40B4-BE49-F238E27FC236}">
                    <a16:creationId xmlns:a16="http://schemas.microsoft.com/office/drawing/2014/main" id="{BB70DEC5-30F9-40D3-844F-A46E9464F6D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040CF44A-E34E-4DDD-8F4D-A7E0A8C53009}"/>
                </a:ext>
              </a:extLst>
            </p:cNvPr>
            <p:cNvGrpSpPr/>
            <p:nvPr/>
          </p:nvGrpSpPr>
          <p:grpSpPr>
            <a:xfrm>
              <a:off x="2596605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81" name="Cube 280">
                <a:extLst>
                  <a:ext uri="{FF2B5EF4-FFF2-40B4-BE49-F238E27FC236}">
                    <a16:creationId xmlns:a16="http://schemas.microsoft.com/office/drawing/2014/main" id="{E395811C-45FA-4466-BA36-3C1386582004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2" name="Cube 281">
                <a:extLst>
                  <a:ext uri="{FF2B5EF4-FFF2-40B4-BE49-F238E27FC236}">
                    <a16:creationId xmlns:a16="http://schemas.microsoft.com/office/drawing/2014/main" id="{DC668DFB-F211-4179-9E5D-37AE220CF9CA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3" name="Cube 282">
                <a:extLst>
                  <a:ext uri="{FF2B5EF4-FFF2-40B4-BE49-F238E27FC236}">
                    <a16:creationId xmlns:a16="http://schemas.microsoft.com/office/drawing/2014/main" id="{57AE2AA4-C068-42A2-88EC-B55C97DB6EED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4" name="Cube 283">
                <a:extLst>
                  <a:ext uri="{FF2B5EF4-FFF2-40B4-BE49-F238E27FC236}">
                    <a16:creationId xmlns:a16="http://schemas.microsoft.com/office/drawing/2014/main" id="{F8F93868-81D5-42B2-B74C-77D5F1294B4D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5" name="Cube 284">
                <a:extLst>
                  <a:ext uri="{FF2B5EF4-FFF2-40B4-BE49-F238E27FC236}">
                    <a16:creationId xmlns:a16="http://schemas.microsoft.com/office/drawing/2014/main" id="{4B6CB4E5-9980-4FF3-AE32-19DF59067C9A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6" name="Cube 285">
                <a:extLst>
                  <a:ext uri="{FF2B5EF4-FFF2-40B4-BE49-F238E27FC236}">
                    <a16:creationId xmlns:a16="http://schemas.microsoft.com/office/drawing/2014/main" id="{FB4096B4-7EBE-416A-B5BA-46B5E849AE47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7" name="Cube 286">
                <a:extLst>
                  <a:ext uri="{FF2B5EF4-FFF2-40B4-BE49-F238E27FC236}">
                    <a16:creationId xmlns:a16="http://schemas.microsoft.com/office/drawing/2014/main" id="{B231B72D-F439-405A-A30D-871E5A176B60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8" name="Cube 287">
                <a:extLst>
                  <a:ext uri="{FF2B5EF4-FFF2-40B4-BE49-F238E27FC236}">
                    <a16:creationId xmlns:a16="http://schemas.microsoft.com/office/drawing/2014/main" id="{508CB1E2-32D5-4D90-A3A6-63EF80B5EA60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9" name="Cube 288">
                <a:extLst>
                  <a:ext uri="{FF2B5EF4-FFF2-40B4-BE49-F238E27FC236}">
                    <a16:creationId xmlns:a16="http://schemas.microsoft.com/office/drawing/2014/main" id="{450DFADD-E178-4994-980A-AAB78140DCAD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0" name="Cube 289">
                <a:extLst>
                  <a:ext uri="{FF2B5EF4-FFF2-40B4-BE49-F238E27FC236}">
                    <a16:creationId xmlns:a16="http://schemas.microsoft.com/office/drawing/2014/main" id="{B92BADEE-02D4-4EFB-B07C-C2B09905B3CC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9E802B60-965A-4314-AB87-2608F8F47774}"/>
                </a:ext>
              </a:extLst>
            </p:cNvPr>
            <p:cNvGrpSpPr/>
            <p:nvPr/>
          </p:nvGrpSpPr>
          <p:grpSpPr>
            <a:xfrm>
              <a:off x="2852268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71" name="Cube 270">
                <a:extLst>
                  <a:ext uri="{FF2B5EF4-FFF2-40B4-BE49-F238E27FC236}">
                    <a16:creationId xmlns:a16="http://schemas.microsoft.com/office/drawing/2014/main" id="{7F0CD14E-A7F4-4FA6-8D2C-6C69244839E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2" name="Cube 271">
                <a:extLst>
                  <a:ext uri="{FF2B5EF4-FFF2-40B4-BE49-F238E27FC236}">
                    <a16:creationId xmlns:a16="http://schemas.microsoft.com/office/drawing/2014/main" id="{FA9EA609-F82F-460F-9BD6-505A9D691A22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3" name="Cube 272">
                <a:extLst>
                  <a:ext uri="{FF2B5EF4-FFF2-40B4-BE49-F238E27FC236}">
                    <a16:creationId xmlns:a16="http://schemas.microsoft.com/office/drawing/2014/main" id="{FB6C3586-8C59-49B2-9612-9F2B3672B9B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4" name="Cube 273">
                <a:extLst>
                  <a:ext uri="{FF2B5EF4-FFF2-40B4-BE49-F238E27FC236}">
                    <a16:creationId xmlns:a16="http://schemas.microsoft.com/office/drawing/2014/main" id="{D5166481-7C0E-4C86-8BBF-B95ABB79BD68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5" name="Cube 274">
                <a:extLst>
                  <a:ext uri="{FF2B5EF4-FFF2-40B4-BE49-F238E27FC236}">
                    <a16:creationId xmlns:a16="http://schemas.microsoft.com/office/drawing/2014/main" id="{85E3726F-011D-47AD-B703-EA5F0C538720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6" name="Cube 275">
                <a:extLst>
                  <a:ext uri="{FF2B5EF4-FFF2-40B4-BE49-F238E27FC236}">
                    <a16:creationId xmlns:a16="http://schemas.microsoft.com/office/drawing/2014/main" id="{CDE39331-431F-46C4-BD08-0C206D4B0585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7" name="Cube 276">
                <a:extLst>
                  <a:ext uri="{FF2B5EF4-FFF2-40B4-BE49-F238E27FC236}">
                    <a16:creationId xmlns:a16="http://schemas.microsoft.com/office/drawing/2014/main" id="{BDFAF67D-45A4-4276-A490-BB863B315129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8" name="Cube 277">
                <a:extLst>
                  <a:ext uri="{FF2B5EF4-FFF2-40B4-BE49-F238E27FC236}">
                    <a16:creationId xmlns:a16="http://schemas.microsoft.com/office/drawing/2014/main" id="{C0713C86-2C80-474F-9428-E96736AC6089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9" name="Cube 278">
                <a:extLst>
                  <a:ext uri="{FF2B5EF4-FFF2-40B4-BE49-F238E27FC236}">
                    <a16:creationId xmlns:a16="http://schemas.microsoft.com/office/drawing/2014/main" id="{359126E6-5571-4B9A-9799-7F98A9EE6B38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0" name="Cube 279">
                <a:extLst>
                  <a:ext uri="{FF2B5EF4-FFF2-40B4-BE49-F238E27FC236}">
                    <a16:creationId xmlns:a16="http://schemas.microsoft.com/office/drawing/2014/main" id="{E5521EC3-FFC6-458F-A242-B5A184BC969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4C7C54AE-15D3-49AB-B30E-AA17D5857565}"/>
                </a:ext>
              </a:extLst>
            </p:cNvPr>
            <p:cNvGrpSpPr/>
            <p:nvPr/>
          </p:nvGrpSpPr>
          <p:grpSpPr>
            <a:xfrm>
              <a:off x="3107931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261" name="Cube 260">
                <a:extLst>
                  <a:ext uri="{FF2B5EF4-FFF2-40B4-BE49-F238E27FC236}">
                    <a16:creationId xmlns:a16="http://schemas.microsoft.com/office/drawing/2014/main" id="{2F00B0B9-7292-438C-BD0F-B397435A05F0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2" name="Cube 261">
                <a:extLst>
                  <a:ext uri="{FF2B5EF4-FFF2-40B4-BE49-F238E27FC236}">
                    <a16:creationId xmlns:a16="http://schemas.microsoft.com/office/drawing/2014/main" id="{E77B6BAE-16C7-4783-9176-DE290DC89901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3" name="Cube 262">
                <a:extLst>
                  <a:ext uri="{FF2B5EF4-FFF2-40B4-BE49-F238E27FC236}">
                    <a16:creationId xmlns:a16="http://schemas.microsoft.com/office/drawing/2014/main" id="{0E75DB0A-AA0A-4D6A-B86B-97A279E606AD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4" name="Cube 263">
                <a:extLst>
                  <a:ext uri="{FF2B5EF4-FFF2-40B4-BE49-F238E27FC236}">
                    <a16:creationId xmlns:a16="http://schemas.microsoft.com/office/drawing/2014/main" id="{9CFF48D5-7CF3-45D4-96A8-A5B4B301E64B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5" name="Cube 264">
                <a:extLst>
                  <a:ext uri="{FF2B5EF4-FFF2-40B4-BE49-F238E27FC236}">
                    <a16:creationId xmlns:a16="http://schemas.microsoft.com/office/drawing/2014/main" id="{E6AA2820-359C-445D-915F-8C42DC8C5538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6" name="Cube 265">
                <a:extLst>
                  <a:ext uri="{FF2B5EF4-FFF2-40B4-BE49-F238E27FC236}">
                    <a16:creationId xmlns:a16="http://schemas.microsoft.com/office/drawing/2014/main" id="{AA8F1B6A-D8E4-4469-B3A7-A4456EE374FA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1AE7FD23-AAF5-47E1-9B27-EA5A4BD897FE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8" name="Cube 267">
                <a:extLst>
                  <a:ext uri="{FF2B5EF4-FFF2-40B4-BE49-F238E27FC236}">
                    <a16:creationId xmlns:a16="http://schemas.microsoft.com/office/drawing/2014/main" id="{A150A77E-3B58-4C86-9C90-58A6CA82EA10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9" name="Cube 268">
                <a:extLst>
                  <a:ext uri="{FF2B5EF4-FFF2-40B4-BE49-F238E27FC236}">
                    <a16:creationId xmlns:a16="http://schemas.microsoft.com/office/drawing/2014/main" id="{F2C09C37-38DF-430B-AD9C-3332E5767A90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0" name="Cube 269">
                <a:extLst>
                  <a:ext uri="{FF2B5EF4-FFF2-40B4-BE49-F238E27FC236}">
                    <a16:creationId xmlns:a16="http://schemas.microsoft.com/office/drawing/2014/main" id="{029BB07E-92A9-4A34-AAEA-B9C1C3130D87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6769C422-08D5-42A7-A75C-4E1F107052A6}"/>
                </a:ext>
              </a:extLst>
            </p:cNvPr>
            <p:cNvGrpSpPr/>
            <p:nvPr/>
          </p:nvGrpSpPr>
          <p:grpSpPr>
            <a:xfrm>
              <a:off x="3363590" y="1197049"/>
              <a:ext cx="341764" cy="2384648"/>
              <a:chOff x="6388582" y="1268760"/>
              <a:chExt cx="341764" cy="2232248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51" name="Cube 250">
                <a:extLst>
                  <a:ext uri="{FF2B5EF4-FFF2-40B4-BE49-F238E27FC236}">
                    <a16:creationId xmlns:a16="http://schemas.microsoft.com/office/drawing/2014/main" id="{3E62BD5E-E4F3-44D6-A3D7-F032B7ACE4D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2" name="Cube 251">
                <a:extLst>
                  <a:ext uri="{FF2B5EF4-FFF2-40B4-BE49-F238E27FC236}">
                    <a16:creationId xmlns:a16="http://schemas.microsoft.com/office/drawing/2014/main" id="{49F224BB-E7DB-449B-992D-B3711C09B1B0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3" name="Cube 252">
                <a:extLst>
                  <a:ext uri="{FF2B5EF4-FFF2-40B4-BE49-F238E27FC236}">
                    <a16:creationId xmlns:a16="http://schemas.microsoft.com/office/drawing/2014/main" id="{D24A311B-46B3-46FC-837E-0930A68402FE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4" name="Cube 253">
                <a:extLst>
                  <a:ext uri="{FF2B5EF4-FFF2-40B4-BE49-F238E27FC236}">
                    <a16:creationId xmlns:a16="http://schemas.microsoft.com/office/drawing/2014/main" id="{2AF23363-EEF9-4430-9C56-649E43192382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5" name="Cube 254">
                <a:extLst>
                  <a:ext uri="{FF2B5EF4-FFF2-40B4-BE49-F238E27FC236}">
                    <a16:creationId xmlns:a16="http://schemas.microsoft.com/office/drawing/2014/main" id="{E295E13D-5133-4F68-94C2-62A6A7B30E6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6" name="Cube 255">
                <a:extLst>
                  <a:ext uri="{FF2B5EF4-FFF2-40B4-BE49-F238E27FC236}">
                    <a16:creationId xmlns:a16="http://schemas.microsoft.com/office/drawing/2014/main" id="{496B779E-1E6E-41CE-8371-6BF42294CDC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7" name="Cube 256">
                <a:extLst>
                  <a:ext uri="{FF2B5EF4-FFF2-40B4-BE49-F238E27FC236}">
                    <a16:creationId xmlns:a16="http://schemas.microsoft.com/office/drawing/2014/main" id="{3093C627-6762-4019-84F6-075167202DE3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8" name="Cube 257">
                <a:extLst>
                  <a:ext uri="{FF2B5EF4-FFF2-40B4-BE49-F238E27FC236}">
                    <a16:creationId xmlns:a16="http://schemas.microsoft.com/office/drawing/2014/main" id="{550F479D-1A3F-4803-BAB6-0F68849C53E8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9" name="Cube 258">
                <a:extLst>
                  <a:ext uri="{FF2B5EF4-FFF2-40B4-BE49-F238E27FC236}">
                    <a16:creationId xmlns:a16="http://schemas.microsoft.com/office/drawing/2014/main" id="{4B2AE8BF-B0B2-428E-B4C2-1EF5C9B336A8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0" name="Cube 259">
                <a:extLst>
                  <a:ext uri="{FF2B5EF4-FFF2-40B4-BE49-F238E27FC236}">
                    <a16:creationId xmlns:a16="http://schemas.microsoft.com/office/drawing/2014/main" id="{6B3EAB95-9800-4141-AF10-015B0BCC963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351" name="TextBox 350">
            <a:extLst>
              <a:ext uri="{FF2B5EF4-FFF2-40B4-BE49-F238E27FC236}">
                <a16:creationId xmlns:a16="http://schemas.microsoft.com/office/drawing/2014/main" id="{0549E67A-571E-41C7-AF7A-0614749DC800}"/>
              </a:ext>
            </a:extLst>
          </p:cNvPr>
          <p:cNvSpPr txBox="1"/>
          <p:nvPr/>
        </p:nvSpPr>
        <p:spPr>
          <a:xfrm>
            <a:off x="4397406" y="2697953"/>
            <a:ext cx="28905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/>
              <a:t>Một tr</a:t>
            </a:r>
            <a:r>
              <a:rPr lang="en-US" sz="3200"/>
              <a:t>ă</a:t>
            </a:r>
            <a:r>
              <a:rPr lang="vi-VN" sz="3200"/>
              <a:t>m</a:t>
            </a:r>
            <a:r>
              <a:rPr lang="en-US" sz="3200"/>
              <a:t> mười</a:t>
            </a:r>
            <a:endParaRPr lang="vi-VN" sz="3200"/>
          </a:p>
          <a:p>
            <a:pPr algn="ctr"/>
            <a:r>
              <a:rPr lang="vi-VN" sz="3200"/>
              <a:t>1</a:t>
            </a:r>
            <a:r>
              <a:rPr lang="en-US" sz="3200"/>
              <a:t>10</a:t>
            </a:r>
          </a:p>
        </p:txBody>
      </p: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37FCC5D6-CD89-4683-91B7-A771333915EA}"/>
              </a:ext>
            </a:extLst>
          </p:cNvPr>
          <p:cNvGrpSpPr/>
          <p:nvPr/>
        </p:nvGrpSpPr>
        <p:grpSpPr>
          <a:xfrm>
            <a:off x="10631710" y="1147862"/>
            <a:ext cx="179898" cy="1413318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353" name="Cube 352">
              <a:extLst>
                <a:ext uri="{FF2B5EF4-FFF2-40B4-BE49-F238E27FC236}">
                  <a16:creationId xmlns:a16="http://schemas.microsoft.com/office/drawing/2014/main" id="{FC74E0BC-47AE-498B-88A1-09F9E1A20AD7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4" name="Cube 353">
              <a:extLst>
                <a:ext uri="{FF2B5EF4-FFF2-40B4-BE49-F238E27FC236}">
                  <a16:creationId xmlns:a16="http://schemas.microsoft.com/office/drawing/2014/main" id="{E9CBD573-8E1F-42EC-96A2-DC4DA829B5C5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5" name="Cube 354">
              <a:extLst>
                <a:ext uri="{FF2B5EF4-FFF2-40B4-BE49-F238E27FC236}">
                  <a16:creationId xmlns:a16="http://schemas.microsoft.com/office/drawing/2014/main" id="{CC4C3106-BD6F-4B9F-940E-B51BFD7F371B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6" name="Cube 355">
              <a:extLst>
                <a:ext uri="{FF2B5EF4-FFF2-40B4-BE49-F238E27FC236}">
                  <a16:creationId xmlns:a16="http://schemas.microsoft.com/office/drawing/2014/main" id="{3C9772EB-4433-4BB2-AB2E-760A5B314BA4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7" name="Cube 356">
              <a:extLst>
                <a:ext uri="{FF2B5EF4-FFF2-40B4-BE49-F238E27FC236}">
                  <a16:creationId xmlns:a16="http://schemas.microsoft.com/office/drawing/2014/main" id="{47274F69-3387-41A6-A2FB-893E10DF6908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8" name="Cube 357">
              <a:extLst>
                <a:ext uri="{FF2B5EF4-FFF2-40B4-BE49-F238E27FC236}">
                  <a16:creationId xmlns:a16="http://schemas.microsoft.com/office/drawing/2014/main" id="{0F64071C-6D73-4FF7-B12D-288DA8F3440C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9" name="Cube 358">
              <a:extLst>
                <a:ext uri="{FF2B5EF4-FFF2-40B4-BE49-F238E27FC236}">
                  <a16:creationId xmlns:a16="http://schemas.microsoft.com/office/drawing/2014/main" id="{F31C2004-29E5-46FF-8FA1-0909DFA0568D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0" name="Cube 359">
              <a:extLst>
                <a:ext uri="{FF2B5EF4-FFF2-40B4-BE49-F238E27FC236}">
                  <a16:creationId xmlns:a16="http://schemas.microsoft.com/office/drawing/2014/main" id="{1FDD3A84-3C22-4A79-A31A-334AE521DF81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1" name="Cube 360">
              <a:extLst>
                <a:ext uri="{FF2B5EF4-FFF2-40B4-BE49-F238E27FC236}">
                  <a16:creationId xmlns:a16="http://schemas.microsoft.com/office/drawing/2014/main" id="{84E76574-3863-422C-B71E-AA9514819EA4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2" name="Cube 361">
              <a:extLst>
                <a:ext uri="{FF2B5EF4-FFF2-40B4-BE49-F238E27FC236}">
                  <a16:creationId xmlns:a16="http://schemas.microsoft.com/office/drawing/2014/main" id="{73FB412D-A5FE-460A-9919-3B0FC1C47221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AA2AAA62-B1C6-43F2-8DD8-6F0BFDC7EB3A}"/>
              </a:ext>
            </a:extLst>
          </p:cNvPr>
          <p:cNvGrpSpPr/>
          <p:nvPr/>
        </p:nvGrpSpPr>
        <p:grpSpPr>
          <a:xfrm>
            <a:off x="8808581" y="1147862"/>
            <a:ext cx="1391081" cy="1413318"/>
            <a:chOff x="1062627" y="1197049"/>
            <a:chExt cx="2642727" cy="2384648"/>
          </a:xfrm>
          <a:solidFill>
            <a:srgbClr val="70AD47"/>
          </a:solidFill>
        </p:grpSpPr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06B6B35E-C216-4DDC-816C-8FA8CF9FAA3F}"/>
                </a:ext>
              </a:extLst>
            </p:cNvPr>
            <p:cNvGrpSpPr/>
            <p:nvPr/>
          </p:nvGrpSpPr>
          <p:grpSpPr>
            <a:xfrm>
              <a:off x="1062627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464" name="Cube 463">
                <a:extLst>
                  <a:ext uri="{FF2B5EF4-FFF2-40B4-BE49-F238E27FC236}">
                    <a16:creationId xmlns:a16="http://schemas.microsoft.com/office/drawing/2014/main" id="{3667D74B-72EE-4FF2-975D-4A07FF3D30F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5" name="Cube 464">
                <a:extLst>
                  <a:ext uri="{FF2B5EF4-FFF2-40B4-BE49-F238E27FC236}">
                    <a16:creationId xmlns:a16="http://schemas.microsoft.com/office/drawing/2014/main" id="{3657E896-4B99-45AB-93B5-C25053C0A2A4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6" name="Cube 465">
                <a:extLst>
                  <a:ext uri="{FF2B5EF4-FFF2-40B4-BE49-F238E27FC236}">
                    <a16:creationId xmlns:a16="http://schemas.microsoft.com/office/drawing/2014/main" id="{1B8CF5F8-4DDC-4244-9078-5B340F51190B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7" name="Cube 466">
                <a:extLst>
                  <a:ext uri="{FF2B5EF4-FFF2-40B4-BE49-F238E27FC236}">
                    <a16:creationId xmlns:a16="http://schemas.microsoft.com/office/drawing/2014/main" id="{1B7EE2EF-510F-45C6-A2C7-FDF076A6AD8F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8" name="Cube 467">
                <a:extLst>
                  <a:ext uri="{FF2B5EF4-FFF2-40B4-BE49-F238E27FC236}">
                    <a16:creationId xmlns:a16="http://schemas.microsoft.com/office/drawing/2014/main" id="{2970D9BE-1CC2-4D92-8BDF-4CD7E6D3CBA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9" name="Cube 468">
                <a:extLst>
                  <a:ext uri="{FF2B5EF4-FFF2-40B4-BE49-F238E27FC236}">
                    <a16:creationId xmlns:a16="http://schemas.microsoft.com/office/drawing/2014/main" id="{48DA6415-F372-4035-A3B4-78D7BF71FD1A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0" name="Cube 469">
                <a:extLst>
                  <a:ext uri="{FF2B5EF4-FFF2-40B4-BE49-F238E27FC236}">
                    <a16:creationId xmlns:a16="http://schemas.microsoft.com/office/drawing/2014/main" id="{74278321-E35A-43E9-BB3C-DEBEF868EB1D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1" name="Cube 470">
                <a:extLst>
                  <a:ext uri="{FF2B5EF4-FFF2-40B4-BE49-F238E27FC236}">
                    <a16:creationId xmlns:a16="http://schemas.microsoft.com/office/drawing/2014/main" id="{A1B40DA1-808A-4933-A1E2-E5F196E0E9F8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2" name="Cube 471">
                <a:extLst>
                  <a:ext uri="{FF2B5EF4-FFF2-40B4-BE49-F238E27FC236}">
                    <a16:creationId xmlns:a16="http://schemas.microsoft.com/office/drawing/2014/main" id="{3A853EEF-C2C1-46B6-A119-31DA04980300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3" name="Cube 472">
                <a:extLst>
                  <a:ext uri="{FF2B5EF4-FFF2-40B4-BE49-F238E27FC236}">
                    <a16:creationId xmlns:a16="http://schemas.microsoft.com/office/drawing/2014/main" id="{A057BF0D-347C-4E37-9EC1-3F885BF0AD28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65" name="Group 364">
              <a:extLst>
                <a:ext uri="{FF2B5EF4-FFF2-40B4-BE49-F238E27FC236}">
                  <a16:creationId xmlns:a16="http://schemas.microsoft.com/office/drawing/2014/main" id="{D7B939E9-D1B8-4BB5-80FA-42FE333B3EB7}"/>
                </a:ext>
              </a:extLst>
            </p:cNvPr>
            <p:cNvGrpSpPr/>
            <p:nvPr/>
          </p:nvGrpSpPr>
          <p:grpSpPr>
            <a:xfrm>
              <a:off x="1318290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454" name="Cube 453">
                <a:extLst>
                  <a:ext uri="{FF2B5EF4-FFF2-40B4-BE49-F238E27FC236}">
                    <a16:creationId xmlns:a16="http://schemas.microsoft.com/office/drawing/2014/main" id="{6DCEE434-9725-4603-A3A5-BA3A1BE450B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5" name="Cube 454">
                <a:extLst>
                  <a:ext uri="{FF2B5EF4-FFF2-40B4-BE49-F238E27FC236}">
                    <a16:creationId xmlns:a16="http://schemas.microsoft.com/office/drawing/2014/main" id="{08DE13BD-4B8D-4AC6-A199-AED785B79345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6" name="Cube 455">
                <a:extLst>
                  <a:ext uri="{FF2B5EF4-FFF2-40B4-BE49-F238E27FC236}">
                    <a16:creationId xmlns:a16="http://schemas.microsoft.com/office/drawing/2014/main" id="{185D90A0-8BE1-4946-98DB-CC33D38030C0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7" name="Cube 456">
                <a:extLst>
                  <a:ext uri="{FF2B5EF4-FFF2-40B4-BE49-F238E27FC236}">
                    <a16:creationId xmlns:a16="http://schemas.microsoft.com/office/drawing/2014/main" id="{6FF7FCA9-1DF5-4D69-ABC3-04748A2CBA7D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8" name="Cube 457">
                <a:extLst>
                  <a:ext uri="{FF2B5EF4-FFF2-40B4-BE49-F238E27FC236}">
                    <a16:creationId xmlns:a16="http://schemas.microsoft.com/office/drawing/2014/main" id="{0B61CFB2-5F3E-4557-B731-0B8AE908DFA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9" name="Cube 458">
                <a:extLst>
                  <a:ext uri="{FF2B5EF4-FFF2-40B4-BE49-F238E27FC236}">
                    <a16:creationId xmlns:a16="http://schemas.microsoft.com/office/drawing/2014/main" id="{FECAF939-CA96-406F-BCE9-8B4F848BAF1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0" name="Cube 459">
                <a:extLst>
                  <a:ext uri="{FF2B5EF4-FFF2-40B4-BE49-F238E27FC236}">
                    <a16:creationId xmlns:a16="http://schemas.microsoft.com/office/drawing/2014/main" id="{56204CEB-5C6B-4C7C-9C58-C43A747CB2E4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1" name="Cube 460">
                <a:extLst>
                  <a:ext uri="{FF2B5EF4-FFF2-40B4-BE49-F238E27FC236}">
                    <a16:creationId xmlns:a16="http://schemas.microsoft.com/office/drawing/2014/main" id="{F0E4650B-1B85-4EBD-8023-CBED0ADF974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2" name="Cube 461">
                <a:extLst>
                  <a:ext uri="{FF2B5EF4-FFF2-40B4-BE49-F238E27FC236}">
                    <a16:creationId xmlns:a16="http://schemas.microsoft.com/office/drawing/2014/main" id="{8C640523-12A2-41A0-8AB9-3677BB2641BC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3" name="Cube 462">
                <a:extLst>
                  <a:ext uri="{FF2B5EF4-FFF2-40B4-BE49-F238E27FC236}">
                    <a16:creationId xmlns:a16="http://schemas.microsoft.com/office/drawing/2014/main" id="{25370F22-363B-4A37-8A00-B8EAD004E8B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18E43BE8-CFCC-497E-BC89-9CA9D2E077C9}"/>
                </a:ext>
              </a:extLst>
            </p:cNvPr>
            <p:cNvGrpSpPr/>
            <p:nvPr/>
          </p:nvGrpSpPr>
          <p:grpSpPr>
            <a:xfrm>
              <a:off x="1573953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444" name="Cube 443">
                <a:extLst>
                  <a:ext uri="{FF2B5EF4-FFF2-40B4-BE49-F238E27FC236}">
                    <a16:creationId xmlns:a16="http://schemas.microsoft.com/office/drawing/2014/main" id="{C24B24F2-4166-4FE8-BEA5-46E08AF8BC23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5" name="Cube 444">
                <a:extLst>
                  <a:ext uri="{FF2B5EF4-FFF2-40B4-BE49-F238E27FC236}">
                    <a16:creationId xmlns:a16="http://schemas.microsoft.com/office/drawing/2014/main" id="{DE76ACEF-C760-4311-82C9-6401B5B0BB34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6" name="Cube 445">
                <a:extLst>
                  <a:ext uri="{FF2B5EF4-FFF2-40B4-BE49-F238E27FC236}">
                    <a16:creationId xmlns:a16="http://schemas.microsoft.com/office/drawing/2014/main" id="{AC67B8A9-EE94-4BEE-94C8-CA8B29A83327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7" name="Cube 446">
                <a:extLst>
                  <a:ext uri="{FF2B5EF4-FFF2-40B4-BE49-F238E27FC236}">
                    <a16:creationId xmlns:a16="http://schemas.microsoft.com/office/drawing/2014/main" id="{02B00178-A65A-4A7F-8FEF-1342A051B4A8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8" name="Cube 447">
                <a:extLst>
                  <a:ext uri="{FF2B5EF4-FFF2-40B4-BE49-F238E27FC236}">
                    <a16:creationId xmlns:a16="http://schemas.microsoft.com/office/drawing/2014/main" id="{7B3B711B-EB42-47DD-859D-1810D9DEF76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9" name="Cube 448">
                <a:extLst>
                  <a:ext uri="{FF2B5EF4-FFF2-40B4-BE49-F238E27FC236}">
                    <a16:creationId xmlns:a16="http://schemas.microsoft.com/office/drawing/2014/main" id="{454C476C-66F5-4471-9E0D-AA5B8778635A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0" name="Cube 449">
                <a:extLst>
                  <a:ext uri="{FF2B5EF4-FFF2-40B4-BE49-F238E27FC236}">
                    <a16:creationId xmlns:a16="http://schemas.microsoft.com/office/drawing/2014/main" id="{37F99A2D-D244-441F-8071-DBA4CAC964F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1" name="Cube 450">
                <a:extLst>
                  <a:ext uri="{FF2B5EF4-FFF2-40B4-BE49-F238E27FC236}">
                    <a16:creationId xmlns:a16="http://schemas.microsoft.com/office/drawing/2014/main" id="{18C9DED6-0960-4399-999E-6D3FE037BC3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2" name="Cube 451">
                <a:extLst>
                  <a:ext uri="{FF2B5EF4-FFF2-40B4-BE49-F238E27FC236}">
                    <a16:creationId xmlns:a16="http://schemas.microsoft.com/office/drawing/2014/main" id="{04DE289E-D938-490B-88A2-237EE0FECF6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3" name="Cube 452">
                <a:extLst>
                  <a:ext uri="{FF2B5EF4-FFF2-40B4-BE49-F238E27FC236}">
                    <a16:creationId xmlns:a16="http://schemas.microsoft.com/office/drawing/2014/main" id="{ABCF8259-8A15-4EF0-AA16-318CC4D97F8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C998EA26-F32B-449B-AD88-46ACBCA069C0}"/>
                </a:ext>
              </a:extLst>
            </p:cNvPr>
            <p:cNvGrpSpPr/>
            <p:nvPr/>
          </p:nvGrpSpPr>
          <p:grpSpPr>
            <a:xfrm>
              <a:off x="1829616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434" name="Cube 433">
                <a:extLst>
                  <a:ext uri="{FF2B5EF4-FFF2-40B4-BE49-F238E27FC236}">
                    <a16:creationId xmlns:a16="http://schemas.microsoft.com/office/drawing/2014/main" id="{46C0BB28-E7F5-4FD2-8EB7-7D4A585371C8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5" name="Cube 434">
                <a:extLst>
                  <a:ext uri="{FF2B5EF4-FFF2-40B4-BE49-F238E27FC236}">
                    <a16:creationId xmlns:a16="http://schemas.microsoft.com/office/drawing/2014/main" id="{C0CCEE86-CBE8-476F-92C8-12437C56596A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6" name="Cube 435">
                <a:extLst>
                  <a:ext uri="{FF2B5EF4-FFF2-40B4-BE49-F238E27FC236}">
                    <a16:creationId xmlns:a16="http://schemas.microsoft.com/office/drawing/2014/main" id="{BE551DEE-F6A5-4403-8A1C-489D1C01FFD5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7" name="Cube 436">
                <a:extLst>
                  <a:ext uri="{FF2B5EF4-FFF2-40B4-BE49-F238E27FC236}">
                    <a16:creationId xmlns:a16="http://schemas.microsoft.com/office/drawing/2014/main" id="{43AD3139-0533-4AB4-9221-C9D07B70E11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8" name="Cube 437">
                <a:extLst>
                  <a:ext uri="{FF2B5EF4-FFF2-40B4-BE49-F238E27FC236}">
                    <a16:creationId xmlns:a16="http://schemas.microsoft.com/office/drawing/2014/main" id="{94D66DF5-6D8D-4DDF-ADE5-917DC3D4AB7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9" name="Cube 438">
                <a:extLst>
                  <a:ext uri="{FF2B5EF4-FFF2-40B4-BE49-F238E27FC236}">
                    <a16:creationId xmlns:a16="http://schemas.microsoft.com/office/drawing/2014/main" id="{16F84867-CF75-4C78-AB83-8BD7BFD847B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0" name="Cube 439">
                <a:extLst>
                  <a:ext uri="{FF2B5EF4-FFF2-40B4-BE49-F238E27FC236}">
                    <a16:creationId xmlns:a16="http://schemas.microsoft.com/office/drawing/2014/main" id="{6AD9E59F-357C-4BB7-843A-F6CDB9D492AA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1" name="Cube 440">
                <a:extLst>
                  <a:ext uri="{FF2B5EF4-FFF2-40B4-BE49-F238E27FC236}">
                    <a16:creationId xmlns:a16="http://schemas.microsoft.com/office/drawing/2014/main" id="{D9C1F275-EACE-4C4E-8656-88A1E3158431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2" name="Cube 441">
                <a:extLst>
                  <a:ext uri="{FF2B5EF4-FFF2-40B4-BE49-F238E27FC236}">
                    <a16:creationId xmlns:a16="http://schemas.microsoft.com/office/drawing/2014/main" id="{0C5B59A7-93C8-4CD0-BFD9-EBCDC244E293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43" name="Cube 442">
                <a:extLst>
                  <a:ext uri="{FF2B5EF4-FFF2-40B4-BE49-F238E27FC236}">
                    <a16:creationId xmlns:a16="http://schemas.microsoft.com/office/drawing/2014/main" id="{04CCF9DE-37B9-4F9E-B368-BA45D94026D1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30164B38-AC1B-40E6-9510-6C350EFB5C71}"/>
                </a:ext>
              </a:extLst>
            </p:cNvPr>
            <p:cNvGrpSpPr/>
            <p:nvPr/>
          </p:nvGrpSpPr>
          <p:grpSpPr>
            <a:xfrm>
              <a:off x="2085279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424" name="Cube 423">
                <a:extLst>
                  <a:ext uri="{FF2B5EF4-FFF2-40B4-BE49-F238E27FC236}">
                    <a16:creationId xmlns:a16="http://schemas.microsoft.com/office/drawing/2014/main" id="{EEAB205E-CC69-4D53-AD7C-80AC0F639C27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5" name="Cube 424">
                <a:extLst>
                  <a:ext uri="{FF2B5EF4-FFF2-40B4-BE49-F238E27FC236}">
                    <a16:creationId xmlns:a16="http://schemas.microsoft.com/office/drawing/2014/main" id="{D23BF895-406C-4CDB-ADEE-CF80719808A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6" name="Cube 425">
                <a:extLst>
                  <a:ext uri="{FF2B5EF4-FFF2-40B4-BE49-F238E27FC236}">
                    <a16:creationId xmlns:a16="http://schemas.microsoft.com/office/drawing/2014/main" id="{C3436ACA-04EB-40C9-BF8E-D45637C776E3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7" name="Cube 426">
                <a:extLst>
                  <a:ext uri="{FF2B5EF4-FFF2-40B4-BE49-F238E27FC236}">
                    <a16:creationId xmlns:a16="http://schemas.microsoft.com/office/drawing/2014/main" id="{8306F685-B575-4A3E-A9C4-09A803464C90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8" name="Cube 427">
                <a:extLst>
                  <a:ext uri="{FF2B5EF4-FFF2-40B4-BE49-F238E27FC236}">
                    <a16:creationId xmlns:a16="http://schemas.microsoft.com/office/drawing/2014/main" id="{F5AEE6EA-181B-4995-ADAD-6EBB2C298BE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9" name="Cube 428">
                <a:extLst>
                  <a:ext uri="{FF2B5EF4-FFF2-40B4-BE49-F238E27FC236}">
                    <a16:creationId xmlns:a16="http://schemas.microsoft.com/office/drawing/2014/main" id="{FB391704-E14F-4652-9EB6-143BCEA242CC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0" name="Cube 429">
                <a:extLst>
                  <a:ext uri="{FF2B5EF4-FFF2-40B4-BE49-F238E27FC236}">
                    <a16:creationId xmlns:a16="http://schemas.microsoft.com/office/drawing/2014/main" id="{1B30C9A3-610A-42C2-8795-230880C8896A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1" name="Cube 430">
                <a:extLst>
                  <a:ext uri="{FF2B5EF4-FFF2-40B4-BE49-F238E27FC236}">
                    <a16:creationId xmlns:a16="http://schemas.microsoft.com/office/drawing/2014/main" id="{2FFF598F-8199-469C-B04B-939458150C8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2" name="Cube 431">
                <a:extLst>
                  <a:ext uri="{FF2B5EF4-FFF2-40B4-BE49-F238E27FC236}">
                    <a16:creationId xmlns:a16="http://schemas.microsoft.com/office/drawing/2014/main" id="{186DB3AE-820E-4500-8A43-06A2CE545D3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33" name="Cube 432">
                <a:extLst>
                  <a:ext uri="{FF2B5EF4-FFF2-40B4-BE49-F238E27FC236}">
                    <a16:creationId xmlns:a16="http://schemas.microsoft.com/office/drawing/2014/main" id="{954ECC8E-93DD-4B63-A489-2EC345FCF6FE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0A93545A-28B3-4E04-A37F-BBD08F5A0C37}"/>
                </a:ext>
              </a:extLst>
            </p:cNvPr>
            <p:cNvGrpSpPr/>
            <p:nvPr/>
          </p:nvGrpSpPr>
          <p:grpSpPr>
            <a:xfrm>
              <a:off x="2340942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414" name="Cube 413">
                <a:extLst>
                  <a:ext uri="{FF2B5EF4-FFF2-40B4-BE49-F238E27FC236}">
                    <a16:creationId xmlns:a16="http://schemas.microsoft.com/office/drawing/2014/main" id="{5780F62D-94CF-4B2D-90BE-320F302391F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5" name="Cube 414">
                <a:extLst>
                  <a:ext uri="{FF2B5EF4-FFF2-40B4-BE49-F238E27FC236}">
                    <a16:creationId xmlns:a16="http://schemas.microsoft.com/office/drawing/2014/main" id="{554B30BC-F474-445F-BAC5-E7E384CFCFDA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6" name="Cube 415">
                <a:extLst>
                  <a:ext uri="{FF2B5EF4-FFF2-40B4-BE49-F238E27FC236}">
                    <a16:creationId xmlns:a16="http://schemas.microsoft.com/office/drawing/2014/main" id="{6A83B725-5CD8-4F50-B3AE-449BE8530BA3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7" name="Cube 416">
                <a:extLst>
                  <a:ext uri="{FF2B5EF4-FFF2-40B4-BE49-F238E27FC236}">
                    <a16:creationId xmlns:a16="http://schemas.microsoft.com/office/drawing/2014/main" id="{C913AAA5-C0C1-4215-BCB2-D875C5741817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8" name="Cube 417">
                <a:extLst>
                  <a:ext uri="{FF2B5EF4-FFF2-40B4-BE49-F238E27FC236}">
                    <a16:creationId xmlns:a16="http://schemas.microsoft.com/office/drawing/2014/main" id="{9CBEDA9A-44D7-4B9B-8280-3C784BD49411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9" name="Cube 418">
                <a:extLst>
                  <a:ext uri="{FF2B5EF4-FFF2-40B4-BE49-F238E27FC236}">
                    <a16:creationId xmlns:a16="http://schemas.microsoft.com/office/drawing/2014/main" id="{D4C8183F-59CC-4765-A828-32E605DD942C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0" name="Cube 419">
                <a:extLst>
                  <a:ext uri="{FF2B5EF4-FFF2-40B4-BE49-F238E27FC236}">
                    <a16:creationId xmlns:a16="http://schemas.microsoft.com/office/drawing/2014/main" id="{D09E2D29-C2B9-4A99-9CDA-DE63ECBD8B01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1" name="Cube 420">
                <a:extLst>
                  <a:ext uri="{FF2B5EF4-FFF2-40B4-BE49-F238E27FC236}">
                    <a16:creationId xmlns:a16="http://schemas.microsoft.com/office/drawing/2014/main" id="{0DC3905D-F5A9-4AD3-8CF9-4D4E565C881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2" name="Cube 421">
                <a:extLst>
                  <a:ext uri="{FF2B5EF4-FFF2-40B4-BE49-F238E27FC236}">
                    <a16:creationId xmlns:a16="http://schemas.microsoft.com/office/drawing/2014/main" id="{63C49265-F93C-4FC0-A2D2-00ADBD2171D8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3" name="Cube 422">
                <a:extLst>
                  <a:ext uri="{FF2B5EF4-FFF2-40B4-BE49-F238E27FC236}">
                    <a16:creationId xmlns:a16="http://schemas.microsoft.com/office/drawing/2014/main" id="{1C6EF6EC-082B-4AA2-BDB5-C9D4D63ADB8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8900AFDE-B16A-436C-91FE-45ED378F1DA9}"/>
                </a:ext>
              </a:extLst>
            </p:cNvPr>
            <p:cNvGrpSpPr/>
            <p:nvPr/>
          </p:nvGrpSpPr>
          <p:grpSpPr>
            <a:xfrm>
              <a:off x="2596605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404" name="Cube 403">
                <a:extLst>
                  <a:ext uri="{FF2B5EF4-FFF2-40B4-BE49-F238E27FC236}">
                    <a16:creationId xmlns:a16="http://schemas.microsoft.com/office/drawing/2014/main" id="{6CE3BE3D-F688-4979-998A-671A5D38BC88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5" name="Cube 404">
                <a:extLst>
                  <a:ext uri="{FF2B5EF4-FFF2-40B4-BE49-F238E27FC236}">
                    <a16:creationId xmlns:a16="http://schemas.microsoft.com/office/drawing/2014/main" id="{765237F3-4338-4B7E-A65E-B40C997FE193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6" name="Cube 405">
                <a:extLst>
                  <a:ext uri="{FF2B5EF4-FFF2-40B4-BE49-F238E27FC236}">
                    <a16:creationId xmlns:a16="http://schemas.microsoft.com/office/drawing/2014/main" id="{D28ED367-97D9-4B9F-B3CB-06E51083761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7" name="Cube 406">
                <a:extLst>
                  <a:ext uri="{FF2B5EF4-FFF2-40B4-BE49-F238E27FC236}">
                    <a16:creationId xmlns:a16="http://schemas.microsoft.com/office/drawing/2014/main" id="{A378B647-4D09-4930-8931-F4522B825D88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8" name="Cube 407">
                <a:extLst>
                  <a:ext uri="{FF2B5EF4-FFF2-40B4-BE49-F238E27FC236}">
                    <a16:creationId xmlns:a16="http://schemas.microsoft.com/office/drawing/2014/main" id="{54004299-6DC3-4253-A96F-93CBF78CC6CD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9" name="Cube 408">
                <a:extLst>
                  <a:ext uri="{FF2B5EF4-FFF2-40B4-BE49-F238E27FC236}">
                    <a16:creationId xmlns:a16="http://schemas.microsoft.com/office/drawing/2014/main" id="{23A3787E-1605-4A44-822C-1D4EC52FA11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0" name="Cube 409">
                <a:extLst>
                  <a:ext uri="{FF2B5EF4-FFF2-40B4-BE49-F238E27FC236}">
                    <a16:creationId xmlns:a16="http://schemas.microsoft.com/office/drawing/2014/main" id="{AB591BAD-38E4-48BF-B25B-305EB9773EC0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1" name="Cube 410">
                <a:extLst>
                  <a:ext uri="{FF2B5EF4-FFF2-40B4-BE49-F238E27FC236}">
                    <a16:creationId xmlns:a16="http://schemas.microsoft.com/office/drawing/2014/main" id="{0AF95C25-B7DC-401A-AE84-9620B07F1B9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2" name="Cube 411">
                <a:extLst>
                  <a:ext uri="{FF2B5EF4-FFF2-40B4-BE49-F238E27FC236}">
                    <a16:creationId xmlns:a16="http://schemas.microsoft.com/office/drawing/2014/main" id="{71237614-310C-4046-94E5-E46116B34668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3" name="Cube 412">
                <a:extLst>
                  <a:ext uri="{FF2B5EF4-FFF2-40B4-BE49-F238E27FC236}">
                    <a16:creationId xmlns:a16="http://schemas.microsoft.com/office/drawing/2014/main" id="{4CBCC122-A6B7-4F21-B681-C77656EB4170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38C241C6-3CBC-4BA4-B771-3DAC70C4F5D5}"/>
                </a:ext>
              </a:extLst>
            </p:cNvPr>
            <p:cNvGrpSpPr/>
            <p:nvPr/>
          </p:nvGrpSpPr>
          <p:grpSpPr>
            <a:xfrm>
              <a:off x="2852268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94" name="Cube 393">
                <a:extLst>
                  <a:ext uri="{FF2B5EF4-FFF2-40B4-BE49-F238E27FC236}">
                    <a16:creationId xmlns:a16="http://schemas.microsoft.com/office/drawing/2014/main" id="{AF6AEDD5-8885-4E97-93FB-6921722B6431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5" name="Cube 394">
                <a:extLst>
                  <a:ext uri="{FF2B5EF4-FFF2-40B4-BE49-F238E27FC236}">
                    <a16:creationId xmlns:a16="http://schemas.microsoft.com/office/drawing/2014/main" id="{DDB59B19-7BC5-4BA8-A188-14667D754D87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6" name="Cube 395">
                <a:extLst>
                  <a:ext uri="{FF2B5EF4-FFF2-40B4-BE49-F238E27FC236}">
                    <a16:creationId xmlns:a16="http://schemas.microsoft.com/office/drawing/2014/main" id="{AE06FA98-26BF-4F5A-8485-46484300E0C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7" name="Cube 396">
                <a:extLst>
                  <a:ext uri="{FF2B5EF4-FFF2-40B4-BE49-F238E27FC236}">
                    <a16:creationId xmlns:a16="http://schemas.microsoft.com/office/drawing/2014/main" id="{A70826C9-D9E7-4C73-A1D9-28EC6E8D7BC8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8" name="Cube 397">
                <a:extLst>
                  <a:ext uri="{FF2B5EF4-FFF2-40B4-BE49-F238E27FC236}">
                    <a16:creationId xmlns:a16="http://schemas.microsoft.com/office/drawing/2014/main" id="{91EE11CD-A8EE-4D85-B42F-1EF6BBE7C47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9" name="Cube 398">
                <a:extLst>
                  <a:ext uri="{FF2B5EF4-FFF2-40B4-BE49-F238E27FC236}">
                    <a16:creationId xmlns:a16="http://schemas.microsoft.com/office/drawing/2014/main" id="{CC6658B5-3328-4E05-9FDB-E54409F28A5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0" name="Cube 399">
                <a:extLst>
                  <a:ext uri="{FF2B5EF4-FFF2-40B4-BE49-F238E27FC236}">
                    <a16:creationId xmlns:a16="http://schemas.microsoft.com/office/drawing/2014/main" id="{3FD74A1E-C1DA-4C87-AB92-6FE839AA9BA8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1" name="Cube 400">
                <a:extLst>
                  <a:ext uri="{FF2B5EF4-FFF2-40B4-BE49-F238E27FC236}">
                    <a16:creationId xmlns:a16="http://schemas.microsoft.com/office/drawing/2014/main" id="{F2976422-0A41-41D3-84C8-DB87E99496D3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2" name="Cube 401">
                <a:extLst>
                  <a:ext uri="{FF2B5EF4-FFF2-40B4-BE49-F238E27FC236}">
                    <a16:creationId xmlns:a16="http://schemas.microsoft.com/office/drawing/2014/main" id="{0004DC3D-3D1F-4D8D-B6B1-AA73DF9D0718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3" name="Cube 402">
                <a:extLst>
                  <a:ext uri="{FF2B5EF4-FFF2-40B4-BE49-F238E27FC236}">
                    <a16:creationId xmlns:a16="http://schemas.microsoft.com/office/drawing/2014/main" id="{35643D61-6704-46C9-BBD3-2F2CF820315C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6DD37996-0586-40E1-8103-B50B7123DC8E}"/>
                </a:ext>
              </a:extLst>
            </p:cNvPr>
            <p:cNvGrpSpPr/>
            <p:nvPr/>
          </p:nvGrpSpPr>
          <p:grpSpPr>
            <a:xfrm>
              <a:off x="3107931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384" name="Cube 383">
                <a:extLst>
                  <a:ext uri="{FF2B5EF4-FFF2-40B4-BE49-F238E27FC236}">
                    <a16:creationId xmlns:a16="http://schemas.microsoft.com/office/drawing/2014/main" id="{0ECD19F7-C0F9-49BF-9807-E4904AC20A9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5" name="Cube 384">
                <a:extLst>
                  <a:ext uri="{FF2B5EF4-FFF2-40B4-BE49-F238E27FC236}">
                    <a16:creationId xmlns:a16="http://schemas.microsoft.com/office/drawing/2014/main" id="{B369BA81-DB35-4CC9-BD2C-5FC7717AB151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6" name="Cube 385">
                <a:extLst>
                  <a:ext uri="{FF2B5EF4-FFF2-40B4-BE49-F238E27FC236}">
                    <a16:creationId xmlns:a16="http://schemas.microsoft.com/office/drawing/2014/main" id="{5CA32C9D-80E5-4038-A492-515A63876C1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7" name="Cube 386">
                <a:extLst>
                  <a:ext uri="{FF2B5EF4-FFF2-40B4-BE49-F238E27FC236}">
                    <a16:creationId xmlns:a16="http://schemas.microsoft.com/office/drawing/2014/main" id="{C173FE66-CC9A-4F89-B1B8-165424CEFA2B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8" name="Cube 387">
                <a:extLst>
                  <a:ext uri="{FF2B5EF4-FFF2-40B4-BE49-F238E27FC236}">
                    <a16:creationId xmlns:a16="http://schemas.microsoft.com/office/drawing/2014/main" id="{40F758B6-B78E-471B-B134-8A2F7E7ABB15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9" name="Cube 388">
                <a:extLst>
                  <a:ext uri="{FF2B5EF4-FFF2-40B4-BE49-F238E27FC236}">
                    <a16:creationId xmlns:a16="http://schemas.microsoft.com/office/drawing/2014/main" id="{A3AA45EA-D58F-4803-BBA6-97A0096A867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0" name="Cube 389">
                <a:extLst>
                  <a:ext uri="{FF2B5EF4-FFF2-40B4-BE49-F238E27FC236}">
                    <a16:creationId xmlns:a16="http://schemas.microsoft.com/office/drawing/2014/main" id="{D42B52A5-02FF-4242-A021-E83535A1AB8C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1" name="Cube 390">
                <a:extLst>
                  <a:ext uri="{FF2B5EF4-FFF2-40B4-BE49-F238E27FC236}">
                    <a16:creationId xmlns:a16="http://schemas.microsoft.com/office/drawing/2014/main" id="{7EC017BE-AD1B-49C5-88AA-71D7CD4A866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2" name="Cube 391">
                <a:extLst>
                  <a:ext uri="{FF2B5EF4-FFF2-40B4-BE49-F238E27FC236}">
                    <a16:creationId xmlns:a16="http://schemas.microsoft.com/office/drawing/2014/main" id="{86FECE4D-9B1E-4F8E-A5E7-6D1292034E55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3" name="Cube 392">
                <a:extLst>
                  <a:ext uri="{FF2B5EF4-FFF2-40B4-BE49-F238E27FC236}">
                    <a16:creationId xmlns:a16="http://schemas.microsoft.com/office/drawing/2014/main" id="{AA2A8384-149B-4B45-8457-53502898B9FB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DA5F22DD-C5C3-4F94-86FB-BB1991E5F6AB}"/>
                </a:ext>
              </a:extLst>
            </p:cNvPr>
            <p:cNvGrpSpPr/>
            <p:nvPr/>
          </p:nvGrpSpPr>
          <p:grpSpPr>
            <a:xfrm>
              <a:off x="3363590" y="1197049"/>
              <a:ext cx="341764" cy="2384648"/>
              <a:chOff x="6388582" y="1268760"/>
              <a:chExt cx="341764" cy="2232248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74" name="Cube 373">
                <a:extLst>
                  <a:ext uri="{FF2B5EF4-FFF2-40B4-BE49-F238E27FC236}">
                    <a16:creationId xmlns:a16="http://schemas.microsoft.com/office/drawing/2014/main" id="{70F48122-D5F9-4042-A4A0-6CAD77582A61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5" name="Cube 374">
                <a:extLst>
                  <a:ext uri="{FF2B5EF4-FFF2-40B4-BE49-F238E27FC236}">
                    <a16:creationId xmlns:a16="http://schemas.microsoft.com/office/drawing/2014/main" id="{B0AF5AF9-752C-49AD-B8D1-89585E89842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6" name="Cube 375">
                <a:extLst>
                  <a:ext uri="{FF2B5EF4-FFF2-40B4-BE49-F238E27FC236}">
                    <a16:creationId xmlns:a16="http://schemas.microsoft.com/office/drawing/2014/main" id="{993E2D0C-B713-409E-8380-3004B511F1C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7" name="Cube 376">
                <a:extLst>
                  <a:ext uri="{FF2B5EF4-FFF2-40B4-BE49-F238E27FC236}">
                    <a16:creationId xmlns:a16="http://schemas.microsoft.com/office/drawing/2014/main" id="{782959C6-4A0C-4083-883F-57B53BD99821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8" name="Cube 377">
                <a:extLst>
                  <a:ext uri="{FF2B5EF4-FFF2-40B4-BE49-F238E27FC236}">
                    <a16:creationId xmlns:a16="http://schemas.microsoft.com/office/drawing/2014/main" id="{0A4BF24F-1C63-4D07-83D9-2B8FB2C74A4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9" name="Cube 378">
                <a:extLst>
                  <a:ext uri="{FF2B5EF4-FFF2-40B4-BE49-F238E27FC236}">
                    <a16:creationId xmlns:a16="http://schemas.microsoft.com/office/drawing/2014/main" id="{1D1CB28C-67D9-4D10-8AFA-68FD5C268D50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0" name="Cube 379">
                <a:extLst>
                  <a:ext uri="{FF2B5EF4-FFF2-40B4-BE49-F238E27FC236}">
                    <a16:creationId xmlns:a16="http://schemas.microsoft.com/office/drawing/2014/main" id="{102510F8-1EEB-4E75-9E25-403FDE0D4DF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1" name="Cube 380">
                <a:extLst>
                  <a:ext uri="{FF2B5EF4-FFF2-40B4-BE49-F238E27FC236}">
                    <a16:creationId xmlns:a16="http://schemas.microsoft.com/office/drawing/2014/main" id="{F9B2E483-67E3-469D-96A3-2A58CE15B708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2" name="Cube 381">
                <a:extLst>
                  <a:ext uri="{FF2B5EF4-FFF2-40B4-BE49-F238E27FC236}">
                    <a16:creationId xmlns:a16="http://schemas.microsoft.com/office/drawing/2014/main" id="{4FCB390F-DE97-495E-84CB-F159583738BD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3" name="Cube 382">
                <a:extLst>
                  <a:ext uri="{FF2B5EF4-FFF2-40B4-BE49-F238E27FC236}">
                    <a16:creationId xmlns:a16="http://schemas.microsoft.com/office/drawing/2014/main" id="{9F13817E-8164-4C93-879D-956D8D29D3E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474" name="TextBox 473">
            <a:extLst>
              <a:ext uri="{FF2B5EF4-FFF2-40B4-BE49-F238E27FC236}">
                <a16:creationId xmlns:a16="http://schemas.microsoft.com/office/drawing/2014/main" id="{4DCC8719-E317-4703-BE92-CFFD3ECF44A0}"/>
              </a:ext>
            </a:extLst>
          </p:cNvPr>
          <p:cNvSpPr txBox="1"/>
          <p:nvPr/>
        </p:nvSpPr>
        <p:spPr>
          <a:xfrm>
            <a:off x="8289602" y="2697953"/>
            <a:ext cx="35509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/>
              <a:t>Một tr</a:t>
            </a:r>
            <a:r>
              <a:rPr lang="en-US" sz="3200"/>
              <a:t>ă</a:t>
            </a:r>
            <a:r>
              <a:rPr lang="vi-VN" sz="3200"/>
              <a:t>m</a:t>
            </a:r>
            <a:r>
              <a:rPr lang="en-US" sz="3200"/>
              <a:t> hai mươi</a:t>
            </a:r>
            <a:endParaRPr lang="vi-VN" sz="3200"/>
          </a:p>
          <a:p>
            <a:pPr algn="ctr"/>
            <a:r>
              <a:rPr lang="vi-VN" sz="3200"/>
              <a:t>1</a:t>
            </a:r>
            <a:r>
              <a:rPr lang="en-US" sz="3200"/>
              <a:t>20</a:t>
            </a:r>
          </a:p>
        </p:txBody>
      </p: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0FD1E202-CAFB-4BAE-AB26-E0BC40E368F9}"/>
              </a:ext>
            </a:extLst>
          </p:cNvPr>
          <p:cNvGrpSpPr/>
          <p:nvPr/>
        </p:nvGrpSpPr>
        <p:grpSpPr>
          <a:xfrm>
            <a:off x="11025049" y="1147862"/>
            <a:ext cx="179898" cy="1413318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476" name="Cube 475">
              <a:extLst>
                <a:ext uri="{FF2B5EF4-FFF2-40B4-BE49-F238E27FC236}">
                  <a16:creationId xmlns:a16="http://schemas.microsoft.com/office/drawing/2014/main" id="{B543CA85-0753-42C1-AA53-4C9DB6E87AE8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7" name="Cube 476">
              <a:extLst>
                <a:ext uri="{FF2B5EF4-FFF2-40B4-BE49-F238E27FC236}">
                  <a16:creationId xmlns:a16="http://schemas.microsoft.com/office/drawing/2014/main" id="{FBEDD1E8-149E-45B5-89B7-4E3D7EBD9915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8" name="Cube 477">
              <a:extLst>
                <a:ext uri="{FF2B5EF4-FFF2-40B4-BE49-F238E27FC236}">
                  <a16:creationId xmlns:a16="http://schemas.microsoft.com/office/drawing/2014/main" id="{70ED02B5-12FA-4908-AF04-711A00F5FD0F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9" name="Cube 478">
              <a:extLst>
                <a:ext uri="{FF2B5EF4-FFF2-40B4-BE49-F238E27FC236}">
                  <a16:creationId xmlns:a16="http://schemas.microsoft.com/office/drawing/2014/main" id="{4ED83DF3-2C4F-4328-8B39-82B5A8A36B56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0" name="Cube 479">
              <a:extLst>
                <a:ext uri="{FF2B5EF4-FFF2-40B4-BE49-F238E27FC236}">
                  <a16:creationId xmlns:a16="http://schemas.microsoft.com/office/drawing/2014/main" id="{1BEF8290-B4E7-4626-9EF9-9065B6EDE84B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1" name="Cube 480">
              <a:extLst>
                <a:ext uri="{FF2B5EF4-FFF2-40B4-BE49-F238E27FC236}">
                  <a16:creationId xmlns:a16="http://schemas.microsoft.com/office/drawing/2014/main" id="{7B9C815F-A1E0-4A0E-8428-B79E7899C4FD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2" name="Cube 481">
              <a:extLst>
                <a:ext uri="{FF2B5EF4-FFF2-40B4-BE49-F238E27FC236}">
                  <a16:creationId xmlns:a16="http://schemas.microsoft.com/office/drawing/2014/main" id="{6C295F54-0361-4DA3-AE35-CB613E55A5DC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3" name="Cube 482">
              <a:extLst>
                <a:ext uri="{FF2B5EF4-FFF2-40B4-BE49-F238E27FC236}">
                  <a16:creationId xmlns:a16="http://schemas.microsoft.com/office/drawing/2014/main" id="{7D003A95-71A1-4155-B7B7-A22C03C739C8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4" name="Cube 483">
              <a:extLst>
                <a:ext uri="{FF2B5EF4-FFF2-40B4-BE49-F238E27FC236}">
                  <a16:creationId xmlns:a16="http://schemas.microsoft.com/office/drawing/2014/main" id="{22ACD2AF-750A-4360-AD97-C7669AB46C9B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5" name="Cube 484">
              <a:extLst>
                <a:ext uri="{FF2B5EF4-FFF2-40B4-BE49-F238E27FC236}">
                  <a16:creationId xmlns:a16="http://schemas.microsoft.com/office/drawing/2014/main" id="{DA39EF2A-1227-4A17-8648-E21190F3FABF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6" name="Group 485">
            <a:extLst>
              <a:ext uri="{FF2B5EF4-FFF2-40B4-BE49-F238E27FC236}">
                <a16:creationId xmlns:a16="http://schemas.microsoft.com/office/drawing/2014/main" id="{FDAF2FBE-B587-474A-9D70-58E868981CFB}"/>
              </a:ext>
            </a:extLst>
          </p:cNvPr>
          <p:cNvGrpSpPr/>
          <p:nvPr/>
        </p:nvGrpSpPr>
        <p:grpSpPr>
          <a:xfrm>
            <a:off x="2944869" y="4077072"/>
            <a:ext cx="179898" cy="1413318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487" name="Cube 486">
              <a:extLst>
                <a:ext uri="{FF2B5EF4-FFF2-40B4-BE49-F238E27FC236}">
                  <a16:creationId xmlns:a16="http://schemas.microsoft.com/office/drawing/2014/main" id="{AA4D384F-B62D-4709-A6C5-3AE798E17BC2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8" name="Cube 487">
              <a:extLst>
                <a:ext uri="{FF2B5EF4-FFF2-40B4-BE49-F238E27FC236}">
                  <a16:creationId xmlns:a16="http://schemas.microsoft.com/office/drawing/2014/main" id="{1A699849-1370-4464-A144-2DF238C93A28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9" name="Cube 488">
              <a:extLst>
                <a:ext uri="{FF2B5EF4-FFF2-40B4-BE49-F238E27FC236}">
                  <a16:creationId xmlns:a16="http://schemas.microsoft.com/office/drawing/2014/main" id="{D4D9402E-CDEF-4F0C-8A84-F6BBD6F8A6BB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0" name="Cube 489">
              <a:extLst>
                <a:ext uri="{FF2B5EF4-FFF2-40B4-BE49-F238E27FC236}">
                  <a16:creationId xmlns:a16="http://schemas.microsoft.com/office/drawing/2014/main" id="{9D35C34B-D265-4942-BB65-26DC4F4C1606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1" name="Cube 490">
              <a:extLst>
                <a:ext uri="{FF2B5EF4-FFF2-40B4-BE49-F238E27FC236}">
                  <a16:creationId xmlns:a16="http://schemas.microsoft.com/office/drawing/2014/main" id="{90A8F0AC-EC9A-4F5D-A609-DF0A90542D52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2" name="Cube 491">
              <a:extLst>
                <a:ext uri="{FF2B5EF4-FFF2-40B4-BE49-F238E27FC236}">
                  <a16:creationId xmlns:a16="http://schemas.microsoft.com/office/drawing/2014/main" id="{F2FEAD35-F9B6-4C2E-8BB7-2A2608F02E57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3" name="Cube 492">
              <a:extLst>
                <a:ext uri="{FF2B5EF4-FFF2-40B4-BE49-F238E27FC236}">
                  <a16:creationId xmlns:a16="http://schemas.microsoft.com/office/drawing/2014/main" id="{767B3612-D985-462A-A905-7821762BB7F7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4" name="Cube 493">
              <a:extLst>
                <a:ext uri="{FF2B5EF4-FFF2-40B4-BE49-F238E27FC236}">
                  <a16:creationId xmlns:a16="http://schemas.microsoft.com/office/drawing/2014/main" id="{9EFE8D95-E3AC-4249-8F36-87F428AEEAEF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5" name="Cube 494">
              <a:extLst>
                <a:ext uri="{FF2B5EF4-FFF2-40B4-BE49-F238E27FC236}">
                  <a16:creationId xmlns:a16="http://schemas.microsoft.com/office/drawing/2014/main" id="{C91603D7-32EC-4C25-8B1B-AED87E63AD5E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6" name="Cube 495">
              <a:extLst>
                <a:ext uri="{FF2B5EF4-FFF2-40B4-BE49-F238E27FC236}">
                  <a16:creationId xmlns:a16="http://schemas.microsoft.com/office/drawing/2014/main" id="{AA76A381-AC6B-4375-B339-38EF233AE436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552C536A-6F11-4945-9AD9-9128ED96D4FE}"/>
              </a:ext>
            </a:extLst>
          </p:cNvPr>
          <p:cNvGrpSpPr/>
          <p:nvPr/>
        </p:nvGrpSpPr>
        <p:grpSpPr>
          <a:xfrm>
            <a:off x="856306" y="4088470"/>
            <a:ext cx="1391081" cy="1413318"/>
            <a:chOff x="1062627" y="1197049"/>
            <a:chExt cx="2642727" cy="2384648"/>
          </a:xfrm>
          <a:solidFill>
            <a:srgbClr val="70AD47"/>
          </a:solidFill>
        </p:grpSpPr>
        <p:grpSp>
          <p:nvGrpSpPr>
            <p:cNvPr id="498" name="Group 497">
              <a:extLst>
                <a:ext uri="{FF2B5EF4-FFF2-40B4-BE49-F238E27FC236}">
                  <a16:creationId xmlns:a16="http://schemas.microsoft.com/office/drawing/2014/main" id="{D35F5ABF-E5B6-47E4-A3A3-9EEE328F5110}"/>
                </a:ext>
              </a:extLst>
            </p:cNvPr>
            <p:cNvGrpSpPr/>
            <p:nvPr/>
          </p:nvGrpSpPr>
          <p:grpSpPr>
            <a:xfrm>
              <a:off x="1062627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598" name="Cube 597">
                <a:extLst>
                  <a:ext uri="{FF2B5EF4-FFF2-40B4-BE49-F238E27FC236}">
                    <a16:creationId xmlns:a16="http://schemas.microsoft.com/office/drawing/2014/main" id="{640380D4-470E-4045-A15E-6B051055FFA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9" name="Cube 598">
                <a:extLst>
                  <a:ext uri="{FF2B5EF4-FFF2-40B4-BE49-F238E27FC236}">
                    <a16:creationId xmlns:a16="http://schemas.microsoft.com/office/drawing/2014/main" id="{750DEA78-BEAA-49B7-9E41-9CBBBD2AEE0C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0" name="Cube 599">
                <a:extLst>
                  <a:ext uri="{FF2B5EF4-FFF2-40B4-BE49-F238E27FC236}">
                    <a16:creationId xmlns:a16="http://schemas.microsoft.com/office/drawing/2014/main" id="{13B4B0C5-5548-4FB3-9A1E-699741B489BE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1" name="Cube 600">
                <a:extLst>
                  <a:ext uri="{FF2B5EF4-FFF2-40B4-BE49-F238E27FC236}">
                    <a16:creationId xmlns:a16="http://schemas.microsoft.com/office/drawing/2014/main" id="{D7600041-9CB0-43AD-A7F5-347A54446B45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2" name="Cube 601">
                <a:extLst>
                  <a:ext uri="{FF2B5EF4-FFF2-40B4-BE49-F238E27FC236}">
                    <a16:creationId xmlns:a16="http://schemas.microsoft.com/office/drawing/2014/main" id="{749B5CDB-5D89-4C5B-A45B-3A797921CDF0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3" name="Cube 602">
                <a:extLst>
                  <a:ext uri="{FF2B5EF4-FFF2-40B4-BE49-F238E27FC236}">
                    <a16:creationId xmlns:a16="http://schemas.microsoft.com/office/drawing/2014/main" id="{9E7B66EF-8659-43BE-B0CB-EB32914129C5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4" name="Cube 603">
                <a:extLst>
                  <a:ext uri="{FF2B5EF4-FFF2-40B4-BE49-F238E27FC236}">
                    <a16:creationId xmlns:a16="http://schemas.microsoft.com/office/drawing/2014/main" id="{D554FFBE-636E-4FCF-9640-147EA3B94B6B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5" name="Cube 604">
                <a:extLst>
                  <a:ext uri="{FF2B5EF4-FFF2-40B4-BE49-F238E27FC236}">
                    <a16:creationId xmlns:a16="http://schemas.microsoft.com/office/drawing/2014/main" id="{9295B324-D708-4C1E-820E-9ADA8DAD98F3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6" name="Cube 605">
                <a:extLst>
                  <a:ext uri="{FF2B5EF4-FFF2-40B4-BE49-F238E27FC236}">
                    <a16:creationId xmlns:a16="http://schemas.microsoft.com/office/drawing/2014/main" id="{509E6955-B0AB-4A0F-B4FB-90D3D01E9E04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7" name="Cube 606">
                <a:extLst>
                  <a:ext uri="{FF2B5EF4-FFF2-40B4-BE49-F238E27FC236}">
                    <a16:creationId xmlns:a16="http://schemas.microsoft.com/office/drawing/2014/main" id="{276D3B68-8F5C-4DC1-A2F5-BE9C19EACB8D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2026DC4E-1ABC-4E15-8A0C-96F8D9783B85}"/>
                </a:ext>
              </a:extLst>
            </p:cNvPr>
            <p:cNvGrpSpPr/>
            <p:nvPr/>
          </p:nvGrpSpPr>
          <p:grpSpPr>
            <a:xfrm>
              <a:off x="1318290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588" name="Cube 587">
                <a:extLst>
                  <a:ext uri="{FF2B5EF4-FFF2-40B4-BE49-F238E27FC236}">
                    <a16:creationId xmlns:a16="http://schemas.microsoft.com/office/drawing/2014/main" id="{AB47C55C-99E1-4AFA-AA9C-A0530660AAE0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9" name="Cube 588">
                <a:extLst>
                  <a:ext uri="{FF2B5EF4-FFF2-40B4-BE49-F238E27FC236}">
                    <a16:creationId xmlns:a16="http://schemas.microsoft.com/office/drawing/2014/main" id="{9AAF8BC6-3BCF-4996-BA91-5F4C9EC421F2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0" name="Cube 589">
                <a:extLst>
                  <a:ext uri="{FF2B5EF4-FFF2-40B4-BE49-F238E27FC236}">
                    <a16:creationId xmlns:a16="http://schemas.microsoft.com/office/drawing/2014/main" id="{AE2091B7-1CD6-4B2F-8659-6B971EB6E69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1" name="Cube 590">
                <a:extLst>
                  <a:ext uri="{FF2B5EF4-FFF2-40B4-BE49-F238E27FC236}">
                    <a16:creationId xmlns:a16="http://schemas.microsoft.com/office/drawing/2014/main" id="{03C72F5E-39FD-4E1C-A922-867BB3CDD03E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2" name="Cube 591">
                <a:extLst>
                  <a:ext uri="{FF2B5EF4-FFF2-40B4-BE49-F238E27FC236}">
                    <a16:creationId xmlns:a16="http://schemas.microsoft.com/office/drawing/2014/main" id="{5EE1CC27-7109-4360-BB67-BE039985661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3" name="Cube 592">
                <a:extLst>
                  <a:ext uri="{FF2B5EF4-FFF2-40B4-BE49-F238E27FC236}">
                    <a16:creationId xmlns:a16="http://schemas.microsoft.com/office/drawing/2014/main" id="{2E3FDB88-551D-49A9-8466-92FEA12E414E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4" name="Cube 593">
                <a:extLst>
                  <a:ext uri="{FF2B5EF4-FFF2-40B4-BE49-F238E27FC236}">
                    <a16:creationId xmlns:a16="http://schemas.microsoft.com/office/drawing/2014/main" id="{DB3DB841-0DCB-46AE-B944-16FB8F31BD21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5" name="Cube 594">
                <a:extLst>
                  <a:ext uri="{FF2B5EF4-FFF2-40B4-BE49-F238E27FC236}">
                    <a16:creationId xmlns:a16="http://schemas.microsoft.com/office/drawing/2014/main" id="{DDC6344C-169F-4A10-AABA-FC6A50A10868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6" name="Cube 595">
                <a:extLst>
                  <a:ext uri="{FF2B5EF4-FFF2-40B4-BE49-F238E27FC236}">
                    <a16:creationId xmlns:a16="http://schemas.microsoft.com/office/drawing/2014/main" id="{8DFA8F37-84C8-43DB-B4B8-DA0E01F5C70F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97" name="Cube 596">
                <a:extLst>
                  <a:ext uri="{FF2B5EF4-FFF2-40B4-BE49-F238E27FC236}">
                    <a16:creationId xmlns:a16="http://schemas.microsoft.com/office/drawing/2014/main" id="{185BD427-EBB2-4E38-B490-B84729861F9B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18F511CE-1175-4683-A68F-6674A069E590}"/>
                </a:ext>
              </a:extLst>
            </p:cNvPr>
            <p:cNvGrpSpPr/>
            <p:nvPr/>
          </p:nvGrpSpPr>
          <p:grpSpPr>
            <a:xfrm>
              <a:off x="1573953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578" name="Cube 577">
                <a:extLst>
                  <a:ext uri="{FF2B5EF4-FFF2-40B4-BE49-F238E27FC236}">
                    <a16:creationId xmlns:a16="http://schemas.microsoft.com/office/drawing/2014/main" id="{3ECB3265-14B8-4177-8D97-33B25AC5AEB0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9" name="Cube 578">
                <a:extLst>
                  <a:ext uri="{FF2B5EF4-FFF2-40B4-BE49-F238E27FC236}">
                    <a16:creationId xmlns:a16="http://schemas.microsoft.com/office/drawing/2014/main" id="{D4EF7A25-B7F5-4624-9759-FBA42EC60646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0" name="Cube 579">
                <a:extLst>
                  <a:ext uri="{FF2B5EF4-FFF2-40B4-BE49-F238E27FC236}">
                    <a16:creationId xmlns:a16="http://schemas.microsoft.com/office/drawing/2014/main" id="{3FA8F83D-E70A-49F3-B5E6-9E2F814BB84B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1" name="Cube 580">
                <a:extLst>
                  <a:ext uri="{FF2B5EF4-FFF2-40B4-BE49-F238E27FC236}">
                    <a16:creationId xmlns:a16="http://schemas.microsoft.com/office/drawing/2014/main" id="{D299A900-7FB0-4FB5-B44B-5F3A363F85BB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2" name="Cube 581">
                <a:extLst>
                  <a:ext uri="{FF2B5EF4-FFF2-40B4-BE49-F238E27FC236}">
                    <a16:creationId xmlns:a16="http://schemas.microsoft.com/office/drawing/2014/main" id="{15A88F37-DC62-44E6-B72A-479BE2FAC1CA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3" name="Cube 582">
                <a:extLst>
                  <a:ext uri="{FF2B5EF4-FFF2-40B4-BE49-F238E27FC236}">
                    <a16:creationId xmlns:a16="http://schemas.microsoft.com/office/drawing/2014/main" id="{4B811496-56B5-4258-BF5D-654BA806EB9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4" name="Cube 583">
                <a:extLst>
                  <a:ext uri="{FF2B5EF4-FFF2-40B4-BE49-F238E27FC236}">
                    <a16:creationId xmlns:a16="http://schemas.microsoft.com/office/drawing/2014/main" id="{A66DF409-D609-4D6F-85AF-36C796490AD0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5" name="Cube 584">
                <a:extLst>
                  <a:ext uri="{FF2B5EF4-FFF2-40B4-BE49-F238E27FC236}">
                    <a16:creationId xmlns:a16="http://schemas.microsoft.com/office/drawing/2014/main" id="{2B5B31E3-6EA3-471B-A375-58D371977EFB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6" name="Cube 585">
                <a:extLst>
                  <a:ext uri="{FF2B5EF4-FFF2-40B4-BE49-F238E27FC236}">
                    <a16:creationId xmlns:a16="http://schemas.microsoft.com/office/drawing/2014/main" id="{5622FD9C-4003-4B7C-9B51-097F384A1B3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87" name="Cube 586">
                <a:extLst>
                  <a:ext uri="{FF2B5EF4-FFF2-40B4-BE49-F238E27FC236}">
                    <a16:creationId xmlns:a16="http://schemas.microsoft.com/office/drawing/2014/main" id="{AFA09FA7-12D6-4956-A594-E7D8D7E9E92D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DEDE06A7-C08C-43A3-BF6B-51C9FE3B294A}"/>
                </a:ext>
              </a:extLst>
            </p:cNvPr>
            <p:cNvGrpSpPr/>
            <p:nvPr/>
          </p:nvGrpSpPr>
          <p:grpSpPr>
            <a:xfrm>
              <a:off x="1829616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568" name="Cube 567">
                <a:extLst>
                  <a:ext uri="{FF2B5EF4-FFF2-40B4-BE49-F238E27FC236}">
                    <a16:creationId xmlns:a16="http://schemas.microsoft.com/office/drawing/2014/main" id="{5CED1206-00EB-4B5B-B60B-AF0D3C1B219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9" name="Cube 568">
                <a:extLst>
                  <a:ext uri="{FF2B5EF4-FFF2-40B4-BE49-F238E27FC236}">
                    <a16:creationId xmlns:a16="http://schemas.microsoft.com/office/drawing/2014/main" id="{370A7100-98AE-44CD-AF5A-9F2E44EE8E8B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0" name="Cube 569">
                <a:extLst>
                  <a:ext uri="{FF2B5EF4-FFF2-40B4-BE49-F238E27FC236}">
                    <a16:creationId xmlns:a16="http://schemas.microsoft.com/office/drawing/2014/main" id="{F5A7978D-03CF-47A0-947A-1C92AFE9DC4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1" name="Cube 570">
                <a:extLst>
                  <a:ext uri="{FF2B5EF4-FFF2-40B4-BE49-F238E27FC236}">
                    <a16:creationId xmlns:a16="http://schemas.microsoft.com/office/drawing/2014/main" id="{14913A66-5F20-4D70-8F30-DA8110CC14E7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2" name="Cube 571">
                <a:extLst>
                  <a:ext uri="{FF2B5EF4-FFF2-40B4-BE49-F238E27FC236}">
                    <a16:creationId xmlns:a16="http://schemas.microsoft.com/office/drawing/2014/main" id="{DF0CDFFD-13AA-486D-A54C-D739D7FE7BE4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3" name="Cube 572">
                <a:extLst>
                  <a:ext uri="{FF2B5EF4-FFF2-40B4-BE49-F238E27FC236}">
                    <a16:creationId xmlns:a16="http://schemas.microsoft.com/office/drawing/2014/main" id="{1FD08AA2-A5C8-4684-B611-4B16CC3BA5A0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4" name="Cube 573">
                <a:extLst>
                  <a:ext uri="{FF2B5EF4-FFF2-40B4-BE49-F238E27FC236}">
                    <a16:creationId xmlns:a16="http://schemas.microsoft.com/office/drawing/2014/main" id="{54A05D71-E1CF-4EAD-AAB3-1A57A5803C3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5" name="Cube 574">
                <a:extLst>
                  <a:ext uri="{FF2B5EF4-FFF2-40B4-BE49-F238E27FC236}">
                    <a16:creationId xmlns:a16="http://schemas.microsoft.com/office/drawing/2014/main" id="{7B223BF6-D1C5-438D-BBB9-F8EDECC340A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6" name="Cube 575">
                <a:extLst>
                  <a:ext uri="{FF2B5EF4-FFF2-40B4-BE49-F238E27FC236}">
                    <a16:creationId xmlns:a16="http://schemas.microsoft.com/office/drawing/2014/main" id="{085C3EDA-3308-4CEC-AB2B-A7A44B17F603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77" name="Cube 576">
                <a:extLst>
                  <a:ext uri="{FF2B5EF4-FFF2-40B4-BE49-F238E27FC236}">
                    <a16:creationId xmlns:a16="http://schemas.microsoft.com/office/drawing/2014/main" id="{171B93BB-870D-45A3-992B-A860CC59D731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02" name="Group 501">
              <a:extLst>
                <a:ext uri="{FF2B5EF4-FFF2-40B4-BE49-F238E27FC236}">
                  <a16:creationId xmlns:a16="http://schemas.microsoft.com/office/drawing/2014/main" id="{BFC71C0B-7272-4440-8183-0A13553EF8B1}"/>
                </a:ext>
              </a:extLst>
            </p:cNvPr>
            <p:cNvGrpSpPr/>
            <p:nvPr/>
          </p:nvGrpSpPr>
          <p:grpSpPr>
            <a:xfrm>
              <a:off x="2085279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558" name="Cube 557">
                <a:extLst>
                  <a:ext uri="{FF2B5EF4-FFF2-40B4-BE49-F238E27FC236}">
                    <a16:creationId xmlns:a16="http://schemas.microsoft.com/office/drawing/2014/main" id="{6A93D8D1-7CF7-4FA6-9942-998ADE2EF033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9" name="Cube 558">
                <a:extLst>
                  <a:ext uri="{FF2B5EF4-FFF2-40B4-BE49-F238E27FC236}">
                    <a16:creationId xmlns:a16="http://schemas.microsoft.com/office/drawing/2014/main" id="{BEB1F099-D53B-477B-9373-CFEC67B9C48B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0" name="Cube 559">
                <a:extLst>
                  <a:ext uri="{FF2B5EF4-FFF2-40B4-BE49-F238E27FC236}">
                    <a16:creationId xmlns:a16="http://schemas.microsoft.com/office/drawing/2014/main" id="{5D0570F6-752F-42EB-9199-33DAB34EB763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1" name="Cube 560">
                <a:extLst>
                  <a:ext uri="{FF2B5EF4-FFF2-40B4-BE49-F238E27FC236}">
                    <a16:creationId xmlns:a16="http://schemas.microsoft.com/office/drawing/2014/main" id="{2F0BB76C-8349-412F-AEA3-FED05F1D5EDC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2" name="Cube 561">
                <a:extLst>
                  <a:ext uri="{FF2B5EF4-FFF2-40B4-BE49-F238E27FC236}">
                    <a16:creationId xmlns:a16="http://schemas.microsoft.com/office/drawing/2014/main" id="{66F3AA7B-834E-4F1C-A8F3-D7E42CE6222B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3" name="Cube 562">
                <a:extLst>
                  <a:ext uri="{FF2B5EF4-FFF2-40B4-BE49-F238E27FC236}">
                    <a16:creationId xmlns:a16="http://schemas.microsoft.com/office/drawing/2014/main" id="{5E973077-FE6D-46D6-95F6-071D7D9560F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4" name="Cube 563">
                <a:extLst>
                  <a:ext uri="{FF2B5EF4-FFF2-40B4-BE49-F238E27FC236}">
                    <a16:creationId xmlns:a16="http://schemas.microsoft.com/office/drawing/2014/main" id="{3C325240-F329-44A8-9B54-ECC954082DA7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5" name="Cube 564">
                <a:extLst>
                  <a:ext uri="{FF2B5EF4-FFF2-40B4-BE49-F238E27FC236}">
                    <a16:creationId xmlns:a16="http://schemas.microsoft.com/office/drawing/2014/main" id="{C72B3F4C-BDB4-4E83-B15C-2BEF06887B9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6" name="Cube 565">
                <a:extLst>
                  <a:ext uri="{FF2B5EF4-FFF2-40B4-BE49-F238E27FC236}">
                    <a16:creationId xmlns:a16="http://schemas.microsoft.com/office/drawing/2014/main" id="{5AD388BC-C85C-406A-8623-5D8A3813F388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7" name="Cube 566">
                <a:extLst>
                  <a:ext uri="{FF2B5EF4-FFF2-40B4-BE49-F238E27FC236}">
                    <a16:creationId xmlns:a16="http://schemas.microsoft.com/office/drawing/2014/main" id="{2429442F-4811-4194-B660-DE628F20744C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id="{0C03FF56-C048-4C5E-839E-49FF3A115411}"/>
                </a:ext>
              </a:extLst>
            </p:cNvPr>
            <p:cNvGrpSpPr/>
            <p:nvPr/>
          </p:nvGrpSpPr>
          <p:grpSpPr>
            <a:xfrm>
              <a:off x="2340942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548" name="Cube 547">
                <a:extLst>
                  <a:ext uri="{FF2B5EF4-FFF2-40B4-BE49-F238E27FC236}">
                    <a16:creationId xmlns:a16="http://schemas.microsoft.com/office/drawing/2014/main" id="{9B7E71BD-CA1C-4263-BE64-A0381FF35296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9" name="Cube 548">
                <a:extLst>
                  <a:ext uri="{FF2B5EF4-FFF2-40B4-BE49-F238E27FC236}">
                    <a16:creationId xmlns:a16="http://schemas.microsoft.com/office/drawing/2014/main" id="{DC5701AB-44CC-4BBF-9B54-F70CEAC05B5F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0" name="Cube 549">
                <a:extLst>
                  <a:ext uri="{FF2B5EF4-FFF2-40B4-BE49-F238E27FC236}">
                    <a16:creationId xmlns:a16="http://schemas.microsoft.com/office/drawing/2014/main" id="{04B33707-9B82-41AB-8069-D466407E6DD4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1" name="Cube 550">
                <a:extLst>
                  <a:ext uri="{FF2B5EF4-FFF2-40B4-BE49-F238E27FC236}">
                    <a16:creationId xmlns:a16="http://schemas.microsoft.com/office/drawing/2014/main" id="{4654016C-B662-423B-A5B4-DA5232A50601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2" name="Cube 551">
                <a:extLst>
                  <a:ext uri="{FF2B5EF4-FFF2-40B4-BE49-F238E27FC236}">
                    <a16:creationId xmlns:a16="http://schemas.microsoft.com/office/drawing/2014/main" id="{4221DF57-24A7-4320-8A31-64B9ED4AC2C4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3" name="Cube 552">
                <a:extLst>
                  <a:ext uri="{FF2B5EF4-FFF2-40B4-BE49-F238E27FC236}">
                    <a16:creationId xmlns:a16="http://schemas.microsoft.com/office/drawing/2014/main" id="{39C8E783-D144-4FB9-89B8-CD3CBC953DDD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4" name="Cube 553">
                <a:extLst>
                  <a:ext uri="{FF2B5EF4-FFF2-40B4-BE49-F238E27FC236}">
                    <a16:creationId xmlns:a16="http://schemas.microsoft.com/office/drawing/2014/main" id="{FA90651E-9187-40BE-A8CF-DA83878563C2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5" name="Cube 554">
                <a:extLst>
                  <a:ext uri="{FF2B5EF4-FFF2-40B4-BE49-F238E27FC236}">
                    <a16:creationId xmlns:a16="http://schemas.microsoft.com/office/drawing/2014/main" id="{146026B0-B73D-4F65-88FB-D193575B6FF8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6" name="Cube 555">
                <a:extLst>
                  <a:ext uri="{FF2B5EF4-FFF2-40B4-BE49-F238E27FC236}">
                    <a16:creationId xmlns:a16="http://schemas.microsoft.com/office/drawing/2014/main" id="{A14F14BF-04F9-4492-A9B5-CF28080F31F7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7" name="Cube 556">
                <a:extLst>
                  <a:ext uri="{FF2B5EF4-FFF2-40B4-BE49-F238E27FC236}">
                    <a16:creationId xmlns:a16="http://schemas.microsoft.com/office/drawing/2014/main" id="{D5BB79E6-D6CF-4662-A374-42C8FE01D52A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A93A5CD5-464B-40DC-9F8B-E8692C329562}"/>
                </a:ext>
              </a:extLst>
            </p:cNvPr>
            <p:cNvGrpSpPr/>
            <p:nvPr/>
          </p:nvGrpSpPr>
          <p:grpSpPr>
            <a:xfrm>
              <a:off x="2596605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538" name="Cube 537">
                <a:extLst>
                  <a:ext uri="{FF2B5EF4-FFF2-40B4-BE49-F238E27FC236}">
                    <a16:creationId xmlns:a16="http://schemas.microsoft.com/office/drawing/2014/main" id="{CE2648AE-8273-4427-A3BD-498E2EB1FEC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39" name="Cube 538">
                <a:extLst>
                  <a:ext uri="{FF2B5EF4-FFF2-40B4-BE49-F238E27FC236}">
                    <a16:creationId xmlns:a16="http://schemas.microsoft.com/office/drawing/2014/main" id="{BE98F4AC-F4EC-4AB4-9D2F-BEC3AB12E70E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0" name="Cube 539">
                <a:extLst>
                  <a:ext uri="{FF2B5EF4-FFF2-40B4-BE49-F238E27FC236}">
                    <a16:creationId xmlns:a16="http://schemas.microsoft.com/office/drawing/2014/main" id="{1CE1F813-F5EF-4F61-A447-11EB1B08DE80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1" name="Cube 540">
                <a:extLst>
                  <a:ext uri="{FF2B5EF4-FFF2-40B4-BE49-F238E27FC236}">
                    <a16:creationId xmlns:a16="http://schemas.microsoft.com/office/drawing/2014/main" id="{610B6FC4-40B4-4B29-9D9B-4470EB20B978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2" name="Cube 541">
                <a:extLst>
                  <a:ext uri="{FF2B5EF4-FFF2-40B4-BE49-F238E27FC236}">
                    <a16:creationId xmlns:a16="http://schemas.microsoft.com/office/drawing/2014/main" id="{5DD34635-42B8-48F5-871C-7FF02E766EE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3" name="Cube 542">
                <a:extLst>
                  <a:ext uri="{FF2B5EF4-FFF2-40B4-BE49-F238E27FC236}">
                    <a16:creationId xmlns:a16="http://schemas.microsoft.com/office/drawing/2014/main" id="{A69717C6-D25B-459B-8677-F9E9D822625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4" name="Cube 543">
                <a:extLst>
                  <a:ext uri="{FF2B5EF4-FFF2-40B4-BE49-F238E27FC236}">
                    <a16:creationId xmlns:a16="http://schemas.microsoft.com/office/drawing/2014/main" id="{A5DCC8F0-D2A3-4308-A87B-7AA21A08B5A2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5" name="Cube 544">
                <a:extLst>
                  <a:ext uri="{FF2B5EF4-FFF2-40B4-BE49-F238E27FC236}">
                    <a16:creationId xmlns:a16="http://schemas.microsoft.com/office/drawing/2014/main" id="{2A505BD2-D977-4DBD-86AB-9C4F5720DE4F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6" name="Cube 545">
                <a:extLst>
                  <a:ext uri="{FF2B5EF4-FFF2-40B4-BE49-F238E27FC236}">
                    <a16:creationId xmlns:a16="http://schemas.microsoft.com/office/drawing/2014/main" id="{8EA7232A-47F9-4C95-A786-1F49BA5376C6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7" name="Cube 546">
                <a:extLst>
                  <a:ext uri="{FF2B5EF4-FFF2-40B4-BE49-F238E27FC236}">
                    <a16:creationId xmlns:a16="http://schemas.microsoft.com/office/drawing/2014/main" id="{CCDFBF74-3E42-43F7-A77E-F24C1CB9C04F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05" name="Group 504">
              <a:extLst>
                <a:ext uri="{FF2B5EF4-FFF2-40B4-BE49-F238E27FC236}">
                  <a16:creationId xmlns:a16="http://schemas.microsoft.com/office/drawing/2014/main" id="{2B771EC6-E638-4C77-873B-D261218DA802}"/>
                </a:ext>
              </a:extLst>
            </p:cNvPr>
            <p:cNvGrpSpPr/>
            <p:nvPr/>
          </p:nvGrpSpPr>
          <p:grpSpPr>
            <a:xfrm>
              <a:off x="2852268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528" name="Cube 527">
                <a:extLst>
                  <a:ext uri="{FF2B5EF4-FFF2-40B4-BE49-F238E27FC236}">
                    <a16:creationId xmlns:a16="http://schemas.microsoft.com/office/drawing/2014/main" id="{ABAB4F8C-578D-4FB8-AB3A-99879C2EFB51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29" name="Cube 528">
                <a:extLst>
                  <a:ext uri="{FF2B5EF4-FFF2-40B4-BE49-F238E27FC236}">
                    <a16:creationId xmlns:a16="http://schemas.microsoft.com/office/drawing/2014/main" id="{F8891994-42AD-4047-A3A2-01466C4D22E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30" name="Cube 529">
                <a:extLst>
                  <a:ext uri="{FF2B5EF4-FFF2-40B4-BE49-F238E27FC236}">
                    <a16:creationId xmlns:a16="http://schemas.microsoft.com/office/drawing/2014/main" id="{5AED1081-33F7-4FB2-9FCC-7724FCA2D4C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31" name="Cube 530">
                <a:extLst>
                  <a:ext uri="{FF2B5EF4-FFF2-40B4-BE49-F238E27FC236}">
                    <a16:creationId xmlns:a16="http://schemas.microsoft.com/office/drawing/2014/main" id="{4DC7EE6A-CF78-400C-A33E-FBBBBB186F71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32" name="Cube 531">
                <a:extLst>
                  <a:ext uri="{FF2B5EF4-FFF2-40B4-BE49-F238E27FC236}">
                    <a16:creationId xmlns:a16="http://schemas.microsoft.com/office/drawing/2014/main" id="{0847492C-274C-4D10-8917-E406CD3824E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33" name="Cube 532">
                <a:extLst>
                  <a:ext uri="{FF2B5EF4-FFF2-40B4-BE49-F238E27FC236}">
                    <a16:creationId xmlns:a16="http://schemas.microsoft.com/office/drawing/2014/main" id="{45A9735D-3E00-4A8E-B866-07A3A4B0DA8A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34" name="Cube 533">
                <a:extLst>
                  <a:ext uri="{FF2B5EF4-FFF2-40B4-BE49-F238E27FC236}">
                    <a16:creationId xmlns:a16="http://schemas.microsoft.com/office/drawing/2014/main" id="{F4E9A9D0-D105-4A8C-A1E2-5EAD29F4A60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35" name="Cube 534">
                <a:extLst>
                  <a:ext uri="{FF2B5EF4-FFF2-40B4-BE49-F238E27FC236}">
                    <a16:creationId xmlns:a16="http://schemas.microsoft.com/office/drawing/2014/main" id="{6B11FDB6-7BF3-4BAC-830F-AEBD369D680C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36" name="Cube 535">
                <a:extLst>
                  <a:ext uri="{FF2B5EF4-FFF2-40B4-BE49-F238E27FC236}">
                    <a16:creationId xmlns:a16="http://schemas.microsoft.com/office/drawing/2014/main" id="{E23853D3-14BC-4898-9B68-8C22B6F381C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37" name="Cube 536">
                <a:extLst>
                  <a:ext uri="{FF2B5EF4-FFF2-40B4-BE49-F238E27FC236}">
                    <a16:creationId xmlns:a16="http://schemas.microsoft.com/office/drawing/2014/main" id="{68B972EB-D2A3-4DC4-867D-4D17AD94665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E6EA122E-11C5-4182-BA99-71AB0220BF68}"/>
                </a:ext>
              </a:extLst>
            </p:cNvPr>
            <p:cNvGrpSpPr/>
            <p:nvPr/>
          </p:nvGrpSpPr>
          <p:grpSpPr>
            <a:xfrm>
              <a:off x="3107931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518" name="Cube 517">
                <a:extLst>
                  <a:ext uri="{FF2B5EF4-FFF2-40B4-BE49-F238E27FC236}">
                    <a16:creationId xmlns:a16="http://schemas.microsoft.com/office/drawing/2014/main" id="{0F7618BD-0240-4CBA-9154-D2288573C150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19" name="Cube 518">
                <a:extLst>
                  <a:ext uri="{FF2B5EF4-FFF2-40B4-BE49-F238E27FC236}">
                    <a16:creationId xmlns:a16="http://schemas.microsoft.com/office/drawing/2014/main" id="{F164FB94-0384-401D-8790-B52BF0F7B13F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20" name="Cube 519">
                <a:extLst>
                  <a:ext uri="{FF2B5EF4-FFF2-40B4-BE49-F238E27FC236}">
                    <a16:creationId xmlns:a16="http://schemas.microsoft.com/office/drawing/2014/main" id="{D855A028-BEB9-4540-8941-207025311FD5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21" name="Cube 520">
                <a:extLst>
                  <a:ext uri="{FF2B5EF4-FFF2-40B4-BE49-F238E27FC236}">
                    <a16:creationId xmlns:a16="http://schemas.microsoft.com/office/drawing/2014/main" id="{3A5B273E-8ACB-444F-B2A6-C87C878DF13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22" name="Cube 521">
                <a:extLst>
                  <a:ext uri="{FF2B5EF4-FFF2-40B4-BE49-F238E27FC236}">
                    <a16:creationId xmlns:a16="http://schemas.microsoft.com/office/drawing/2014/main" id="{75BD0A03-8AAE-4880-B7C3-34B98AEA437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23" name="Cube 522">
                <a:extLst>
                  <a:ext uri="{FF2B5EF4-FFF2-40B4-BE49-F238E27FC236}">
                    <a16:creationId xmlns:a16="http://schemas.microsoft.com/office/drawing/2014/main" id="{22CD5694-6BD7-406B-8CEC-5E5C462BE350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24" name="Cube 523">
                <a:extLst>
                  <a:ext uri="{FF2B5EF4-FFF2-40B4-BE49-F238E27FC236}">
                    <a16:creationId xmlns:a16="http://schemas.microsoft.com/office/drawing/2014/main" id="{17185D4A-710B-4736-AEB6-DA1AAA99C89C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25" name="Cube 524">
                <a:extLst>
                  <a:ext uri="{FF2B5EF4-FFF2-40B4-BE49-F238E27FC236}">
                    <a16:creationId xmlns:a16="http://schemas.microsoft.com/office/drawing/2014/main" id="{7487FD6C-9D8F-475A-8D73-990E2071FEB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26" name="Cube 525">
                <a:extLst>
                  <a:ext uri="{FF2B5EF4-FFF2-40B4-BE49-F238E27FC236}">
                    <a16:creationId xmlns:a16="http://schemas.microsoft.com/office/drawing/2014/main" id="{1450BBBA-7CF6-4C26-94E6-6321C10F8963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27" name="Cube 526">
                <a:extLst>
                  <a:ext uri="{FF2B5EF4-FFF2-40B4-BE49-F238E27FC236}">
                    <a16:creationId xmlns:a16="http://schemas.microsoft.com/office/drawing/2014/main" id="{4B50A186-5FC1-4C44-9CAB-C3DEA063F1FC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8A6AFA08-36F0-4F11-9103-994BCF5110D5}"/>
                </a:ext>
              </a:extLst>
            </p:cNvPr>
            <p:cNvGrpSpPr/>
            <p:nvPr/>
          </p:nvGrpSpPr>
          <p:grpSpPr>
            <a:xfrm>
              <a:off x="3363590" y="1197049"/>
              <a:ext cx="341764" cy="2384648"/>
              <a:chOff x="6388582" y="1268760"/>
              <a:chExt cx="341764" cy="2232248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508" name="Cube 507">
                <a:extLst>
                  <a:ext uri="{FF2B5EF4-FFF2-40B4-BE49-F238E27FC236}">
                    <a16:creationId xmlns:a16="http://schemas.microsoft.com/office/drawing/2014/main" id="{6A3961BA-89FB-4088-BCBD-8F89F7C9C5D9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09" name="Cube 508">
                <a:extLst>
                  <a:ext uri="{FF2B5EF4-FFF2-40B4-BE49-F238E27FC236}">
                    <a16:creationId xmlns:a16="http://schemas.microsoft.com/office/drawing/2014/main" id="{A7BFA8E6-6D3D-4C09-A0B0-220EE8EB8A37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10" name="Cube 509">
                <a:extLst>
                  <a:ext uri="{FF2B5EF4-FFF2-40B4-BE49-F238E27FC236}">
                    <a16:creationId xmlns:a16="http://schemas.microsoft.com/office/drawing/2014/main" id="{0BA2BF74-E47B-4A0A-B868-6844DE72CCAB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11" name="Cube 510">
                <a:extLst>
                  <a:ext uri="{FF2B5EF4-FFF2-40B4-BE49-F238E27FC236}">
                    <a16:creationId xmlns:a16="http://schemas.microsoft.com/office/drawing/2014/main" id="{96C76C6D-1332-4F78-9F7A-8FC9449A7F3C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12" name="Cube 511">
                <a:extLst>
                  <a:ext uri="{FF2B5EF4-FFF2-40B4-BE49-F238E27FC236}">
                    <a16:creationId xmlns:a16="http://schemas.microsoft.com/office/drawing/2014/main" id="{8CD85F9E-D9B1-40C4-965F-7B1479206A2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13" name="Cube 512">
                <a:extLst>
                  <a:ext uri="{FF2B5EF4-FFF2-40B4-BE49-F238E27FC236}">
                    <a16:creationId xmlns:a16="http://schemas.microsoft.com/office/drawing/2014/main" id="{41CFFBEF-3028-4EF2-964D-C684F8F983F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14" name="Cube 513">
                <a:extLst>
                  <a:ext uri="{FF2B5EF4-FFF2-40B4-BE49-F238E27FC236}">
                    <a16:creationId xmlns:a16="http://schemas.microsoft.com/office/drawing/2014/main" id="{C82E392A-A3E2-4730-AB04-272034C1A8C2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15" name="Cube 514">
                <a:extLst>
                  <a:ext uri="{FF2B5EF4-FFF2-40B4-BE49-F238E27FC236}">
                    <a16:creationId xmlns:a16="http://schemas.microsoft.com/office/drawing/2014/main" id="{471147E4-1B2C-4C91-8EC2-927DCB6A1AE3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16" name="Cube 515">
                <a:extLst>
                  <a:ext uri="{FF2B5EF4-FFF2-40B4-BE49-F238E27FC236}">
                    <a16:creationId xmlns:a16="http://schemas.microsoft.com/office/drawing/2014/main" id="{70DDE3DD-469B-4B9D-A31F-E8AF8394546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17" name="Cube 516">
                <a:extLst>
                  <a:ext uri="{FF2B5EF4-FFF2-40B4-BE49-F238E27FC236}">
                    <a16:creationId xmlns:a16="http://schemas.microsoft.com/office/drawing/2014/main" id="{5CA856B2-332D-4EBD-97FD-795E2547D63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608" name="TextBox 607">
            <a:extLst>
              <a:ext uri="{FF2B5EF4-FFF2-40B4-BE49-F238E27FC236}">
                <a16:creationId xmlns:a16="http://schemas.microsoft.com/office/drawing/2014/main" id="{D5FF4BC3-335E-4A88-8AC6-D6FA84FF83A4}"/>
              </a:ext>
            </a:extLst>
          </p:cNvPr>
          <p:cNvSpPr txBox="1"/>
          <p:nvPr/>
        </p:nvSpPr>
        <p:spPr>
          <a:xfrm>
            <a:off x="1459286" y="5621322"/>
            <a:ext cx="37786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/>
              <a:t>Một tr</a:t>
            </a:r>
            <a:r>
              <a:rPr lang="en-US" sz="3200"/>
              <a:t>ă</a:t>
            </a:r>
            <a:r>
              <a:rPr lang="vi-VN" sz="3200"/>
              <a:t>m</a:t>
            </a:r>
            <a:r>
              <a:rPr lang="en-US" sz="3200"/>
              <a:t> chín mươi</a:t>
            </a:r>
            <a:endParaRPr lang="vi-VN" sz="3200"/>
          </a:p>
          <a:p>
            <a:pPr algn="ctr"/>
            <a:r>
              <a:rPr lang="vi-VN" sz="3200"/>
              <a:t>1</a:t>
            </a:r>
            <a:r>
              <a:rPr lang="en-US" sz="3200"/>
              <a:t>90</a:t>
            </a:r>
          </a:p>
        </p:txBody>
      </p: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9F6818EC-354F-4D3B-837E-3CBB997C4748}"/>
              </a:ext>
            </a:extLst>
          </p:cNvPr>
          <p:cNvGrpSpPr/>
          <p:nvPr/>
        </p:nvGrpSpPr>
        <p:grpSpPr>
          <a:xfrm>
            <a:off x="3325816" y="4077072"/>
            <a:ext cx="179898" cy="1413318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610" name="Cube 609">
              <a:extLst>
                <a:ext uri="{FF2B5EF4-FFF2-40B4-BE49-F238E27FC236}">
                  <a16:creationId xmlns:a16="http://schemas.microsoft.com/office/drawing/2014/main" id="{EA58D18B-E739-4E8B-937C-3A824BCD9E44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1" name="Cube 610">
              <a:extLst>
                <a:ext uri="{FF2B5EF4-FFF2-40B4-BE49-F238E27FC236}">
                  <a16:creationId xmlns:a16="http://schemas.microsoft.com/office/drawing/2014/main" id="{275BB22A-2C72-4F4D-9137-5B1E79374C61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2" name="Cube 611">
              <a:extLst>
                <a:ext uri="{FF2B5EF4-FFF2-40B4-BE49-F238E27FC236}">
                  <a16:creationId xmlns:a16="http://schemas.microsoft.com/office/drawing/2014/main" id="{DF39C648-58D5-4215-933A-720134EDA18D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3" name="Cube 612">
              <a:extLst>
                <a:ext uri="{FF2B5EF4-FFF2-40B4-BE49-F238E27FC236}">
                  <a16:creationId xmlns:a16="http://schemas.microsoft.com/office/drawing/2014/main" id="{C6972090-DC15-467E-938F-85B401D07723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4" name="Cube 613">
              <a:extLst>
                <a:ext uri="{FF2B5EF4-FFF2-40B4-BE49-F238E27FC236}">
                  <a16:creationId xmlns:a16="http://schemas.microsoft.com/office/drawing/2014/main" id="{556CC484-91D8-4B26-8CA4-61FB21A2CBBD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5" name="Cube 614">
              <a:extLst>
                <a:ext uri="{FF2B5EF4-FFF2-40B4-BE49-F238E27FC236}">
                  <a16:creationId xmlns:a16="http://schemas.microsoft.com/office/drawing/2014/main" id="{0B68B329-5993-46C2-B8E0-B24E6814D4F7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6" name="Cube 615">
              <a:extLst>
                <a:ext uri="{FF2B5EF4-FFF2-40B4-BE49-F238E27FC236}">
                  <a16:creationId xmlns:a16="http://schemas.microsoft.com/office/drawing/2014/main" id="{6DD2FE98-1BE6-4DFD-98F8-28510AD3B343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7" name="Cube 616">
              <a:extLst>
                <a:ext uri="{FF2B5EF4-FFF2-40B4-BE49-F238E27FC236}">
                  <a16:creationId xmlns:a16="http://schemas.microsoft.com/office/drawing/2014/main" id="{7DA80F3F-570E-4D6B-ACE1-C8FE87F590E2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8" name="Cube 617">
              <a:extLst>
                <a:ext uri="{FF2B5EF4-FFF2-40B4-BE49-F238E27FC236}">
                  <a16:creationId xmlns:a16="http://schemas.microsoft.com/office/drawing/2014/main" id="{CA335D56-5315-40A1-BF03-DF153842D46C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9" name="Cube 618">
              <a:extLst>
                <a:ext uri="{FF2B5EF4-FFF2-40B4-BE49-F238E27FC236}">
                  <a16:creationId xmlns:a16="http://schemas.microsoft.com/office/drawing/2014/main" id="{E6F407F5-C1BB-49DA-AFBF-EB1D466A82E3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20" name="Group 619">
            <a:extLst>
              <a:ext uri="{FF2B5EF4-FFF2-40B4-BE49-F238E27FC236}">
                <a16:creationId xmlns:a16="http://schemas.microsoft.com/office/drawing/2014/main" id="{C65E4BED-B08A-4751-87CC-AE5998D9A779}"/>
              </a:ext>
            </a:extLst>
          </p:cNvPr>
          <p:cNvGrpSpPr/>
          <p:nvPr/>
        </p:nvGrpSpPr>
        <p:grpSpPr>
          <a:xfrm>
            <a:off x="3706763" y="4077072"/>
            <a:ext cx="179898" cy="1413318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621" name="Cube 620">
              <a:extLst>
                <a:ext uri="{FF2B5EF4-FFF2-40B4-BE49-F238E27FC236}">
                  <a16:creationId xmlns:a16="http://schemas.microsoft.com/office/drawing/2014/main" id="{6B848A16-4863-49A6-B3AF-04DE42CF73C6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2" name="Cube 621">
              <a:extLst>
                <a:ext uri="{FF2B5EF4-FFF2-40B4-BE49-F238E27FC236}">
                  <a16:creationId xmlns:a16="http://schemas.microsoft.com/office/drawing/2014/main" id="{0CEFD1E2-79DC-41B4-A648-BB95B7352675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3" name="Cube 622">
              <a:extLst>
                <a:ext uri="{FF2B5EF4-FFF2-40B4-BE49-F238E27FC236}">
                  <a16:creationId xmlns:a16="http://schemas.microsoft.com/office/drawing/2014/main" id="{86D00ABC-885B-4A98-8750-3582D06A82AE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4" name="Cube 623">
              <a:extLst>
                <a:ext uri="{FF2B5EF4-FFF2-40B4-BE49-F238E27FC236}">
                  <a16:creationId xmlns:a16="http://schemas.microsoft.com/office/drawing/2014/main" id="{28C52A7C-53B8-4282-9D7B-DEF5F0093C1D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5" name="Cube 624">
              <a:extLst>
                <a:ext uri="{FF2B5EF4-FFF2-40B4-BE49-F238E27FC236}">
                  <a16:creationId xmlns:a16="http://schemas.microsoft.com/office/drawing/2014/main" id="{234D49DC-B1ED-4E0D-8C6A-D3429220413A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6" name="Cube 625">
              <a:extLst>
                <a:ext uri="{FF2B5EF4-FFF2-40B4-BE49-F238E27FC236}">
                  <a16:creationId xmlns:a16="http://schemas.microsoft.com/office/drawing/2014/main" id="{3EE878C3-C8A1-40F5-9477-395631BA2024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7" name="Cube 626">
              <a:extLst>
                <a:ext uri="{FF2B5EF4-FFF2-40B4-BE49-F238E27FC236}">
                  <a16:creationId xmlns:a16="http://schemas.microsoft.com/office/drawing/2014/main" id="{FCAF51A5-8468-4792-BA35-A70DA94DCF00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8" name="Cube 627">
              <a:extLst>
                <a:ext uri="{FF2B5EF4-FFF2-40B4-BE49-F238E27FC236}">
                  <a16:creationId xmlns:a16="http://schemas.microsoft.com/office/drawing/2014/main" id="{6AE28FA6-3A0E-481C-93EA-55C954E49572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9" name="Cube 628">
              <a:extLst>
                <a:ext uri="{FF2B5EF4-FFF2-40B4-BE49-F238E27FC236}">
                  <a16:creationId xmlns:a16="http://schemas.microsoft.com/office/drawing/2014/main" id="{50A8B52B-3CCA-4BFF-835D-CFA0C1C3DEFF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0" name="Cube 629">
              <a:extLst>
                <a:ext uri="{FF2B5EF4-FFF2-40B4-BE49-F238E27FC236}">
                  <a16:creationId xmlns:a16="http://schemas.microsoft.com/office/drawing/2014/main" id="{017F1CBC-1734-4112-B1DE-C560F2C94E6B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31" name="Group 630">
            <a:extLst>
              <a:ext uri="{FF2B5EF4-FFF2-40B4-BE49-F238E27FC236}">
                <a16:creationId xmlns:a16="http://schemas.microsoft.com/office/drawing/2014/main" id="{CF185088-BC0D-4316-BFF1-8080330A38EA}"/>
              </a:ext>
            </a:extLst>
          </p:cNvPr>
          <p:cNvGrpSpPr/>
          <p:nvPr/>
        </p:nvGrpSpPr>
        <p:grpSpPr>
          <a:xfrm>
            <a:off x="4087710" y="4077072"/>
            <a:ext cx="179898" cy="1413318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632" name="Cube 631">
              <a:extLst>
                <a:ext uri="{FF2B5EF4-FFF2-40B4-BE49-F238E27FC236}">
                  <a16:creationId xmlns:a16="http://schemas.microsoft.com/office/drawing/2014/main" id="{D92068F9-405A-4E3E-BDA1-2F3D9BE76210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3" name="Cube 632">
              <a:extLst>
                <a:ext uri="{FF2B5EF4-FFF2-40B4-BE49-F238E27FC236}">
                  <a16:creationId xmlns:a16="http://schemas.microsoft.com/office/drawing/2014/main" id="{82150D77-6734-4C5D-83C7-44E8A0CC857D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4" name="Cube 633">
              <a:extLst>
                <a:ext uri="{FF2B5EF4-FFF2-40B4-BE49-F238E27FC236}">
                  <a16:creationId xmlns:a16="http://schemas.microsoft.com/office/drawing/2014/main" id="{31A4EFB7-4E59-4620-839C-A62334017CAB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5" name="Cube 634">
              <a:extLst>
                <a:ext uri="{FF2B5EF4-FFF2-40B4-BE49-F238E27FC236}">
                  <a16:creationId xmlns:a16="http://schemas.microsoft.com/office/drawing/2014/main" id="{699DF922-E0B0-4E2A-8283-C238BC244489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6" name="Cube 635">
              <a:extLst>
                <a:ext uri="{FF2B5EF4-FFF2-40B4-BE49-F238E27FC236}">
                  <a16:creationId xmlns:a16="http://schemas.microsoft.com/office/drawing/2014/main" id="{44AF3EF6-5CBA-4B06-8C26-293E55F1D70A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7" name="Cube 636">
              <a:extLst>
                <a:ext uri="{FF2B5EF4-FFF2-40B4-BE49-F238E27FC236}">
                  <a16:creationId xmlns:a16="http://schemas.microsoft.com/office/drawing/2014/main" id="{45FC7680-B5F1-43C4-A5B3-609AF44C02AC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8" name="Cube 637">
              <a:extLst>
                <a:ext uri="{FF2B5EF4-FFF2-40B4-BE49-F238E27FC236}">
                  <a16:creationId xmlns:a16="http://schemas.microsoft.com/office/drawing/2014/main" id="{1B7BCB56-4762-4A14-AAE0-32EA57B5754E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9" name="Cube 638">
              <a:extLst>
                <a:ext uri="{FF2B5EF4-FFF2-40B4-BE49-F238E27FC236}">
                  <a16:creationId xmlns:a16="http://schemas.microsoft.com/office/drawing/2014/main" id="{B8C3A3A6-3D7C-4FC7-9E52-298ACA69776E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0" name="Cube 639">
              <a:extLst>
                <a:ext uri="{FF2B5EF4-FFF2-40B4-BE49-F238E27FC236}">
                  <a16:creationId xmlns:a16="http://schemas.microsoft.com/office/drawing/2014/main" id="{D755E1FD-47BE-4E45-BFD6-0C4C8C591E4F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1" name="Cube 640">
              <a:extLst>
                <a:ext uri="{FF2B5EF4-FFF2-40B4-BE49-F238E27FC236}">
                  <a16:creationId xmlns:a16="http://schemas.microsoft.com/office/drawing/2014/main" id="{EF310742-B87F-4CF7-BF47-0E3FED79D12A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130EB07F-B68D-466B-8663-721C59EFFB47}"/>
              </a:ext>
            </a:extLst>
          </p:cNvPr>
          <p:cNvGrpSpPr/>
          <p:nvPr/>
        </p:nvGrpSpPr>
        <p:grpSpPr>
          <a:xfrm>
            <a:off x="2563922" y="4077072"/>
            <a:ext cx="179898" cy="1413318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643" name="Cube 642">
              <a:extLst>
                <a:ext uri="{FF2B5EF4-FFF2-40B4-BE49-F238E27FC236}">
                  <a16:creationId xmlns:a16="http://schemas.microsoft.com/office/drawing/2014/main" id="{E124232B-312D-4779-8B18-5B4DC7C2B333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4" name="Cube 643">
              <a:extLst>
                <a:ext uri="{FF2B5EF4-FFF2-40B4-BE49-F238E27FC236}">
                  <a16:creationId xmlns:a16="http://schemas.microsoft.com/office/drawing/2014/main" id="{5E364F0E-8A1B-4F93-AB45-D42407F5AC0C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5" name="Cube 644">
              <a:extLst>
                <a:ext uri="{FF2B5EF4-FFF2-40B4-BE49-F238E27FC236}">
                  <a16:creationId xmlns:a16="http://schemas.microsoft.com/office/drawing/2014/main" id="{613BBE08-5BF5-4FA7-8B29-E6B72EBD657B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6" name="Cube 645">
              <a:extLst>
                <a:ext uri="{FF2B5EF4-FFF2-40B4-BE49-F238E27FC236}">
                  <a16:creationId xmlns:a16="http://schemas.microsoft.com/office/drawing/2014/main" id="{074E5B7E-BC5E-41AE-A0B9-AB84B1FBDE89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7" name="Cube 646">
              <a:extLst>
                <a:ext uri="{FF2B5EF4-FFF2-40B4-BE49-F238E27FC236}">
                  <a16:creationId xmlns:a16="http://schemas.microsoft.com/office/drawing/2014/main" id="{4933C224-C136-4647-9D3A-E7440DB86E03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8" name="Cube 647">
              <a:extLst>
                <a:ext uri="{FF2B5EF4-FFF2-40B4-BE49-F238E27FC236}">
                  <a16:creationId xmlns:a16="http://schemas.microsoft.com/office/drawing/2014/main" id="{E4746C92-60BD-4C56-828C-99324BD36237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9" name="Cube 648">
              <a:extLst>
                <a:ext uri="{FF2B5EF4-FFF2-40B4-BE49-F238E27FC236}">
                  <a16:creationId xmlns:a16="http://schemas.microsoft.com/office/drawing/2014/main" id="{5D02A38F-16FB-4B9B-8628-B74ACC680F08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0" name="Cube 649">
              <a:extLst>
                <a:ext uri="{FF2B5EF4-FFF2-40B4-BE49-F238E27FC236}">
                  <a16:creationId xmlns:a16="http://schemas.microsoft.com/office/drawing/2014/main" id="{3028FC13-6467-4BDB-AFC5-A9E6A4F65E8B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1" name="Cube 650">
              <a:extLst>
                <a:ext uri="{FF2B5EF4-FFF2-40B4-BE49-F238E27FC236}">
                  <a16:creationId xmlns:a16="http://schemas.microsoft.com/office/drawing/2014/main" id="{7FF43CD6-D840-40C5-953A-844FC15218E4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2" name="Cube 651">
              <a:extLst>
                <a:ext uri="{FF2B5EF4-FFF2-40B4-BE49-F238E27FC236}">
                  <a16:creationId xmlns:a16="http://schemas.microsoft.com/office/drawing/2014/main" id="{E7AC92BA-6526-41DC-9B6E-F296D02EBB14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60A7B025-103C-40B7-A1E1-D3621980DBFF}"/>
              </a:ext>
            </a:extLst>
          </p:cNvPr>
          <p:cNvGrpSpPr/>
          <p:nvPr/>
        </p:nvGrpSpPr>
        <p:grpSpPr>
          <a:xfrm>
            <a:off x="4468657" y="4077072"/>
            <a:ext cx="179898" cy="1413318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654" name="Cube 653">
              <a:extLst>
                <a:ext uri="{FF2B5EF4-FFF2-40B4-BE49-F238E27FC236}">
                  <a16:creationId xmlns:a16="http://schemas.microsoft.com/office/drawing/2014/main" id="{CCB91038-0CC9-49E6-BD42-552C50C6DD37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5" name="Cube 654">
              <a:extLst>
                <a:ext uri="{FF2B5EF4-FFF2-40B4-BE49-F238E27FC236}">
                  <a16:creationId xmlns:a16="http://schemas.microsoft.com/office/drawing/2014/main" id="{8B3FA550-8592-48B6-8761-30C0148336A5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6" name="Cube 655">
              <a:extLst>
                <a:ext uri="{FF2B5EF4-FFF2-40B4-BE49-F238E27FC236}">
                  <a16:creationId xmlns:a16="http://schemas.microsoft.com/office/drawing/2014/main" id="{A6C3C971-6D2B-45FA-AE98-3B6C4E9F603D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7" name="Cube 656">
              <a:extLst>
                <a:ext uri="{FF2B5EF4-FFF2-40B4-BE49-F238E27FC236}">
                  <a16:creationId xmlns:a16="http://schemas.microsoft.com/office/drawing/2014/main" id="{4181DC50-9BF6-4118-8675-D5F1485951B8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8" name="Cube 657">
              <a:extLst>
                <a:ext uri="{FF2B5EF4-FFF2-40B4-BE49-F238E27FC236}">
                  <a16:creationId xmlns:a16="http://schemas.microsoft.com/office/drawing/2014/main" id="{9DEAF20B-448E-4273-90C6-DBBC243612F4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9" name="Cube 658">
              <a:extLst>
                <a:ext uri="{FF2B5EF4-FFF2-40B4-BE49-F238E27FC236}">
                  <a16:creationId xmlns:a16="http://schemas.microsoft.com/office/drawing/2014/main" id="{B14D10B6-5F78-4EF0-8AAD-BDA82CF9A1CC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0" name="Cube 659">
              <a:extLst>
                <a:ext uri="{FF2B5EF4-FFF2-40B4-BE49-F238E27FC236}">
                  <a16:creationId xmlns:a16="http://schemas.microsoft.com/office/drawing/2014/main" id="{F6D904C5-2322-40B0-A172-E21D16C0EA46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1" name="Cube 660">
              <a:extLst>
                <a:ext uri="{FF2B5EF4-FFF2-40B4-BE49-F238E27FC236}">
                  <a16:creationId xmlns:a16="http://schemas.microsoft.com/office/drawing/2014/main" id="{ECDDF457-6805-4C18-88E4-7A16FCE4354A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2" name="Cube 661">
              <a:extLst>
                <a:ext uri="{FF2B5EF4-FFF2-40B4-BE49-F238E27FC236}">
                  <a16:creationId xmlns:a16="http://schemas.microsoft.com/office/drawing/2014/main" id="{433CEF9E-EDBC-4836-A871-B6D0770E98D2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3" name="Cube 662">
              <a:extLst>
                <a:ext uri="{FF2B5EF4-FFF2-40B4-BE49-F238E27FC236}">
                  <a16:creationId xmlns:a16="http://schemas.microsoft.com/office/drawing/2014/main" id="{61AE88B7-1996-4694-BA0F-2643BAE91927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64" name="Group 663">
            <a:extLst>
              <a:ext uri="{FF2B5EF4-FFF2-40B4-BE49-F238E27FC236}">
                <a16:creationId xmlns:a16="http://schemas.microsoft.com/office/drawing/2014/main" id="{B16D6151-9BB2-49D8-BAA7-BCEF60278072}"/>
              </a:ext>
            </a:extLst>
          </p:cNvPr>
          <p:cNvGrpSpPr/>
          <p:nvPr/>
        </p:nvGrpSpPr>
        <p:grpSpPr>
          <a:xfrm>
            <a:off x="4849604" y="4077072"/>
            <a:ext cx="179898" cy="1413318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665" name="Cube 664">
              <a:extLst>
                <a:ext uri="{FF2B5EF4-FFF2-40B4-BE49-F238E27FC236}">
                  <a16:creationId xmlns:a16="http://schemas.microsoft.com/office/drawing/2014/main" id="{6E72BB80-94FF-4799-B37B-0680E2FCF6CB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6" name="Cube 665">
              <a:extLst>
                <a:ext uri="{FF2B5EF4-FFF2-40B4-BE49-F238E27FC236}">
                  <a16:creationId xmlns:a16="http://schemas.microsoft.com/office/drawing/2014/main" id="{004380FF-DEA0-4637-9CAA-6861608FFAF0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7" name="Cube 666">
              <a:extLst>
                <a:ext uri="{FF2B5EF4-FFF2-40B4-BE49-F238E27FC236}">
                  <a16:creationId xmlns:a16="http://schemas.microsoft.com/office/drawing/2014/main" id="{5D8010A3-BB60-463B-A8DA-3E1FA71641C2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8" name="Cube 667">
              <a:extLst>
                <a:ext uri="{FF2B5EF4-FFF2-40B4-BE49-F238E27FC236}">
                  <a16:creationId xmlns:a16="http://schemas.microsoft.com/office/drawing/2014/main" id="{D43A3C31-8C7A-45DF-B922-EA2A9EB14C0F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9" name="Cube 668">
              <a:extLst>
                <a:ext uri="{FF2B5EF4-FFF2-40B4-BE49-F238E27FC236}">
                  <a16:creationId xmlns:a16="http://schemas.microsoft.com/office/drawing/2014/main" id="{8E5744C1-88EE-4EAB-A5D5-BCBADCDD1B83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0" name="Cube 669">
              <a:extLst>
                <a:ext uri="{FF2B5EF4-FFF2-40B4-BE49-F238E27FC236}">
                  <a16:creationId xmlns:a16="http://schemas.microsoft.com/office/drawing/2014/main" id="{D3D0F047-5F96-4070-917B-E7F031D73A4C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1" name="Cube 670">
              <a:extLst>
                <a:ext uri="{FF2B5EF4-FFF2-40B4-BE49-F238E27FC236}">
                  <a16:creationId xmlns:a16="http://schemas.microsoft.com/office/drawing/2014/main" id="{C728E18A-C716-48EE-9BB5-47CCEDA14C79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2" name="Cube 671">
              <a:extLst>
                <a:ext uri="{FF2B5EF4-FFF2-40B4-BE49-F238E27FC236}">
                  <a16:creationId xmlns:a16="http://schemas.microsoft.com/office/drawing/2014/main" id="{F55188CF-E38D-4BC6-83B7-B7EFA72EDDFA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3" name="Cube 672">
              <a:extLst>
                <a:ext uri="{FF2B5EF4-FFF2-40B4-BE49-F238E27FC236}">
                  <a16:creationId xmlns:a16="http://schemas.microsoft.com/office/drawing/2014/main" id="{9B02446D-8911-45C8-BDD0-F81CAC12260B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4" name="Cube 673">
              <a:extLst>
                <a:ext uri="{FF2B5EF4-FFF2-40B4-BE49-F238E27FC236}">
                  <a16:creationId xmlns:a16="http://schemas.microsoft.com/office/drawing/2014/main" id="{21F53ACD-DF94-4A87-8D08-1B70B53840FA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1A1CEBC4-24F9-4830-B427-2B7523C2902D}"/>
              </a:ext>
            </a:extLst>
          </p:cNvPr>
          <p:cNvGrpSpPr/>
          <p:nvPr/>
        </p:nvGrpSpPr>
        <p:grpSpPr>
          <a:xfrm>
            <a:off x="5230551" y="4077072"/>
            <a:ext cx="179898" cy="1413318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676" name="Cube 675">
              <a:extLst>
                <a:ext uri="{FF2B5EF4-FFF2-40B4-BE49-F238E27FC236}">
                  <a16:creationId xmlns:a16="http://schemas.microsoft.com/office/drawing/2014/main" id="{C4A6B466-CEBE-4CC7-9D93-4ABB6F4DE65B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7" name="Cube 676">
              <a:extLst>
                <a:ext uri="{FF2B5EF4-FFF2-40B4-BE49-F238E27FC236}">
                  <a16:creationId xmlns:a16="http://schemas.microsoft.com/office/drawing/2014/main" id="{7046EE08-2EB9-4862-8C6C-9460BED9B950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8" name="Cube 677">
              <a:extLst>
                <a:ext uri="{FF2B5EF4-FFF2-40B4-BE49-F238E27FC236}">
                  <a16:creationId xmlns:a16="http://schemas.microsoft.com/office/drawing/2014/main" id="{34263830-9D43-4569-BFFE-E480897305A3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9" name="Cube 678">
              <a:extLst>
                <a:ext uri="{FF2B5EF4-FFF2-40B4-BE49-F238E27FC236}">
                  <a16:creationId xmlns:a16="http://schemas.microsoft.com/office/drawing/2014/main" id="{CFB38F40-6C6E-4F64-A798-2AF13E8AE73B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0" name="Cube 679">
              <a:extLst>
                <a:ext uri="{FF2B5EF4-FFF2-40B4-BE49-F238E27FC236}">
                  <a16:creationId xmlns:a16="http://schemas.microsoft.com/office/drawing/2014/main" id="{E8CD61B5-BF91-4F20-88DC-AAED4846E2C5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1" name="Cube 680">
              <a:extLst>
                <a:ext uri="{FF2B5EF4-FFF2-40B4-BE49-F238E27FC236}">
                  <a16:creationId xmlns:a16="http://schemas.microsoft.com/office/drawing/2014/main" id="{4005AC24-BCAC-47D7-9947-56CCD45D2667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2" name="Cube 681">
              <a:extLst>
                <a:ext uri="{FF2B5EF4-FFF2-40B4-BE49-F238E27FC236}">
                  <a16:creationId xmlns:a16="http://schemas.microsoft.com/office/drawing/2014/main" id="{C19248AE-8AAA-4B7F-843A-79E06F1090E1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3" name="Cube 682">
              <a:extLst>
                <a:ext uri="{FF2B5EF4-FFF2-40B4-BE49-F238E27FC236}">
                  <a16:creationId xmlns:a16="http://schemas.microsoft.com/office/drawing/2014/main" id="{CEEA425D-FE2D-4C02-B50C-F809AAAA0964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4" name="Cube 683">
              <a:extLst>
                <a:ext uri="{FF2B5EF4-FFF2-40B4-BE49-F238E27FC236}">
                  <a16:creationId xmlns:a16="http://schemas.microsoft.com/office/drawing/2014/main" id="{6ABE24E4-BDBE-4661-9B40-1BDCAFA08604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5" name="Cube 684">
              <a:extLst>
                <a:ext uri="{FF2B5EF4-FFF2-40B4-BE49-F238E27FC236}">
                  <a16:creationId xmlns:a16="http://schemas.microsoft.com/office/drawing/2014/main" id="{EC5C4F69-FBAD-45BF-8FEE-BCD78DD9337B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86" name="Group 685">
            <a:extLst>
              <a:ext uri="{FF2B5EF4-FFF2-40B4-BE49-F238E27FC236}">
                <a16:creationId xmlns:a16="http://schemas.microsoft.com/office/drawing/2014/main" id="{ACE515C3-AF2A-42BC-9C3E-F1A6C226B7B6}"/>
              </a:ext>
            </a:extLst>
          </p:cNvPr>
          <p:cNvGrpSpPr/>
          <p:nvPr/>
        </p:nvGrpSpPr>
        <p:grpSpPr>
          <a:xfrm>
            <a:off x="5611501" y="4077072"/>
            <a:ext cx="179898" cy="1413318"/>
            <a:chOff x="6388582" y="1268760"/>
            <a:chExt cx="341764" cy="2232248"/>
          </a:xfrm>
          <a:solidFill>
            <a:srgbClr val="70AD47"/>
          </a:solidFill>
        </p:grpSpPr>
        <p:sp>
          <p:nvSpPr>
            <p:cNvPr id="687" name="Cube 686">
              <a:extLst>
                <a:ext uri="{FF2B5EF4-FFF2-40B4-BE49-F238E27FC236}">
                  <a16:creationId xmlns:a16="http://schemas.microsoft.com/office/drawing/2014/main" id="{E11F69B5-ACD9-4040-9D79-22BDD6B8F78B}"/>
                </a:ext>
              </a:extLst>
            </p:cNvPr>
            <p:cNvSpPr/>
            <p:nvPr/>
          </p:nvSpPr>
          <p:spPr>
            <a:xfrm>
              <a:off x="6388582" y="321297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8" name="Cube 687">
              <a:extLst>
                <a:ext uri="{FF2B5EF4-FFF2-40B4-BE49-F238E27FC236}">
                  <a16:creationId xmlns:a16="http://schemas.microsoft.com/office/drawing/2014/main" id="{31AA6B3D-562F-4F0A-8BA4-B1A83F8ABDC5}"/>
                </a:ext>
              </a:extLst>
            </p:cNvPr>
            <p:cNvSpPr/>
            <p:nvPr/>
          </p:nvSpPr>
          <p:spPr>
            <a:xfrm>
              <a:off x="6388582" y="299695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9" name="Cube 688">
              <a:extLst>
                <a:ext uri="{FF2B5EF4-FFF2-40B4-BE49-F238E27FC236}">
                  <a16:creationId xmlns:a16="http://schemas.microsoft.com/office/drawing/2014/main" id="{75919CDE-6CD7-465A-B621-DA923C64158B}"/>
                </a:ext>
              </a:extLst>
            </p:cNvPr>
            <p:cNvSpPr/>
            <p:nvPr/>
          </p:nvSpPr>
          <p:spPr>
            <a:xfrm>
              <a:off x="6388582" y="278092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0" name="Cube 689">
              <a:extLst>
                <a:ext uri="{FF2B5EF4-FFF2-40B4-BE49-F238E27FC236}">
                  <a16:creationId xmlns:a16="http://schemas.microsoft.com/office/drawing/2014/main" id="{F816CE19-BBDB-49BB-9B8A-982EE84035A7}"/>
                </a:ext>
              </a:extLst>
            </p:cNvPr>
            <p:cNvSpPr/>
            <p:nvPr/>
          </p:nvSpPr>
          <p:spPr>
            <a:xfrm>
              <a:off x="6388582" y="256490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1" name="Cube 690">
              <a:extLst>
                <a:ext uri="{FF2B5EF4-FFF2-40B4-BE49-F238E27FC236}">
                  <a16:creationId xmlns:a16="http://schemas.microsoft.com/office/drawing/2014/main" id="{903D6F6F-9DD2-43D6-B9D1-92C37A5EDBB3}"/>
                </a:ext>
              </a:extLst>
            </p:cNvPr>
            <p:cNvSpPr/>
            <p:nvPr/>
          </p:nvSpPr>
          <p:spPr>
            <a:xfrm>
              <a:off x="6388582" y="234888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2" name="Cube 691">
              <a:extLst>
                <a:ext uri="{FF2B5EF4-FFF2-40B4-BE49-F238E27FC236}">
                  <a16:creationId xmlns:a16="http://schemas.microsoft.com/office/drawing/2014/main" id="{5610077F-983A-4840-A671-AFF51010CA1B}"/>
                </a:ext>
              </a:extLst>
            </p:cNvPr>
            <p:cNvSpPr/>
            <p:nvPr/>
          </p:nvSpPr>
          <p:spPr>
            <a:xfrm>
              <a:off x="6388582" y="2132856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3" name="Cube 692">
              <a:extLst>
                <a:ext uri="{FF2B5EF4-FFF2-40B4-BE49-F238E27FC236}">
                  <a16:creationId xmlns:a16="http://schemas.microsoft.com/office/drawing/2014/main" id="{4EC1E417-0754-4AB0-8D4F-D039AF882B70}"/>
                </a:ext>
              </a:extLst>
            </p:cNvPr>
            <p:cNvSpPr/>
            <p:nvPr/>
          </p:nvSpPr>
          <p:spPr>
            <a:xfrm>
              <a:off x="6388582" y="1916832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4" name="Cube 693">
              <a:extLst>
                <a:ext uri="{FF2B5EF4-FFF2-40B4-BE49-F238E27FC236}">
                  <a16:creationId xmlns:a16="http://schemas.microsoft.com/office/drawing/2014/main" id="{D0D1B64A-4B6F-4440-A902-FFB16C934FBD}"/>
                </a:ext>
              </a:extLst>
            </p:cNvPr>
            <p:cNvSpPr/>
            <p:nvPr/>
          </p:nvSpPr>
          <p:spPr>
            <a:xfrm>
              <a:off x="6388582" y="1700808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5" name="Cube 694">
              <a:extLst>
                <a:ext uri="{FF2B5EF4-FFF2-40B4-BE49-F238E27FC236}">
                  <a16:creationId xmlns:a16="http://schemas.microsoft.com/office/drawing/2014/main" id="{89ADE89C-9DF3-44AD-9ED1-9FC6C388ACCE}"/>
                </a:ext>
              </a:extLst>
            </p:cNvPr>
            <p:cNvSpPr/>
            <p:nvPr/>
          </p:nvSpPr>
          <p:spPr>
            <a:xfrm>
              <a:off x="6388582" y="1484784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6" name="Cube 695">
              <a:extLst>
                <a:ext uri="{FF2B5EF4-FFF2-40B4-BE49-F238E27FC236}">
                  <a16:creationId xmlns:a16="http://schemas.microsoft.com/office/drawing/2014/main" id="{BB286884-A164-47A9-9B47-0105F7E1D808}"/>
                </a:ext>
              </a:extLst>
            </p:cNvPr>
            <p:cNvSpPr/>
            <p:nvPr/>
          </p:nvSpPr>
          <p:spPr>
            <a:xfrm>
              <a:off x="6388582" y="1268760"/>
              <a:ext cx="341764" cy="288032"/>
            </a:xfrm>
            <a:prstGeom prst="cube">
              <a:avLst/>
            </a:prstGeom>
            <a:grpFill/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97" name="Group 696">
            <a:extLst>
              <a:ext uri="{FF2B5EF4-FFF2-40B4-BE49-F238E27FC236}">
                <a16:creationId xmlns:a16="http://schemas.microsoft.com/office/drawing/2014/main" id="{C7982ECF-C5AD-40B3-8631-1D1B4BD7BBD6}"/>
              </a:ext>
            </a:extLst>
          </p:cNvPr>
          <p:cNvGrpSpPr/>
          <p:nvPr/>
        </p:nvGrpSpPr>
        <p:grpSpPr>
          <a:xfrm>
            <a:off x="7922270" y="4048716"/>
            <a:ext cx="1391081" cy="1413318"/>
            <a:chOff x="1062627" y="1197049"/>
            <a:chExt cx="2642727" cy="2384648"/>
          </a:xfrm>
          <a:solidFill>
            <a:srgbClr val="70AD47"/>
          </a:solidFill>
        </p:grpSpPr>
        <p:grpSp>
          <p:nvGrpSpPr>
            <p:cNvPr id="698" name="Group 697">
              <a:extLst>
                <a:ext uri="{FF2B5EF4-FFF2-40B4-BE49-F238E27FC236}">
                  <a16:creationId xmlns:a16="http://schemas.microsoft.com/office/drawing/2014/main" id="{45184C40-0176-4457-893E-8F0842510407}"/>
                </a:ext>
              </a:extLst>
            </p:cNvPr>
            <p:cNvGrpSpPr/>
            <p:nvPr/>
          </p:nvGrpSpPr>
          <p:grpSpPr>
            <a:xfrm>
              <a:off x="1062627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798" name="Cube 797">
                <a:extLst>
                  <a:ext uri="{FF2B5EF4-FFF2-40B4-BE49-F238E27FC236}">
                    <a16:creationId xmlns:a16="http://schemas.microsoft.com/office/drawing/2014/main" id="{40607F4F-CA7F-46E1-8E96-9D7EDCCAEED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9" name="Cube 798">
                <a:extLst>
                  <a:ext uri="{FF2B5EF4-FFF2-40B4-BE49-F238E27FC236}">
                    <a16:creationId xmlns:a16="http://schemas.microsoft.com/office/drawing/2014/main" id="{06742C97-BA45-4516-9F0C-39056CE6CBC5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0" name="Cube 799">
                <a:extLst>
                  <a:ext uri="{FF2B5EF4-FFF2-40B4-BE49-F238E27FC236}">
                    <a16:creationId xmlns:a16="http://schemas.microsoft.com/office/drawing/2014/main" id="{E2B1A19E-F836-4F7C-A43D-1E3F60771CAB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1" name="Cube 800">
                <a:extLst>
                  <a:ext uri="{FF2B5EF4-FFF2-40B4-BE49-F238E27FC236}">
                    <a16:creationId xmlns:a16="http://schemas.microsoft.com/office/drawing/2014/main" id="{B1918FCC-AFCD-4DE3-9AEE-3BD6F65BF9CA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2" name="Cube 801">
                <a:extLst>
                  <a:ext uri="{FF2B5EF4-FFF2-40B4-BE49-F238E27FC236}">
                    <a16:creationId xmlns:a16="http://schemas.microsoft.com/office/drawing/2014/main" id="{6D48A6BB-F448-49E2-90C9-BABFB89596D1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3" name="Cube 802">
                <a:extLst>
                  <a:ext uri="{FF2B5EF4-FFF2-40B4-BE49-F238E27FC236}">
                    <a16:creationId xmlns:a16="http://schemas.microsoft.com/office/drawing/2014/main" id="{2A347534-41CF-4A47-A150-A56E5FA3AE93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4" name="Cube 803">
                <a:extLst>
                  <a:ext uri="{FF2B5EF4-FFF2-40B4-BE49-F238E27FC236}">
                    <a16:creationId xmlns:a16="http://schemas.microsoft.com/office/drawing/2014/main" id="{CE219FA9-5993-42E6-83B0-340AD2FE50BA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5" name="Cube 804">
                <a:extLst>
                  <a:ext uri="{FF2B5EF4-FFF2-40B4-BE49-F238E27FC236}">
                    <a16:creationId xmlns:a16="http://schemas.microsoft.com/office/drawing/2014/main" id="{8ACA279E-759A-4899-B26E-0A040DABC51B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6" name="Cube 805">
                <a:extLst>
                  <a:ext uri="{FF2B5EF4-FFF2-40B4-BE49-F238E27FC236}">
                    <a16:creationId xmlns:a16="http://schemas.microsoft.com/office/drawing/2014/main" id="{20BE0AAA-9937-4143-9A5A-D0B89E3E2222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7" name="Cube 806">
                <a:extLst>
                  <a:ext uri="{FF2B5EF4-FFF2-40B4-BE49-F238E27FC236}">
                    <a16:creationId xmlns:a16="http://schemas.microsoft.com/office/drawing/2014/main" id="{89036E7C-284B-45BB-9E8A-CA20C56E10CE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699" name="Group 698">
              <a:extLst>
                <a:ext uri="{FF2B5EF4-FFF2-40B4-BE49-F238E27FC236}">
                  <a16:creationId xmlns:a16="http://schemas.microsoft.com/office/drawing/2014/main" id="{B9592184-766C-4C29-950E-17540767B05A}"/>
                </a:ext>
              </a:extLst>
            </p:cNvPr>
            <p:cNvGrpSpPr/>
            <p:nvPr/>
          </p:nvGrpSpPr>
          <p:grpSpPr>
            <a:xfrm>
              <a:off x="1318290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788" name="Cube 787">
                <a:extLst>
                  <a:ext uri="{FF2B5EF4-FFF2-40B4-BE49-F238E27FC236}">
                    <a16:creationId xmlns:a16="http://schemas.microsoft.com/office/drawing/2014/main" id="{873F9AEA-4BE8-4CD7-B089-11811B5A85E5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9" name="Cube 788">
                <a:extLst>
                  <a:ext uri="{FF2B5EF4-FFF2-40B4-BE49-F238E27FC236}">
                    <a16:creationId xmlns:a16="http://schemas.microsoft.com/office/drawing/2014/main" id="{073F499F-A8AD-44A3-9B18-0D13A2BA3990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0" name="Cube 789">
                <a:extLst>
                  <a:ext uri="{FF2B5EF4-FFF2-40B4-BE49-F238E27FC236}">
                    <a16:creationId xmlns:a16="http://schemas.microsoft.com/office/drawing/2014/main" id="{EEFEEE5E-DDD5-4E4B-9ACD-6634F051F76E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1" name="Cube 790">
                <a:extLst>
                  <a:ext uri="{FF2B5EF4-FFF2-40B4-BE49-F238E27FC236}">
                    <a16:creationId xmlns:a16="http://schemas.microsoft.com/office/drawing/2014/main" id="{FD450545-C59F-4BD7-80AA-037F3614BBB5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2" name="Cube 791">
                <a:extLst>
                  <a:ext uri="{FF2B5EF4-FFF2-40B4-BE49-F238E27FC236}">
                    <a16:creationId xmlns:a16="http://schemas.microsoft.com/office/drawing/2014/main" id="{991FCDB6-A190-435D-9DCD-CC21A863CE7E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3" name="Cube 792">
                <a:extLst>
                  <a:ext uri="{FF2B5EF4-FFF2-40B4-BE49-F238E27FC236}">
                    <a16:creationId xmlns:a16="http://schemas.microsoft.com/office/drawing/2014/main" id="{A16A83D1-9F91-4B2C-959A-938B3EEE410B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4" name="Cube 793">
                <a:extLst>
                  <a:ext uri="{FF2B5EF4-FFF2-40B4-BE49-F238E27FC236}">
                    <a16:creationId xmlns:a16="http://schemas.microsoft.com/office/drawing/2014/main" id="{13609547-4F17-427E-AB20-7FAAB426A3C8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5" name="Cube 794">
                <a:extLst>
                  <a:ext uri="{FF2B5EF4-FFF2-40B4-BE49-F238E27FC236}">
                    <a16:creationId xmlns:a16="http://schemas.microsoft.com/office/drawing/2014/main" id="{0B6873B4-8220-4835-8904-6B248C7DEC3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6" name="Cube 795">
                <a:extLst>
                  <a:ext uri="{FF2B5EF4-FFF2-40B4-BE49-F238E27FC236}">
                    <a16:creationId xmlns:a16="http://schemas.microsoft.com/office/drawing/2014/main" id="{C2A10EF6-831D-43BB-BEE6-086E224678C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7" name="Cube 796">
                <a:extLst>
                  <a:ext uri="{FF2B5EF4-FFF2-40B4-BE49-F238E27FC236}">
                    <a16:creationId xmlns:a16="http://schemas.microsoft.com/office/drawing/2014/main" id="{F1CBB864-D478-4F22-B05C-1170F1951292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00" name="Group 699">
              <a:extLst>
                <a:ext uri="{FF2B5EF4-FFF2-40B4-BE49-F238E27FC236}">
                  <a16:creationId xmlns:a16="http://schemas.microsoft.com/office/drawing/2014/main" id="{A70D77E9-BE22-4ECE-A299-C101CAFC26C9}"/>
                </a:ext>
              </a:extLst>
            </p:cNvPr>
            <p:cNvGrpSpPr/>
            <p:nvPr/>
          </p:nvGrpSpPr>
          <p:grpSpPr>
            <a:xfrm>
              <a:off x="1573953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778" name="Cube 777">
                <a:extLst>
                  <a:ext uri="{FF2B5EF4-FFF2-40B4-BE49-F238E27FC236}">
                    <a16:creationId xmlns:a16="http://schemas.microsoft.com/office/drawing/2014/main" id="{AA436429-865D-4C4F-AE6B-53A1CC9F2C01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9" name="Cube 778">
                <a:extLst>
                  <a:ext uri="{FF2B5EF4-FFF2-40B4-BE49-F238E27FC236}">
                    <a16:creationId xmlns:a16="http://schemas.microsoft.com/office/drawing/2014/main" id="{9DEF800D-A4AD-45CD-841D-8F9601A72A88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0" name="Cube 779">
                <a:extLst>
                  <a:ext uri="{FF2B5EF4-FFF2-40B4-BE49-F238E27FC236}">
                    <a16:creationId xmlns:a16="http://schemas.microsoft.com/office/drawing/2014/main" id="{DF16E5E4-22FA-48AB-851F-9A3F0660E85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1" name="Cube 780">
                <a:extLst>
                  <a:ext uri="{FF2B5EF4-FFF2-40B4-BE49-F238E27FC236}">
                    <a16:creationId xmlns:a16="http://schemas.microsoft.com/office/drawing/2014/main" id="{A418A146-2D3D-433A-97AC-0CCE1CD596E2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2" name="Cube 781">
                <a:extLst>
                  <a:ext uri="{FF2B5EF4-FFF2-40B4-BE49-F238E27FC236}">
                    <a16:creationId xmlns:a16="http://schemas.microsoft.com/office/drawing/2014/main" id="{40FBE9B8-0230-4646-8377-8C64DCFD6F9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3" name="Cube 782">
                <a:extLst>
                  <a:ext uri="{FF2B5EF4-FFF2-40B4-BE49-F238E27FC236}">
                    <a16:creationId xmlns:a16="http://schemas.microsoft.com/office/drawing/2014/main" id="{2A2EDDED-1EE9-4C05-A301-E1FE06EFF406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4" name="Cube 783">
                <a:extLst>
                  <a:ext uri="{FF2B5EF4-FFF2-40B4-BE49-F238E27FC236}">
                    <a16:creationId xmlns:a16="http://schemas.microsoft.com/office/drawing/2014/main" id="{6D2A9E52-C19D-4AED-B641-2F55925ADF43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5" name="Cube 784">
                <a:extLst>
                  <a:ext uri="{FF2B5EF4-FFF2-40B4-BE49-F238E27FC236}">
                    <a16:creationId xmlns:a16="http://schemas.microsoft.com/office/drawing/2014/main" id="{3CDC44F2-F9CF-4B7B-9A7A-601E97E132C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6" name="Cube 785">
                <a:extLst>
                  <a:ext uri="{FF2B5EF4-FFF2-40B4-BE49-F238E27FC236}">
                    <a16:creationId xmlns:a16="http://schemas.microsoft.com/office/drawing/2014/main" id="{45305648-2EEA-46A2-9FC0-67A41578ED9B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87" name="Cube 786">
                <a:extLst>
                  <a:ext uri="{FF2B5EF4-FFF2-40B4-BE49-F238E27FC236}">
                    <a16:creationId xmlns:a16="http://schemas.microsoft.com/office/drawing/2014/main" id="{FDC828AC-65A7-4971-BB4A-4868A3F05CFD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01" name="Group 700">
              <a:extLst>
                <a:ext uri="{FF2B5EF4-FFF2-40B4-BE49-F238E27FC236}">
                  <a16:creationId xmlns:a16="http://schemas.microsoft.com/office/drawing/2014/main" id="{9A0FB049-450A-4EE6-9716-E10DC3EEAD56}"/>
                </a:ext>
              </a:extLst>
            </p:cNvPr>
            <p:cNvGrpSpPr/>
            <p:nvPr/>
          </p:nvGrpSpPr>
          <p:grpSpPr>
            <a:xfrm>
              <a:off x="1829616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768" name="Cube 767">
                <a:extLst>
                  <a:ext uri="{FF2B5EF4-FFF2-40B4-BE49-F238E27FC236}">
                    <a16:creationId xmlns:a16="http://schemas.microsoft.com/office/drawing/2014/main" id="{436CAB6A-1F1C-4F87-93D9-AD555B3D786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9" name="Cube 768">
                <a:extLst>
                  <a:ext uri="{FF2B5EF4-FFF2-40B4-BE49-F238E27FC236}">
                    <a16:creationId xmlns:a16="http://schemas.microsoft.com/office/drawing/2014/main" id="{03D2D0DF-4BA4-4E48-9061-117BEEDAC000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0" name="Cube 769">
                <a:extLst>
                  <a:ext uri="{FF2B5EF4-FFF2-40B4-BE49-F238E27FC236}">
                    <a16:creationId xmlns:a16="http://schemas.microsoft.com/office/drawing/2014/main" id="{D7C26F4D-0838-438B-B6EB-F3300862EF2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1" name="Cube 770">
                <a:extLst>
                  <a:ext uri="{FF2B5EF4-FFF2-40B4-BE49-F238E27FC236}">
                    <a16:creationId xmlns:a16="http://schemas.microsoft.com/office/drawing/2014/main" id="{72D9E683-5DCD-4779-AD18-D0BA2DF46E1E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2" name="Cube 771">
                <a:extLst>
                  <a:ext uri="{FF2B5EF4-FFF2-40B4-BE49-F238E27FC236}">
                    <a16:creationId xmlns:a16="http://schemas.microsoft.com/office/drawing/2014/main" id="{522B2E59-C535-4969-9820-5D1291B034A4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3" name="Cube 772">
                <a:extLst>
                  <a:ext uri="{FF2B5EF4-FFF2-40B4-BE49-F238E27FC236}">
                    <a16:creationId xmlns:a16="http://schemas.microsoft.com/office/drawing/2014/main" id="{469841CB-80E8-4708-BD87-105AAC10FFE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4" name="Cube 773">
                <a:extLst>
                  <a:ext uri="{FF2B5EF4-FFF2-40B4-BE49-F238E27FC236}">
                    <a16:creationId xmlns:a16="http://schemas.microsoft.com/office/drawing/2014/main" id="{6DDA422E-1F12-433C-A172-1E5C9E30E44B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5" name="Cube 774">
                <a:extLst>
                  <a:ext uri="{FF2B5EF4-FFF2-40B4-BE49-F238E27FC236}">
                    <a16:creationId xmlns:a16="http://schemas.microsoft.com/office/drawing/2014/main" id="{8D7897CE-35DC-4946-A941-B9567EF7C67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6" name="Cube 775">
                <a:extLst>
                  <a:ext uri="{FF2B5EF4-FFF2-40B4-BE49-F238E27FC236}">
                    <a16:creationId xmlns:a16="http://schemas.microsoft.com/office/drawing/2014/main" id="{5184ED96-B368-4168-99BD-B0AA53F8D3A1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77" name="Cube 776">
                <a:extLst>
                  <a:ext uri="{FF2B5EF4-FFF2-40B4-BE49-F238E27FC236}">
                    <a16:creationId xmlns:a16="http://schemas.microsoft.com/office/drawing/2014/main" id="{E98B8F30-12C5-4F0E-9F03-9B73F5A0679B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02" name="Group 701">
              <a:extLst>
                <a:ext uri="{FF2B5EF4-FFF2-40B4-BE49-F238E27FC236}">
                  <a16:creationId xmlns:a16="http://schemas.microsoft.com/office/drawing/2014/main" id="{6E085A52-20C1-4980-9FEB-1E1B573350D5}"/>
                </a:ext>
              </a:extLst>
            </p:cNvPr>
            <p:cNvGrpSpPr/>
            <p:nvPr/>
          </p:nvGrpSpPr>
          <p:grpSpPr>
            <a:xfrm>
              <a:off x="2085279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758" name="Cube 757">
                <a:extLst>
                  <a:ext uri="{FF2B5EF4-FFF2-40B4-BE49-F238E27FC236}">
                    <a16:creationId xmlns:a16="http://schemas.microsoft.com/office/drawing/2014/main" id="{8398CE9D-D2D3-4B2C-B859-3E999A08842D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9" name="Cube 758">
                <a:extLst>
                  <a:ext uri="{FF2B5EF4-FFF2-40B4-BE49-F238E27FC236}">
                    <a16:creationId xmlns:a16="http://schemas.microsoft.com/office/drawing/2014/main" id="{B32FD191-D37F-4583-AAEC-3EFBBF8EEDF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0" name="Cube 759">
                <a:extLst>
                  <a:ext uri="{FF2B5EF4-FFF2-40B4-BE49-F238E27FC236}">
                    <a16:creationId xmlns:a16="http://schemas.microsoft.com/office/drawing/2014/main" id="{8D83F873-141A-43FA-ACE8-9CD6BA744C2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1" name="Cube 760">
                <a:extLst>
                  <a:ext uri="{FF2B5EF4-FFF2-40B4-BE49-F238E27FC236}">
                    <a16:creationId xmlns:a16="http://schemas.microsoft.com/office/drawing/2014/main" id="{BCC3C892-8513-4127-ACE5-06B7EC8240AD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2" name="Cube 761">
                <a:extLst>
                  <a:ext uri="{FF2B5EF4-FFF2-40B4-BE49-F238E27FC236}">
                    <a16:creationId xmlns:a16="http://schemas.microsoft.com/office/drawing/2014/main" id="{3BCEB102-DF53-49C2-BD4C-E59CC8711E0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3" name="Cube 762">
                <a:extLst>
                  <a:ext uri="{FF2B5EF4-FFF2-40B4-BE49-F238E27FC236}">
                    <a16:creationId xmlns:a16="http://schemas.microsoft.com/office/drawing/2014/main" id="{A54CE3E2-D150-4375-8BB1-724DA8EDA18D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4" name="Cube 763">
                <a:extLst>
                  <a:ext uri="{FF2B5EF4-FFF2-40B4-BE49-F238E27FC236}">
                    <a16:creationId xmlns:a16="http://schemas.microsoft.com/office/drawing/2014/main" id="{6122F59F-73A9-462C-AC90-FB853D6E24D4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5" name="Cube 764">
                <a:extLst>
                  <a:ext uri="{FF2B5EF4-FFF2-40B4-BE49-F238E27FC236}">
                    <a16:creationId xmlns:a16="http://schemas.microsoft.com/office/drawing/2014/main" id="{FC49C2DC-7E4B-4DD3-88DC-59CD1AEB70D8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6" name="Cube 765">
                <a:extLst>
                  <a:ext uri="{FF2B5EF4-FFF2-40B4-BE49-F238E27FC236}">
                    <a16:creationId xmlns:a16="http://schemas.microsoft.com/office/drawing/2014/main" id="{2AD55053-9C48-44B8-A176-81A5271C035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7" name="Cube 766">
                <a:extLst>
                  <a:ext uri="{FF2B5EF4-FFF2-40B4-BE49-F238E27FC236}">
                    <a16:creationId xmlns:a16="http://schemas.microsoft.com/office/drawing/2014/main" id="{D08E3B15-4D22-483F-AF30-1CA06627EF3F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03" name="Group 702">
              <a:extLst>
                <a:ext uri="{FF2B5EF4-FFF2-40B4-BE49-F238E27FC236}">
                  <a16:creationId xmlns:a16="http://schemas.microsoft.com/office/drawing/2014/main" id="{8020027A-BD40-4FD2-A758-4942A93F24AA}"/>
                </a:ext>
              </a:extLst>
            </p:cNvPr>
            <p:cNvGrpSpPr/>
            <p:nvPr/>
          </p:nvGrpSpPr>
          <p:grpSpPr>
            <a:xfrm>
              <a:off x="2340942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748" name="Cube 747">
                <a:extLst>
                  <a:ext uri="{FF2B5EF4-FFF2-40B4-BE49-F238E27FC236}">
                    <a16:creationId xmlns:a16="http://schemas.microsoft.com/office/drawing/2014/main" id="{3B729E93-3C44-46D2-8205-2145F4654EF7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9" name="Cube 748">
                <a:extLst>
                  <a:ext uri="{FF2B5EF4-FFF2-40B4-BE49-F238E27FC236}">
                    <a16:creationId xmlns:a16="http://schemas.microsoft.com/office/drawing/2014/main" id="{FBE0F329-52A2-443B-B312-DA90DAEA8FEE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0" name="Cube 749">
                <a:extLst>
                  <a:ext uri="{FF2B5EF4-FFF2-40B4-BE49-F238E27FC236}">
                    <a16:creationId xmlns:a16="http://schemas.microsoft.com/office/drawing/2014/main" id="{C0AD35F0-38D8-47CB-BACA-AC1B645FF63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1" name="Cube 750">
                <a:extLst>
                  <a:ext uri="{FF2B5EF4-FFF2-40B4-BE49-F238E27FC236}">
                    <a16:creationId xmlns:a16="http://schemas.microsoft.com/office/drawing/2014/main" id="{08F7D945-8C1F-4295-B68F-2016589E6299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2" name="Cube 751">
                <a:extLst>
                  <a:ext uri="{FF2B5EF4-FFF2-40B4-BE49-F238E27FC236}">
                    <a16:creationId xmlns:a16="http://schemas.microsoft.com/office/drawing/2014/main" id="{9DA4BD0D-30AE-4717-B758-4E09AE3EB4B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3" name="Cube 752">
                <a:extLst>
                  <a:ext uri="{FF2B5EF4-FFF2-40B4-BE49-F238E27FC236}">
                    <a16:creationId xmlns:a16="http://schemas.microsoft.com/office/drawing/2014/main" id="{2810BA7A-C74F-4A4A-AEC2-28050D2C607F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4" name="Cube 753">
                <a:extLst>
                  <a:ext uri="{FF2B5EF4-FFF2-40B4-BE49-F238E27FC236}">
                    <a16:creationId xmlns:a16="http://schemas.microsoft.com/office/drawing/2014/main" id="{090E06B6-2985-4C57-89B0-DE4B135F976E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5" name="Cube 754">
                <a:extLst>
                  <a:ext uri="{FF2B5EF4-FFF2-40B4-BE49-F238E27FC236}">
                    <a16:creationId xmlns:a16="http://schemas.microsoft.com/office/drawing/2014/main" id="{AAAEB886-E5A7-40F4-92ED-504AA5493725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6" name="Cube 755">
                <a:extLst>
                  <a:ext uri="{FF2B5EF4-FFF2-40B4-BE49-F238E27FC236}">
                    <a16:creationId xmlns:a16="http://schemas.microsoft.com/office/drawing/2014/main" id="{B040D61C-326D-4603-B0DA-C63DC5A938D8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7" name="Cube 756">
                <a:extLst>
                  <a:ext uri="{FF2B5EF4-FFF2-40B4-BE49-F238E27FC236}">
                    <a16:creationId xmlns:a16="http://schemas.microsoft.com/office/drawing/2014/main" id="{BDAD9036-2F9E-42A9-90DD-D2F2151A7C02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04" name="Group 703">
              <a:extLst>
                <a:ext uri="{FF2B5EF4-FFF2-40B4-BE49-F238E27FC236}">
                  <a16:creationId xmlns:a16="http://schemas.microsoft.com/office/drawing/2014/main" id="{CA5E3E5E-CF49-473C-AEDD-7F532F44FF0B}"/>
                </a:ext>
              </a:extLst>
            </p:cNvPr>
            <p:cNvGrpSpPr/>
            <p:nvPr/>
          </p:nvGrpSpPr>
          <p:grpSpPr>
            <a:xfrm>
              <a:off x="2596605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738" name="Cube 737">
                <a:extLst>
                  <a:ext uri="{FF2B5EF4-FFF2-40B4-BE49-F238E27FC236}">
                    <a16:creationId xmlns:a16="http://schemas.microsoft.com/office/drawing/2014/main" id="{C5C7D593-0F25-4C7B-B22C-BE583386C479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9" name="Cube 738">
                <a:extLst>
                  <a:ext uri="{FF2B5EF4-FFF2-40B4-BE49-F238E27FC236}">
                    <a16:creationId xmlns:a16="http://schemas.microsoft.com/office/drawing/2014/main" id="{D6F01CD7-1E1F-4947-864C-62D720C0B8A6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0" name="Cube 739">
                <a:extLst>
                  <a:ext uri="{FF2B5EF4-FFF2-40B4-BE49-F238E27FC236}">
                    <a16:creationId xmlns:a16="http://schemas.microsoft.com/office/drawing/2014/main" id="{6B86A9D8-D3ED-40E2-B598-4AD5C133936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1" name="Cube 740">
                <a:extLst>
                  <a:ext uri="{FF2B5EF4-FFF2-40B4-BE49-F238E27FC236}">
                    <a16:creationId xmlns:a16="http://schemas.microsoft.com/office/drawing/2014/main" id="{AD1207D7-621D-472A-A340-F7885CFA485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2" name="Cube 741">
                <a:extLst>
                  <a:ext uri="{FF2B5EF4-FFF2-40B4-BE49-F238E27FC236}">
                    <a16:creationId xmlns:a16="http://schemas.microsoft.com/office/drawing/2014/main" id="{675A3F15-F13A-4697-9A0D-DBDDF12DDE2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3" name="Cube 742">
                <a:extLst>
                  <a:ext uri="{FF2B5EF4-FFF2-40B4-BE49-F238E27FC236}">
                    <a16:creationId xmlns:a16="http://schemas.microsoft.com/office/drawing/2014/main" id="{426823DB-336C-474A-94B7-944C387541CA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4" name="Cube 743">
                <a:extLst>
                  <a:ext uri="{FF2B5EF4-FFF2-40B4-BE49-F238E27FC236}">
                    <a16:creationId xmlns:a16="http://schemas.microsoft.com/office/drawing/2014/main" id="{8A15D3A9-5F95-4E43-A7B1-DD0A161502CD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5" name="Cube 744">
                <a:extLst>
                  <a:ext uri="{FF2B5EF4-FFF2-40B4-BE49-F238E27FC236}">
                    <a16:creationId xmlns:a16="http://schemas.microsoft.com/office/drawing/2014/main" id="{C356E166-C951-4E70-BD85-01700D8EB60B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6" name="Cube 745">
                <a:extLst>
                  <a:ext uri="{FF2B5EF4-FFF2-40B4-BE49-F238E27FC236}">
                    <a16:creationId xmlns:a16="http://schemas.microsoft.com/office/drawing/2014/main" id="{AC8EB994-42D7-4814-BC22-77668EFA97A8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47" name="Cube 746">
                <a:extLst>
                  <a:ext uri="{FF2B5EF4-FFF2-40B4-BE49-F238E27FC236}">
                    <a16:creationId xmlns:a16="http://schemas.microsoft.com/office/drawing/2014/main" id="{CB2D1441-650D-458C-8628-8BFE9236D279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05" name="Group 704">
              <a:extLst>
                <a:ext uri="{FF2B5EF4-FFF2-40B4-BE49-F238E27FC236}">
                  <a16:creationId xmlns:a16="http://schemas.microsoft.com/office/drawing/2014/main" id="{CAFA293B-7320-4CEC-94EA-BC09CF700135}"/>
                </a:ext>
              </a:extLst>
            </p:cNvPr>
            <p:cNvGrpSpPr/>
            <p:nvPr/>
          </p:nvGrpSpPr>
          <p:grpSpPr>
            <a:xfrm>
              <a:off x="2852268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728" name="Cube 727">
                <a:extLst>
                  <a:ext uri="{FF2B5EF4-FFF2-40B4-BE49-F238E27FC236}">
                    <a16:creationId xmlns:a16="http://schemas.microsoft.com/office/drawing/2014/main" id="{BE32289D-8128-4C45-A3C4-30A7F52A8803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9" name="Cube 728">
                <a:extLst>
                  <a:ext uri="{FF2B5EF4-FFF2-40B4-BE49-F238E27FC236}">
                    <a16:creationId xmlns:a16="http://schemas.microsoft.com/office/drawing/2014/main" id="{46109599-4F90-4FDF-A85F-41D1E6D3C30D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0" name="Cube 729">
                <a:extLst>
                  <a:ext uri="{FF2B5EF4-FFF2-40B4-BE49-F238E27FC236}">
                    <a16:creationId xmlns:a16="http://schemas.microsoft.com/office/drawing/2014/main" id="{7B90E906-6BA3-43FF-AE46-6B03089D6C34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1" name="Cube 730">
                <a:extLst>
                  <a:ext uri="{FF2B5EF4-FFF2-40B4-BE49-F238E27FC236}">
                    <a16:creationId xmlns:a16="http://schemas.microsoft.com/office/drawing/2014/main" id="{7C0DF531-BF95-41E3-8C1F-71B3EDEC5198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2" name="Cube 731">
                <a:extLst>
                  <a:ext uri="{FF2B5EF4-FFF2-40B4-BE49-F238E27FC236}">
                    <a16:creationId xmlns:a16="http://schemas.microsoft.com/office/drawing/2014/main" id="{CD8D21F0-2AD0-485D-8424-BFBCFE5FFF26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3" name="Cube 732">
                <a:extLst>
                  <a:ext uri="{FF2B5EF4-FFF2-40B4-BE49-F238E27FC236}">
                    <a16:creationId xmlns:a16="http://schemas.microsoft.com/office/drawing/2014/main" id="{082652B8-D2E3-49CF-9875-478B4B990D4D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4" name="Cube 733">
                <a:extLst>
                  <a:ext uri="{FF2B5EF4-FFF2-40B4-BE49-F238E27FC236}">
                    <a16:creationId xmlns:a16="http://schemas.microsoft.com/office/drawing/2014/main" id="{A1E0BB52-A7AE-4D73-B24D-79AC01612444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5" name="Cube 734">
                <a:extLst>
                  <a:ext uri="{FF2B5EF4-FFF2-40B4-BE49-F238E27FC236}">
                    <a16:creationId xmlns:a16="http://schemas.microsoft.com/office/drawing/2014/main" id="{3C201A0B-9EA2-4552-A1D7-FD5311E5A75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6" name="Cube 735">
                <a:extLst>
                  <a:ext uri="{FF2B5EF4-FFF2-40B4-BE49-F238E27FC236}">
                    <a16:creationId xmlns:a16="http://schemas.microsoft.com/office/drawing/2014/main" id="{2B08A08F-4E5C-4D74-B79B-9E0A6E4B40A9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37" name="Cube 736">
                <a:extLst>
                  <a:ext uri="{FF2B5EF4-FFF2-40B4-BE49-F238E27FC236}">
                    <a16:creationId xmlns:a16="http://schemas.microsoft.com/office/drawing/2014/main" id="{DA60DAF2-A7E6-491C-8C3E-5C45262335E7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06" name="Group 705">
              <a:extLst>
                <a:ext uri="{FF2B5EF4-FFF2-40B4-BE49-F238E27FC236}">
                  <a16:creationId xmlns:a16="http://schemas.microsoft.com/office/drawing/2014/main" id="{4B4DB5F0-995E-40A8-9818-595037EDE612}"/>
                </a:ext>
              </a:extLst>
            </p:cNvPr>
            <p:cNvGrpSpPr/>
            <p:nvPr/>
          </p:nvGrpSpPr>
          <p:grpSpPr>
            <a:xfrm>
              <a:off x="3107931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718" name="Cube 717">
                <a:extLst>
                  <a:ext uri="{FF2B5EF4-FFF2-40B4-BE49-F238E27FC236}">
                    <a16:creationId xmlns:a16="http://schemas.microsoft.com/office/drawing/2014/main" id="{8C63710F-FCBB-4134-807C-58843BC6F302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9" name="Cube 718">
                <a:extLst>
                  <a:ext uri="{FF2B5EF4-FFF2-40B4-BE49-F238E27FC236}">
                    <a16:creationId xmlns:a16="http://schemas.microsoft.com/office/drawing/2014/main" id="{6B28C088-595C-47A7-8F4E-449EE58D72C1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0" name="Cube 719">
                <a:extLst>
                  <a:ext uri="{FF2B5EF4-FFF2-40B4-BE49-F238E27FC236}">
                    <a16:creationId xmlns:a16="http://schemas.microsoft.com/office/drawing/2014/main" id="{16DA714C-52A3-46C4-94CF-D3029AEFB8AD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1" name="Cube 720">
                <a:extLst>
                  <a:ext uri="{FF2B5EF4-FFF2-40B4-BE49-F238E27FC236}">
                    <a16:creationId xmlns:a16="http://schemas.microsoft.com/office/drawing/2014/main" id="{F51AF50E-EB54-441F-885F-E7396D27C3F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2" name="Cube 721">
                <a:extLst>
                  <a:ext uri="{FF2B5EF4-FFF2-40B4-BE49-F238E27FC236}">
                    <a16:creationId xmlns:a16="http://schemas.microsoft.com/office/drawing/2014/main" id="{C66AF80C-C3A7-4884-9456-456BD98C971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3" name="Cube 722">
                <a:extLst>
                  <a:ext uri="{FF2B5EF4-FFF2-40B4-BE49-F238E27FC236}">
                    <a16:creationId xmlns:a16="http://schemas.microsoft.com/office/drawing/2014/main" id="{B70CB445-7DE2-4789-AEE2-1B35AA7C4545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4" name="Cube 723">
                <a:extLst>
                  <a:ext uri="{FF2B5EF4-FFF2-40B4-BE49-F238E27FC236}">
                    <a16:creationId xmlns:a16="http://schemas.microsoft.com/office/drawing/2014/main" id="{C846A1ED-6D32-4A7D-BB29-FA12A96520B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5" name="Cube 724">
                <a:extLst>
                  <a:ext uri="{FF2B5EF4-FFF2-40B4-BE49-F238E27FC236}">
                    <a16:creationId xmlns:a16="http://schemas.microsoft.com/office/drawing/2014/main" id="{C611F6B0-3930-43C3-BA6B-69956177D147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6" name="Cube 725">
                <a:extLst>
                  <a:ext uri="{FF2B5EF4-FFF2-40B4-BE49-F238E27FC236}">
                    <a16:creationId xmlns:a16="http://schemas.microsoft.com/office/drawing/2014/main" id="{21E81FE6-284D-41A1-B5E8-9EF2565D034F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27" name="Cube 726">
                <a:extLst>
                  <a:ext uri="{FF2B5EF4-FFF2-40B4-BE49-F238E27FC236}">
                    <a16:creationId xmlns:a16="http://schemas.microsoft.com/office/drawing/2014/main" id="{CE361159-179C-4276-BEFD-70B22AFE9908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07" name="Group 706">
              <a:extLst>
                <a:ext uri="{FF2B5EF4-FFF2-40B4-BE49-F238E27FC236}">
                  <a16:creationId xmlns:a16="http://schemas.microsoft.com/office/drawing/2014/main" id="{8CAEB7E1-D068-4384-96EC-7E7CA4231437}"/>
                </a:ext>
              </a:extLst>
            </p:cNvPr>
            <p:cNvGrpSpPr/>
            <p:nvPr/>
          </p:nvGrpSpPr>
          <p:grpSpPr>
            <a:xfrm>
              <a:off x="3363590" y="1197049"/>
              <a:ext cx="341764" cy="2384648"/>
              <a:chOff x="6388582" y="1268760"/>
              <a:chExt cx="341764" cy="2232248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708" name="Cube 707">
                <a:extLst>
                  <a:ext uri="{FF2B5EF4-FFF2-40B4-BE49-F238E27FC236}">
                    <a16:creationId xmlns:a16="http://schemas.microsoft.com/office/drawing/2014/main" id="{C0973FC6-849C-46A1-B655-CD73D42BB657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09" name="Cube 708">
                <a:extLst>
                  <a:ext uri="{FF2B5EF4-FFF2-40B4-BE49-F238E27FC236}">
                    <a16:creationId xmlns:a16="http://schemas.microsoft.com/office/drawing/2014/main" id="{D8B15438-0AC2-4581-B741-369A3A88F68B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0" name="Cube 709">
                <a:extLst>
                  <a:ext uri="{FF2B5EF4-FFF2-40B4-BE49-F238E27FC236}">
                    <a16:creationId xmlns:a16="http://schemas.microsoft.com/office/drawing/2014/main" id="{37BA3013-988B-4A61-8925-731956FE55CD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1" name="Cube 710">
                <a:extLst>
                  <a:ext uri="{FF2B5EF4-FFF2-40B4-BE49-F238E27FC236}">
                    <a16:creationId xmlns:a16="http://schemas.microsoft.com/office/drawing/2014/main" id="{EE9B55B7-E4C2-4FCA-B993-F112D945628F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2" name="Cube 711">
                <a:extLst>
                  <a:ext uri="{FF2B5EF4-FFF2-40B4-BE49-F238E27FC236}">
                    <a16:creationId xmlns:a16="http://schemas.microsoft.com/office/drawing/2014/main" id="{7D51F2DB-8098-4846-B959-70D42123380B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3" name="Cube 712">
                <a:extLst>
                  <a:ext uri="{FF2B5EF4-FFF2-40B4-BE49-F238E27FC236}">
                    <a16:creationId xmlns:a16="http://schemas.microsoft.com/office/drawing/2014/main" id="{625E9238-2F02-4176-8546-65AD4739666E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4" name="Cube 713">
                <a:extLst>
                  <a:ext uri="{FF2B5EF4-FFF2-40B4-BE49-F238E27FC236}">
                    <a16:creationId xmlns:a16="http://schemas.microsoft.com/office/drawing/2014/main" id="{5E907965-ACCA-4C70-930E-8BDE2DB45598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5" name="Cube 714">
                <a:extLst>
                  <a:ext uri="{FF2B5EF4-FFF2-40B4-BE49-F238E27FC236}">
                    <a16:creationId xmlns:a16="http://schemas.microsoft.com/office/drawing/2014/main" id="{F35EFCEF-659B-49CF-B587-12C9E18FFCAD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6" name="Cube 715">
                <a:extLst>
                  <a:ext uri="{FF2B5EF4-FFF2-40B4-BE49-F238E27FC236}">
                    <a16:creationId xmlns:a16="http://schemas.microsoft.com/office/drawing/2014/main" id="{C30F29A1-A1CF-4CA3-ABD0-CCE3A0305957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7" name="Cube 716">
                <a:extLst>
                  <a:ext uri="{FF2B5EF4-FFF2-40B4-BE49-F238E27FC236}">
                    <a16:creationId xmlns:a16="http://schemas.microsoft.com/office/drawing/2014/main" id="{84D51B0C-5609-46C7-ABE5-E51C50BAEE99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808" name="Group 807">
            <a:extLst>
              <a:ext uri="{FF2B5EF4-FFF2-40B4-BE49-F238E27FC236}">
                <a16:creationId xmlns:a16="http://schemas.microsoft.com/office/drawing/2014/main" id="{AC8543EF-69FD-4E8A-8452-5C3A19024580}"/>
              </a:ext>
            </a:extLst>
          </p:cNvPr>
          <p:cNvGrpSpPr/>
          <p:nvPr/>
        </p:nvGrpSpPr>
        <p:grpSpPr>
          <a:xfrm>
            <a:off x="9598615" y="4005064"/>
            <a:ext cx="1391081" cy="1413318"/>
            <a:chOff x="1062627" y="1197049"/>
            <a:chExt cx="2642727" cy="2384648"/>
          </a:xfrm>
          <a:solidFill>
            <a:srgbClr val="70AD47"/>
          </a:solidFill>
        </p:grpSpPr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F7B6B7BB-A752-48A1-AE0F-A6DAA6A660AD}"/>
                </a:ext>
              </a:extLst>
            </p:cNvPr>
            <p:cNvGrpSpPr/>
            <p:nvPr/>
          </p:nvGrpSpPr>
          <p:grpSpPr>
            <a:xfrm>
              <a:off x="1062627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909" name="Cube 908">
                <a:extLst>
                  <a:ext uri="{FF2B5EF4-FFF2-40B4-BE49-F238E27FC236}">
                    <a16:creationId xmlns:a16="http://schemas.microsoft.com/office/drawing/2014/main" id="{3374B84E-FB6B-433C-A67A-D4D6474899B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0" name="Cube 909">
                <a:extLst>
                  <a:ext uri="{FF2B5EF4-FFF2-40B4-BE49-F238E27FC236}">
                    <a16:creationId xmlns:a16="http://schemas.microsoft.com/office/drawing/2014/main" id="{A365472F-F09E-4826-87E0-14B5159B7191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1" name="Cube 910">
                <a:extLst>
                  <a:ext uri="{FF2B5EF4-FFF2-40B4-BE49-F238E27FC236}">
                    <a16:creationId xmlns:a16="http://schemas.microsoft.com/office/drawing/2014/main" id="{39ABAACF-5190-42A6-ADFF-1F0040A8A126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2" name="Cube 911">
                <a:extLst>
                  <a:ext uri="{FF2B5EF4-FFF2-40B4-BE49-F238E27FC236}">
                    <a16:creationId xmlns:a16="http://schemas.microsoft.com/office/drawing/2014/main" id="{FECCF4B2-5905-4A8E-B515-F9DEDADC0A35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3" name="Cube 912">
                <a:extLst>
                  <a:ext uri="{FF2B5EF4-FFF2-40B4-BE49-F238E27FC236}">
                    <a16:creationId xmlns:a16="http://schemas.microsoft.com/office/drawing/2014/main" id="{FF27BF04-BC01-44DD-83A6-6DCC059AD7B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4" name="Cube 913">
                <a:extLst>
                  <a:ext uri="{FF2B5EF4-FFF2-40B4-BE49-F238E27FC236}">
                    <a16:creationId xmlns:a16="http://schemas.microsoft.com/office/drawing/2014/main" id="{A382627D-C6D1-4327-9274-E7DBD603988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5" name="Cube 914">
                <a:extLst>
                  <a:ext uri="{FF2B5EF4-FFF2-40B4-BE49-F238E27FC236}">
                    <a16:creationId xmlns:a16="http://schemas.microsoft.com/office/drawing/2014/main" id="{E51698B0-FC4D-4444-96F8-E047A2825847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6" name="Cube 915">
                <a:extLst>
                  <a:ext uri="{FF2B5EF4-FFF2-40B4-BE49-F238E27FC236}">
                    <a16:creationId xmlns:a16="http://schemas.microsoft.com/office/drawing/2014/main" id="{318AD12A-C2BC-40D8-A33D-4EFE6DDE4BC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7" name="Cube 916">
                <a:extLst>
                  <a:ext uri="{FF2B5EF4-FFF2-40B4-BE49-F238E27FC236}">
                    <a16:creationId xmlns:a16="http://schemas.microsoft.com/office/drawing/2014/main" id="{4A0A5B5D-137F-44D8-8040-8BFFAF284ADF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8" name="Cube 917">
                <a:extLst>
                  <a:ext uri="{FF2B5EF4-FFF2-40B4-BE49-F238E27FC236}">
                    <a16:creationId xmlns:a16="http://schemas.microsoft.com/office/drawing/2014/main" id="{A6B4F744-AEFC-450E-AE79-4F0E319D7F32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810" name="Group 809">
              <a:extLst>
                <a:ext uri="{FF2B5EF4-FFF2-40B4-BE49-F238E27FC236}">
                  <a16:creationId xmlns:a16="http://schemas.microsoft.com/office/drawing/2014/main" id="{62C01463-B90B-4F2A-A78B-27EBE611DEE1}"/>
                </a:ext>
              </a:extLst>
            </p:cNvPr>
            <p:cNvGrpSpPr/>
            <p:nvPr/>
          </p:nvGrpSpPr>
          <p:grpSpPr>
            <a:xfrm>
              <a:off x="1318290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899" name="Cube 898">
                <a:extLst>
                  <a:ext uri="{FF2B5EF4-FFF2-40B4-BE49-F238E27FC236}">
                    <a16:creationId xmlns:a16="http://schemas.microsoft.com/office/drawing/2014/main" id="{41FFC976-C805-4DB0-8686-A01E33DF29D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0" name="Cube 899">
                <a:extLst>
                  <a:ext uri="{FF2B5EF4-FFF2-40B4-BE49-F238E27FC236}">
                    <a16:creationId xmlns:a16="http://schemas.microsoft.com/office/drawing/2014/main" id="{267877EB-2088-4538-8B7F-A11748C3CA42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1" name="Cube 900">
                <a:extLst>
                  <a:ext uri="{FF2B5EF4-FFF2-40B4-BE49-F238E27FC236}">
                    <a16:creationId xmlns:a16="http://schemas.microsoft.com/office/drawing/2014/main" id="{C799ECC5-303D-4EF0-A056-FB72E38E0E84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2" name="Cube 901">
                <a:extLst>
                  <a:ext uri="{FF2B5EF4-FFF2-40B4-BE49-F238E27FC236}">
                    <a16:creationId xmlns:a16="http://schemas.microsoft.com/office/drawing/2014/main" id="{B6CB4E32-B7C7-4DFB-B603-093CD0973890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3" name="Cube 902">
                <a:extLst>
                  <a:ext uri="{FF2B5EF4-FFF2-40B4-BE49-F238E27FC236}">
                    <a16:creationId xmlns:a16="http://schemas.microsoft.com/office/drawing/2014/main" id="{3FA6A6BB-138C-467A-B1C2-47714A43CF2C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4" name="Cube 903">
                <a:extLst>
                  <a:ext uri="{FF2B5EF4-FFF2-40B4-BE49-F238E27FC236}">
                    <a16:creationId xmlns:a16="http://schemas.microsoft.com/office/drawing/2014/main" id="{5B69B2A2-497B-4C88-B483-B8EA8AEF757C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5" name="Cube 904">
                <a:extLst>
                  <a:ext uri="{FF2B5EF4-FFF2-40B4-BE49-F238E27FC236}">
                    <a16:creationId xmlns:a16="http://schemas.microsoft.com/office/drawing/2014/main" id="{49ABBDEE-FE02-46BD-9DD8-E4D18C4ED42B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6" name="Cube 905">
                <a:extLst>
                  <a:ext uri="{FF2B5EF4-FFF2-40B4-BE49-F238E27FC236}">
                    <a16:creationId xmlns:a16="http://schemas.microsoft.com/office/drawing/2014/main" id="{0E448F85-E336-47B1-9CC3-E132C84C6B62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7" name="Cube 906">
                <a:extLst>
                  <a:ext uri="{FF2B5EF4-FFF2-40B4-BE49-F238E27FC236}">
                    <a16:creationId xmlns:a16="http://schemas.microsoft.com/office/drawing/2014/main" id="{D2902924-6C19-4CB2-B31E-08F836ECB79B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8" name="Cube 907">
                <a:extLst>
                  <a:ext uri="{FF2B5EF4-FFF2-40B4-BE49-F238E27FC236}">
                    <a16:creationId xmlns:a16="http://schemas.microsoft.com/office/drawing/2014/main" id="{3648312E-68CF-4F6B-BE39-6333268B1B2B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811" name="Group 810">
              <a:extLst>
                <a:ext uri="{FF2B5EF4-FFF2-40B4-BE49-F238E27FC236}">
                  <a16:creationId xmlns:a16="http://schemas.microsoft.com/office/drawing/2014/main" id="{59154738-F283-4CBC-9F87-EC7E6BDD9322}"/>
                </a:ext>
              </a:extLst>
            </p:cNvPr>
            <p:cNvGrpSpPr/>
            <p:nvPr/>
          </p:nvGrpSpPr>
          <p:grpSpPr>
            <a:xfrm>
              <a:off x="1573953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889" name="Cube 888">
                <a:extLst>
                  <a:ext uri="{FF2B5EF4-FFF2-40B4-BE49-F238E27FC236}">
                    <a16:creationId xmlns:a16="http://schemas.microsoft.com/office/drawing/2014/main" id="{659AAAD1-0A6F-4040-AC43-6B04739E0724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90" name="Cube 889">
                <a:extLst>
                  <a:ext uri="{FF2B5EF4-FFF2-40B4-BE49-F238E27FC236}">
                    <a16:creationId xmlns:a16="http://schemas.microsoft.com/office/drawing/2014/main" id="{304D4523-934F-49CC-854E-313692573D15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91" name="Cube 890">
                <a:extLst>
                  <a:ext uri="{FF2B5EF4-FFF2-40B4-BE49-F238E27FC236}">
                    <a16:creationId xmlns:a16="http://schemas.microsoft.com/office/drawing/2014/main" id="{091FC48D-B295-4174-9E14-F01373A93C2B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92" name="Cube 891">
                <a:extLst>
                  <a:ext uri="{FF2B5EF4-FFF2-40B4-BE49-F238E27FC236}">
                    <a16:creationId xmlns:a16="http://schemas.microsoft.com/office/drawing/2014/main" id="{F7A51840-623C-42F8-96FE-2B93581FC965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93" name="Cube 892">
                <a:extLst>
                  <a:ext uri="{FF2B5EF4-FFF2-40B4-BE49-F238E27FC236}">
                    <a16:creationId xmlns:a16="http://schemas.microsoft.com/office/drawing/2014/main" id="{9A2D8CCC-AEE3-4A87-B9DA-6B5CFB0B2281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94" name="Cube 893">
                <a:extLst>
                  <a:ext uri="{FF2B5EF4-FFF2-40B4-BE49-F238E27FC236}">
                    <a16:creationId xmlns:a16="http://schemas.microsoft.com/office/drawing/2014/main" id="{CFF8698B-75B1-44CD-8059-850C0C7B7C01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95" name="Cube 894">
                <a:extLst>
                  <a:ext uri="{FF2B5EF4-FFF2-40B4-BE49-F238E27FC236}">
                    <a16:creationId xmlns:a16="http://schemas.microsoft.com/office/drawing/2014/main" id="{089D5848-4644-4886-B3AF-149882339546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96" name="Cube 895">
                <a:extLst>
                  <a:ext uri="{FF2B5EF4-FFF2-40B4-BE49-F238E27FC236}">
                    <a16:creationId xmlns:a16="http://schemas.microsoft.com/office/drawing/2014/main" id="{31AAD7D4-09F3-4AD7-A5B2-A893BCB54016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97" name="Cube 896">
                <a:extLst>
                  <a:ext uri="{FF2B5EF4-FFF2-40B4-BE49-F238E27FC236}">
                    <a16:creationId xmlns:a16="http://schemas.microsoft.com/office/drawing/2014/main" id="{CD0305EF-B949-42A0-A4E1-F892389AC89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98" name="Cube 897">
                <a:extLst>
                  <a:ext uri="{FF2B5EF4-FFF2-40B4-BE49-F238E27FC236}">
                    <a16:creationId xmlns:a16="http://schemas.microsoft.com/office/drawing/2014/main" id="{8C99B06D-F44B-4183-8925-2FBC790FFF2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812" name="Group 811">
              <a:extLst>
                <a:ext uri="{FF2B5EF4-FFF2-40B4-BE49-F238E27FC236}">
                  <a16:creationId xmlns:a16="http://schemas.microsoft.com/office/drawing/2014/main" id="{144CFC1F-7AC2-4DA8-9747-9F20BC703B50}"/>
                </a:ext>
              </a:extLst>
            </p:cNvPr>
            <p:cNvGrpSpPr/>
            <p:nvPr/>
          </p:nvGrpSpPr>
          <p:grpSpPr>
            <a:xfrm>
              <a:off x="1829616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879" name="Cube 878">
                <a:extLst>
                  <a:ext uri="{FF2B5EF4-FFF2-40B4-BE49-F238E27FC236}">
                    <a16:creationId xmlns:a16="http://schemas.microsoft.com/office/drawing/2014/main" id="{64540C71-333E-45A3-93ED-941E72380933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80" name="Cube 879">
                <a:extLst>
                  <a:ext uri="{FF2B5EF4-FFF2-40B4-BE49-F238E27FC236}">
                    <a16:creationId xmlns:a16="http://schemas.microsoft.com/office/drawing/2014/main" id="{DD4BA643-5577-4551-A05D-D52E9C8B4179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81" name="Cube 880">
                <a:extLst>
                  <a:ext uri="{FF2B5EF4-FFF2-40B4-BE49-F238E27FC236}">
                    <a16:creationId xmlns:a16="http://schemas.microsoft.com/office/drawing/2014/main" id="{5DEA73CE-2EF4-456D-B3D3-863946F04850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82" name="Cube 881">
                <a:extLst>
                  <a:ext uri="{FF2B5EF4-FFF2-40B4-BE49-F238E27FC236}">
                    <a16:creationId xmlns:a16="http://schemas.microsoft.com/office/drawing/2014/main" id="{1DD38FDA-0C75-4F4E-8F88-F34FB4C07C44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83" name="Cube 882">
                <a:extLst>
                  <a:ext uri="{FF2B5EF4-FFF2-40B4-BE49-F238E27FC236}">
                    <a16:creationId xmlns:a16="http://schemas.microsoft.com/office/drawing/2014/main" id="{8366CE8C-6396-46C5-811E-4F1097F34687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84" name="Cube 883">
                <a:extLst>
                  <a:ext uri="{FF2B5EF4-FFF2-40B4-BE49-F238E27FC236}">
                    <a16:creationId xmlns:a16="http://schemas.microsoft.com/office/drawing/2014/main" id="{8A640B7D-2CD3-4527-AEC6-4081B870613E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85" name="Cube 884">
                <a:extLst>
                  <a:ext uri="{FF2B5EF4-FFF2-40B4-BE49-F238E27FC236}">
                    <a16:creationId xmlns:a16="http://schemas.microsoft.com/office/drawing/2014/main" id="{14A53C0B-664F-4D2F-96E3-1AE157E72BEC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86" name="Cube 885">
                <a:extLst>
                  <a:ext uri="{FF2B5EF4-FFF2-40B4-BE49-F238E27FC236}">
                    <a16:creationId xmlns:a16="http://schemas.microsoft.com/office/drawing/2014/main" id="{71C53FF1-82C5-4D41-A61F-79C2469768B4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87" name="Cube 886">
                <a:extLst>
                  <a:ext uri="{FF2B5EF4-FFF2-40B4-BE49-F238E27FC236}">
                    <a16:creationId xmlns:a16="http://schemas.microsoft.com/office/drawing/2014/main" id="{970ED990-1644-4983-BC5B-C0ECF131263F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88" name="Cube 887">
                <a:extLst>
                  <a:ext uri="{FF2B5EF4-FFF2-40B4-BE49-F238E27FC236}">
                    <a16:creationId xmlns:a16="http://schemas.microsoft.com/office/drawing/2014/main" id="{CEB54384-E6BA-402E-A272-763D5136A783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813" name="Group 812">
              <a:extLst>
                <a:ext uri="{FF2B5EF4-FFF2-40B4-BE49-F238E27FC236}">
                  <a16:creationId xmlns:a16="http://schemas.microsoft.com/office/drawing/2014/main" id="{7AE58A01-B585-463F-AD76-23E8E23FD5CA}"/>
                </a:ext>
              </a:extLst>
            </p:cNvPr>
            <p:cNvGrpSpPr/>
            <p:nvPr/>
          </p:nvGrpSpPr>
          <p:grpSpPr>
            <a:xfrm>
              <a:off x="2085279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869" name="Cube 868">
                <a:extLst>
                  <a:ext uri="{FF2B5EF4-FFF2-40B4-BE49-F238E27FC236}">
                    <a16:creationId xmlns:a16="http://schemas.microsoft.com/office/drawing/2014/main" id="{179758D0-9120-40FE-8FDA-915F294239E7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0" name="Cube 869">
                <a:extLst>
                  <a:ext uri="{FF2B5EF4-FFF2-40B4-BE49-F238E27FC236}">
                    <a16:creationId xmlns:a16="http://schemas.microsoft.com/office/drawing/2014/main" id="{5DDE872B-C7DC-432B-91B6-E57D4EA70C52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1" name="Cube 870">
                <a:extLst>
                  <a:ext uri="{FF2B5EF4-FFF2-40B4-BE49-F238E27FC236}">
                    <a16:creationId xmlns:a16="http://schemas.microsoft.com/office/drawing/2014/main" id="{E5F22AFE-DFD1-41D8-8F59-8D14BF6053AA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2" name="Cube 871">
                <a:extLst>
                  <a:ext uri="{FF2B5EF4-FFF2-40B4-BE49-F238E27FC236}">
                    <a16:creationId xmlns:a16="http://schemas.microsoft.com/office/drawing/2014/main" id="{815567D6-03F0-4C91-A7D4-CDB041C7793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3" name="Cube 872">
                <a:extLst>
                  <a:ext uri="{FF2B5EF4-FFF2-40B4-BE49-F238E27FC236}">
                    <a16:creationId xmlns:a16="http://schemas.microsoft.com/office/drawing/2014/main" id="{68DB3A93-EC5E-418F-9030-0DBB03B17561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4" name="Cube 873">
                <a:extLst>
                  <a:ext uri="{FF2B5EF4-FFF2-40B4-BE49-F238E27FC236}">
                    <a16:creationId xmlns:a16="http://schemas.microsoft.com/office/drawing/2014/main" id="{C116B4D7-2AD9-4D96-8038-F424EE1554A7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5" name="Cube 874">
                <a:extLst>
                  <a:ext uri="{FF2B5EF4-FFF2-40B4-BE49-F238E27FC236}">
                    <a16:creationId xmlns:a16="http://schemas.microsoft.com/office/drawing/2014/main" id="{D51F6671-C178-4E09-A4D2-D58CE3EE46C4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6" name="Cube 875">
                <a:extLst>
                  <a:ext uri="{FF2B5EF4-FFF2-40B4-BE49-F238E27FC236}">
                    <a16:creationId xmlns:a16="http://schemas.microsoft.com/office/drawing/2014/main" id="{171E032B-F6C9-4A96-ADA6-73C897AE942B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7" name="Cube 876">
                <a:extLst>
                  <a:ext uri="{FF2B5EF4-FFF2-40B4-BE49-F238E27FC236}">
                    <a16:creationId xmlns:a16="http://schemas.microsoft.com/office/drawing/2014/main" id="{A3BF457D-F458-42C9-8705-CBEBFDAA7832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8" name="Cube 877">
                <a:extLst>
                  <a:ext uri="{FF2B5EF4-FFF2-40B4-BE49-F238E27FC236}">
                    <a16:creationId xmlns:a16="http://schemas.microsoft.com/office/drawing/2014/main" id="{D8994026-2F19-4602-871A-2636545D8710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814" name="Group 813">
              <a:extLst>
                <a:ext uri="{FF2B5EF4-FFF2-40B4-BE49-F238E27FC236}">
                  <a16:creationId xmlns:a16="http://schemas.microsoft.com/office/drawing/2014/main" id="{193FBC52-4542-4AEC-A87C-D90E9A635114}"/>
                </a:ext>
              </a:extLst>
            </p:cNvPr>
            <p:cNvGrpSpPr/>
            <p:nvPr/>
          </p:nvGrpSpPr>
          <p:grpSpPr>
            <a:xfrm>
              <a:off x="2340942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859" name="Cube 858">
                <a:extLst>
                  <a:ext uri="{FF2B5EF4-FFF2-40B4-BE49-F238E27FC236}">
                    <a16:creationId xmlns:a16="http://schemas.microsoft.com/office/drawing/2014/main" id="{DD367461-D295-4FC4-9F5A-B3FBDB6614E3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0" name="Cube 859">
                <a:extLst>
                  <a:ext uri="{FF2B5EF4-FFF2-40B4-BE49-F238E27FC236}">
                    <a16:creationId xmlns:a16="http://schemas.microsoft.com/office/drawing/2014/main" id="{071D8E04-6977-4CD7-BFD1-7952B9DF66B1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1" name="Cube 860">
                <a:extLst>
                  <a:ext uri="{FF2B5EF4-FFF2-40B4-BE49-F238E27FC236}">
                    <a16:creationId xmlns:a16="http://schemas.microsoft.com/office/drawing/2014/main" id="{A21A922B-ED13-4AF8-BB61-832AB4320EFC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2" name="Cube 861">
                <a:extLst>
                  <a:ext uri="{FF2B5EF4-FFF2-40B4-BE49-F238E27FC236}">
                    <a16:creationId xmlns:a16="http://schemas.microsoft.com/office/drawing/2014/main" id="{79E1CDF9-A42D-42D9-A9BF-0986475AD300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3" name="Cube 862">
                <a:extLst>
                  <a:ext uri="{FF2B5EF4-FFF2-40B4-BE49-F238E27FC236}">
                    <a16:creationId xmlns:a16="http://schemas.microsoft.com/office/drawing/2014/main" id="{0580D537-2A84-4FFA-BE1E-03B8A1057CCB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4" name="Cube 863">
                <a:extLst>
                  <a:ext uri="{FF2B5EF4-FFF2-40B4-BE49-F238E27FC236}">
                    <a16:creationId xmlns:a16="http://schemas.microsoft.com/office/drawing/2014/main" id="{EB8F4699-24A5-4C2B-AAA8-F3A0300C0AF0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5" name="Cube 864">
                <a:extLst>
                  <a:ext uri="{FF2B5EF4-FFF2-40B4-BE49-F238E27FC236}">
                    <a16:creationId xmlns:a16="http://schemas.microsoft.com/office/drawing/2014/main" id="{4C64341C-B545-462E-B7DF-9571B6850459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6" name="Cube 865">
                <a:extLst>
                  <a:ext uri="{FF2B5EF4-FFF2-40B4-BE49-F238E27FC236}">
                    <a16:creationId xmlns:a16="http://schemas.microsoft.com/office/drawing/2014/main" id="{576C243B-E3F5-41BC-A343-4C3EC2BABD71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7" name="Cube 866">
                <a:extLst>
                  <a:ext uri="{FF2B5EF4-FFF2-40B4-BE49-F238E27FC236}">
                    <a16:creationId xmlns:a16="http://schemas.microsoft.com/office/drawing/2014/main" id="{EE744464-AE77-4658-80DD-38CF4EBAB229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8" name="Cube 867">
                <a:extLst>
                  <a:ext uri="{FF2B5EF4-FFF2-40B4-BE49-F238E27FC236}">
                    <a16:creationId xmlns:a16="http://schemas.microsoft.com/office/drawing/2014/main" id="{E4BEB392-6A04-424B-A818-36274EA0718F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815" name="Group 814">
              <a:extLst>
                <a:ext uri="{FF2B5EF4-FFF2-40B4-BE49-F238E27FC236}">
                  <a16:creationId xmlns:a16="http://schemas.microsoft.com/office/drawing/2014/main" id="{E7EBF8F5-E5BD-45BF-8E79-CF15BAAEF424}"/>
                </a:ext>
              </a:extLst>
            </p:cNvPr>
            <p:cNvGrpSpPr/>
            <p:nvPr/>
          </p:nvGrpSpPr>
          <p:grpSpPr>
            <a:xfrm>
              <a:off x="2596605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849" name="Cube 848">
                <a:extLst>
                  <a:ext uri="{FF2B5EF4-FFF2-40B4-BE49-F238E27FC236}">
                    <a16:creationId xmlns:a16="http://schemas.microsoft.com/office/drawing/2014/main" id="{23B02E3A-7CCE-4682-A00A-8665A4C20217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0" name="Cube 849">
                <a:extLst>
                  <a:ext uri="{FF2B5EF4-FFF2-40B4-BE49-F238E27FC236}">
                    <a16:creationId xmlns:a16="http://schemas.microsoft.com/office/drawing/2014/main" id="{0A55BC29-BF22-4971-AA51-BA696BC90F5C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1" name="Cube 850">
                <a:extLst>
                  <a:ext uri="{FF2B5EF4-FFF2-40B4-BE49-F238E27FC236}">
                    <a16:creationId xmlns:a16="http://schemas.microsoft.com/office/drawing/2014/main" id="{59439CA3-531A-411A-BE55-C3C377563B3E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2" name="Cube 851">
                <a:extLst>
                  <a:ext uri="{FF2B5EF4-FFF2-40B4-BE49-F238E27FC236}">
                    <a16:creationId xmlns:a16="http://schemas.microsoft.com/office/drawing/2014/main" id="{2FD0C47C-185F-432A-88BC-BA48643E79CE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3" name="Cube 852">
                <a:extLst>
                  <a:ext uri="{FF2B5EF4-FFF2-40B4-BE49-F238E27FC236}">
                    <a16:creationId xmlns:a16="http://schemas.microsoft.com/office/drawing/2014/main" id="{9F35F786-B593-46B7-B44A-0CD214DD0958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4" name="Cube 853">
                <a:extLst>
                  <a:ext uri="{FF2B5EF4-FFF2-40B4-BE49-F238E27FC236}">
                    <a16:creationId xmlns:a16="http://schemas.microsoft.com/office/drawing/2014/main" id="{EAFB8320-95DF-4915-AB81-A9EAEC06C3AC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5" name="Cube 854">
                <a:extLst>
                  <a:ext uri="{FF2B5EF4-FFF2-40B4-BE49-F238E27FC236}">
                    <a16:creationId xmlns:a16="http://schemas.microsoft.com/office/drawing/2014/main" id="{253566E6-67A1-4E9E-94D4-5D4DB71EFA7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6" name="Cube 855">
                <a:extLst>
                  <a:ext uri="{FF2B5EF4-FFF2-40B4-BE49-F238E27FC236}">
                    <a16:creationId xmlns:a16="http://schemas.microsoft.com/office/drawing/2014/main" id="{468FD634-61D9-470F-A862-F598975F9B43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7" name="Cube 856">
                <a:extLst>
                  <a:ext uri="{FF2B5EF4-FFF2-40B4-BE49-F238E27FC236}">
                    <a16:creationId xmlns:a16="http://schemas.microsoft.com/office/drawing/2014/main" id="{73360D0F-15B9-4F0C-B113-D386E653F81A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8" name="Cube 857">
                <a:extLst>
                  <a:ext uri="{FF2B5EF4-FFF2-40B4-BE49-F238E27FC236}">
                    <a16:creationId xmlns:a16="http://schemas.microsoft.com/office/drawing/2014/main" id="{47FEFC87-5F15-4F56-859E-910035AC7907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816" name="Group 815">
              <a:extLst>
                <a:ext uri="{FF2B5EF4-FFF2-40B4-BE49-F238E27FC236}">
                  <a16:creationId xmlns:a16="http://schemas.microsoft.com/office/drawing/2014/main" id="{7E2026B4-501B-46F7-BFE2-1C6269506C4D}"/>
                </a:ext>
              </a:extLst>
            </p:cNvPr>
            <p:cNvGrpSpPr/>
            <p:nvPr/>
          </p:nvGrpSpPr>
          <p:grpSpPr>
            <a:xfrm>
              <a:off x="2852268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839" name="Cube 838">
                <a:extLst>
                  <a:ext uri="{FF2B5EF4-FFF2-40B4-BE49-F238E27FC236}">
                    <a16:creationId xmlns:a16="http://schemas.microsoft.com/office/drawing/2014/main" id="{D3A5C45F-CD61-41E9-AC7B-8DFD85AA908F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0" name="Cube 839">
                <a:extLst>
                  <a:ext uri="{FF2B5EF4-FFF2-40B4-BE49-F238E27FC236}">
                    <a16:creationId xmlns:a16="http://schemas.microsoft.com/office/drawing/2014/main" id="{CD18749F-3EB8-4970-B4C1-CA2080797125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1" name="Cube 840">
                <a:extLst>
                  <a:ext uri="{FF2B5EF4-FFF2-40B4-BE49-F238E27FC236}">
                    <a16:creationId xmlns:a16="http://schemas.microsoft.com/office/drawing/2014/main" id="{100F14FE-0BD5-494F-A444-D53475E8710D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2" name="Cube 841">
                <a:extLst>
                  <a:ext uri="{FF2B5EF4-FFF2-40B4-BE49-F238E27FC236}">
                    <a16:creationId xmlns:a16="http://schemas.microsoft.com/office/drawing/2014/main" id="{F8913A61-95F9-4A65-A619-3920F6453CA5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3" name="Cube 842">
                <a:extLst>
                  <a:ext uri="{FF2B5EF4-FFF2-40B4-BE49-F238E27FC236}">
                    <a16:creationId xmlns:a16="http://schemas.microsoft.com/office/drawing/2014/main" id="{4B94938E-7421-42A9-8FCF-1CC9E15E3EB4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4" name="Cube 843">
                <a:extLst>
                  <a:ext uri="{FF2B5EF4-FFF2-40B4-BE49-F238E27FC236}">
                    <a16:creationId xmlns:a16="http://schemas.microsoft.com/office/drawing/2014/main" id="{373E6DDA-BD4D-461F-8CCA-0F2D805EC37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5" name="Cube 844">
                <a:extLst>
                  <a:ext uri="{FF2B5EF4-FFF2-40B4-BE49-F238E27FC236}">
                    <a16:creationId xmlns:a16="http://schemas.microsoft.com/office/drawing/2014/main" id="{94A9F74E-8FE2-41F8-90B6-CF22353CF4D5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6" name="Cube 845">
                <a:extLst>
                  <a:ext uri="{FF2B5EF4-FFF2-40B4-BE49-F238E27FC236}">
                    <a16:creationId xmlns:a16="http://schemas.microsoft.com/office/drawing/2014/main" id="{E4623C9E-7C5F-4B41-9107-A6DE66468B8E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7" name="Cube 846">
                <a:extLst>
                  <a:ext uri="{FF2B5EF4-FFF2-40B4-BE49-F238E27FC236}">
                    <a16:creationId xmlns:a16="http://schemas.microsoft.com/office/drawing/2014/main" id="{67516F7B-DE58-4924-9AD3-8E87DF1A37A4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8" name="Cube 847">
                <a:extLst>
                  <a:ext uri="{FF2B5EF4-FFF2-40B4-BE49-F238E27FC236}">
                    <a16:creationId xmlns:a16="http://schemas.microsoft.com/office/drawing/2014/main" id="{5BB56BDC-D94E-403F-ACE2-0ECACB7A113A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817" name="Group 816">
              <a:extLst>
                <a:ext uri="{FF2B5EF4-FFF2-40B4-BE49-F238E27FC236}">
                  <a16:creationId xmlns:a16="http://schemas.microsoft.com/office/drawing/2014/main" id="{DBB9A595-DF22-4C51-B99C-BEC0A43C295D}"/>
                </a:ext>
              </a:extLst>
            </p:cNvPr>
            <p:cNvGrpSpPr/>
            <p:nvPr/>
          </p:nvGrpSpPr>
          <p:grpSpPr>
            <a:xfrm>
              <a:off x="3107931" y="1197049"/>
              <a:ext cx="341764" cy="2384648"/>
              <a:chOff x="6388582" y="1268760"/>
              <a:chExt cx="341764" cy="2232248"/>
            </a:xfrm>
            <a:grpFill/>
          </p:grpSpPr>
          <p:sp>
            <p:nvSpPr>
              <p:cNvPr id="829" name="Cube 828">
                <a:extLst>
                  <a:ext uri="{FF2B5EF4-FFF2-40B4-BE49-F238E27FC236}">
                    <a16:creationId xmlns:a16="http://schemas.microsoft.com/office/drawing/2014/main" id="{B6E40160-76A8-488A-A90A-8540613CC9FC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0" name="Cube 829">
                <a:extLst>
                  <a:ext uri="{FF2B5EF4-FFF2-40B4-BE49-F238E27FC236}">
                    <a16:creationId xmlns:a16="http://schemas.microsoft.com/office/drawing/2014/main" id="{CA6B6487-7475-4517-BCEC-A7533DD4406C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1" name="Cube 830">
                <a:extLst>
                  <a:ext uri="{FF2B5EF4-FFF2-40B4-BE49-F238E27FC236}">
                    <a16:creationId xmlns:a16="http://schemas.microsoft.com/office/drawing/2014/main" id="{C1433633-6D76-4EF7-A36C-C6841C1B4269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2" name="Cube 831">
                <a:extLst>
                  <a:ext uri="{FF2B5EF4-FFF2-40B4-BE49-F238E27FC236}">
                    <a16:creationId xmlns:a16="http://schemas.microsoft.com/office/drawing/2014/main" id="{19A76E92-67DA-4091-9405-15AE02D51FD0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3" name="Cube 832">
                <a:extLst>
                  <a:ext uri="{FF2B5EF4-FFF2-40B4-BE49-F238E27FC236}">
                    <a16:creationId xmlns:a16="http://schemas.microsoft.com/office/drawing/2014/main" id="{BE12B9E1-A8DC-4C8A-9FDE-DA21AE8F7533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4" name="Cube 833">
                <a:extLst>
                  <a:ext uri="{FF2B5EF4-FFF2-40B4-BE49-F238E27FC236}">
                    <a16:creationId xmlns:a16="http://schemas.microsoft.com/office/drawing/2014/main" id="{7197BFB8-1592-46B6-8C57-B3D371463DB2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5" name="Cube 834">
                <a:extLst>
                  <a:ext uri="{FF2B5EF4-FFF2-40B4-BE49-F238E27FC236}">
                    <a16:creationId xmlns:a16="http://schemas.microsoft.com/office/drawing/2014/main" id="{FEB9CEEF-3FC1-4A74-8721-3A22302F0543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6" name="Cube 835">
                <a:extLst>
                  <a:ext uri="{FF2B5EF4-FFF2-40B4-BE49-F238E27FC236}">
                    <a16:creationId xmlns:a16="http://schemas.microsoft.com/office/drawing/2014/main" id="{265670B4-2F60-42B8-9C1C-576288806D8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7" name="Cube 836">
                <a:extLst>
                  <a:ext uri="{FF2B5EF4-FFF2-40B4-BE49-F238E27FC236}">
                    <a16:creationId xmlns:a16="http://schemas.microsoft.com/office/drawing/2014/main" id="{827F6D36-F222-4549-945F-2EEC71FCFA70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8" name="Cube 837">
                <a:extLst>
                  <a:ext uri="{FF2B5EF4-FFF2-40B4-BE49-F238E27FC236}">
                    <a16:creationId xmlns:a16="http://schemas.microsoft.com/office/drawing/2014/main" id="{9F940160-2732-4A3B-9E39-919B67592606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818" name="Group 817">
              <a:extLst>
                <a:ext uri="{FF2B5EF4-FFF2-40B4-BE49-F238E27FC236}">
                  <a16:creationId xmlns:a16="http://schemas.microsoft.com/office/drawing/2014/main" id="{16EA0AFF-95CE-41CA-B8DE-8C10E6C1382C}"/>
                </a:ext>
              </a:extLst>
            </p:cNvPr>
            <p:cNvGrpSpPr/>
            <p:nvPr/>
          </p:nvGrpSpPr>
          <p:grpSpPr>
            <a:xfrm>
              <a:off x="3363590" y="1197049"/>
              <a:ext cx="341764" cy="2384648"/>
              <a:chOff x="6388582" y="1268760"/>
              <a:chExt cx="341764" cy="2232248"/>
            </a:xfrm>
            <a:grp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819" name="Cube 818">
                <a:extLst>
                  <a:ext uri="{FF2B5EF4-FFF2-40B4-BE49-F238E27FC236}">
                    <a16:creationId xmlns:a16="http://schemas.microsoft.com/office/drawing/2014/main" id="{2C1268EC-D770-4E64-8A8C-D6D462AD7E56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0" name="Cube 819">
                <a:extLst>
                  <a:ext uri="{FF2B5EF4-FFF2-40B4-BE49-F238E27FC236}">
                    <a16:creationId xmlns:a16="http://schemas.microsoft.com/office/drawing/2014/main" id="{6260D779-40D0-4A04-BEB7-DCAA9B43AAE7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1" name="Cube 820">
                <a:extLst>
                  <a:ext uri="{FF2B5EF4-FFF2-40B4-BE49-F238E27FC236}">
                    <a16:creationId xmlns:a16="http://schemas.microsoft.com/office/drawing/2014/main" id="{9E1EC699-011D-43F9-A6B4-574FFB0D0F7B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2" name="Cube 821">
                <a:extLst>
                  <a:ext uri="{FF2B5EF4-FFF2-40B4-BE49-F238E27FC236}">
                    <a16:creationId xmlns:a16="http://schemas.microsoft.com/office/drawing/2014/main" id="{62E94EBF-4D66-44EF-98F5-2DF59970B1BE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3" name="Cube 822">
                <a:extLst>
                  <a:ext uri="{FF2B5EF4-FFF2-40B4-BE49-F238E27FC236}">
                    <a16:creationId xmlns:a16="http://schemas.microsoft.com/office/drawing/2014/main" id="{8F5CB8B6-2216-4A2C-AA78-19EC7BDE5658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4" name="Cube 823">
                <a:extLst>
                  <a:ext uri="{FF2B5EF4-FFF2-40B4-BE49-F238E27FC236}">
                    <a16:creationId xmlns:a16="http://schemas.microsoft.com/office/drawing/2014/main" id="{C24A2EF3-3BA9-4F28-BD5A-BED3CE490038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5" name="Cube 824">
                <a:extLst>
                  <a:ext uri="{FF2B5EF4-FFF2-40B4-BE49-F238E27FC236}">
                    <a16:creationId xmlns:a16="http://schemas.microsoft.com/office/drawing/2014/main" id="{374E8CB2-8823-4BC1-934B-7BE96AADC4BE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6" name="Cube 825">
                <a:extLst>
                  <a:ext uri="{FF2B5EF4-FFF2-40B4-BE49-F238E27FC236}">
                    <a16:creationId xmlns:a16="http://schemas.microsoft.com/office/drawing/2014/main" id="{437A4F88-1E1A-43D0-84ED-02D759B4F3CC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7" name="Cube 826">
                <a:extLst>
                  <a:ext uri="{FF2B5EF4-FFF2-40B4-BE49-F238E27FC236}">
                    <a16:creationId xmlns:a16="http://schemas.microsoft.com/office/drawing/2014/main" id="{462E00E7-61AF-4402-B9B2-85959F810184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8" name="Cube 827">
                <a:extLst>
                  <a:ext uri="{FF2B5EF4-FFF2-40B4-BE49-F238E27FC236}">
                    <a16:creationId xmlns:a16="http://schemas.microsoft.com/office/drawing/2014/main" id="{F4B845AF-D497-46DF-8330-A6C281E75E7E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sp>
        <p:nvSpPr>
          <p:cNvPr id="919" name="TextBox 918">
            <a:extLst>
              <a:ext uri="{FF2B5EF4-FFF2-40B4-BE49-F238E27FC236}">
                <a16:creationId xmlns:a16="http://schemas.microsoft.com/office/drawing/2014/main" id="{0BC5FFCC-4CF9-4DF0-9910-D65F4DD8AFDC}"/>
              </a:ext>
            </a:extLst>
          </p:cNvPr>
          <p:cNvSpPr txBox="1"/>
          <p:nvPr/>
        </p:nvSpPr>
        <p:spPr>
          <a:xfrm>
            <a:off x="8570250" y="5621322"/>
            <a:ext cx="17331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/>
              <a:t>Hai </a:t>
            </a:r>
            <a:r>
              <a:rPr lang="vi-VN" sz="3200"/>
              <a:t>trăm</a:t>
            </a:r>
          </a:p>
          <a:p>
            <a:pPr algn="ctr"/>
            <a:r>
              <a:rPr lang="en-US" sz="3200"/>
              <a:t>2</a:t>
            </a:r>
            <a:r>
              <a:rPr lang="vi-VN" sz="3200"/>
              <a:t>00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6767413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351" grpId="0"/>
      <p:bldP spid="474" grpId="0"/>
      <p:bldP spid="608" grpId="0"/>
      <p:bldP spid="9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n on gify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413" y="5301208"/>
            <a:ext cx="2276186" cy="22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8403F564-9A63-471B-B086-522DA2F7A083}"/>
              </a:ext>
            </a:extLst>
          </p:cNvPr>
          <p:cNvGrpSpPr/>
          <p:nvPr/>
        </p:nvGrpSpPr>
        <p:grpSpPr>
          <a:xfrm>
            <a:off x="375019" y="188640"/>
            <a:ext cx="7736412" cy="635000"/>
            <a:chOff x="1253941" y="554838"/>
            <a:chExt cx="7736412" cy="635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4054AD3-9C03-4DDD-98D8-6D3E6310ACA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FBF88B2-C616-488B-9A53-4C223A547184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+mj-lt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3132E6C-0D34-47D6-9FE8-78C2EF5B9F36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D6BA76-F853-4D76-A4EB-E9822EE21926}"/>
                </a:ext>
              </a:extLst>
            </p:cNvPr>
            <p:cNvSpPr txBox="1"/>
            <p:nvPr/>
          </p:nvSpPr>
          <p:spPr>
            <a:xfrm>
              <a:off x="1992799" y="578204"/>
              <a:ext cx="69975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Chọn số tương ứng với cách đọc:</a:t>
              </a:r>
              <a:endParaRPr lang="vi-VN" sz="3200" b="1" dirty="0">
                <a:latin typeface="+mj-lt"/>
                <a:cs typeface="Times New Roman" pitchFamily="18" charset="0"/>
              </a:endParaRPr>
            </a:p>
          </p:txBody>
        </p: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C80B9B-696E-45CB-8093-45679C14C623}"/>
              </a:ext>
            </a:extLst>
          </p:cNvPr>
          <p:cNvCxnSpPr>
            <a:cxnSpLocks/>
          </p:cNvCxnSpPr>
          <p:nvPr/>
        </p:nvCxnSpPr>
        <p:spPr>
          <a:xfrm>
            <a:off x="1304007" y="683043"/>
            <a:ext cx="66634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062EB0B-73E6-47E9-A230-2A12845FDD95}"/>
              </a:ext>
            </a:extLst>
          </p:cNvPr>
          <p:cNvGrpSpPr/>
          <p:nvPr/>
        </p:nvGrpSpPr>
        <p:grpSpPr>
          <a:xfrm>
            <a:off x="4727054" y="1628800"/>
            <a:ext cx="1080120" cy="1034121"/>
            <a:chOff x="1846734" y="1340768"/>
            <a:chExt cx="1728192" cy="162450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19E80C2-083C-4192-B738-385F43C44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D92C797-60DB-4902-8D87-0084D1C7A808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B4AE80-3B4F-45C0-BA12-2725E3CB3DD8}"/>
              </a:ext>
            </a:extLst>
          </p:cNvPr>
          <p:cNvGrpSpPr/>
          <p:nvPr/>
        </p:nvGrpSpPr>
        <p:grpSpPr>
          <a:xfrm>
            <a:off x="4727054" y="3176972"/>
            <a:ext cx="1080120" cy="1034121"/>
            <a:chOff x="1846734" y="1340768"/>
            <a:chExt cx="1728192" cy="1624501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4B495C6-E4F8-4CA7-A8BE-1E35A2FB5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72A0C1D-7371-4D41-8451-C18F6E5D6AC4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170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F5AC517-57BE-4C65-AB1D-5FFFBFFD4398}"/>
              </a:ext>
            </a:extLst>
          </p:cNvPr>
          <p:cNvGrpSpPr/>
          <p:nvPr/>
        </p:nvGrpSpPr>
        <p:grpSpPr>
          <a:xfrm>
            <a:off x="4727054" y="4725144"/>
            <a:ext cx="1080120" cy="1034121"/>
            <a:chOff x="1846734" y="1340768"/>
            <a:chExt cx="1728192" cy="1624501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45893D2-72F4-4C18-A96E-98855DB9B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8196B92-D999-4883-B712-D78D826DE296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180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4482AA-F41F-4F0E-AEF6-829524CDF76F}"/>
              </a:ext>
            </a:extLst>
          </p:cNvPr>
          <p:cNvGrpSpPr/>
          <p:nvPr/>
        </p:nvGrpSpPr>
        <p:grpSpPr>
          <a:xfrm>
            <a:off x="6455246" y="1556792"/>
            <a:ext cx="1080120" cy="1034121"/>
            <a:chOff x="1846734" y="1340768"/>
            <a:chExt cx="1728192" cy="162450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DE2D765-94F2-4468-A03F-14B760C0E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A209EA3-0B4C-4967-9021-07F4C97B7170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200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BCE06F0-B66E-430D-BA1D-387AE51662FD}"/>
              </a:ext>
            </a:extLst>
          </p:cNvPr>
          <p:cNvGrpSpPr/>
          <p:nvPr/>
        </p:nvGrpSpPr>
        <p:grpSpPr>
          <a:xfrm>
            <a:off x="6455246" y="3104964"/>
            <a:ext cx="1080120" cy="1034121"/>
            <a:chOff x="1846734" y="1340768"/>
            <a:chExt cx="1728192" cy="162450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D4E002B-2985-46C8-8A8E-1CABB065B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7D0F4A-5A18-49FF-94F0-91EB3852EDF3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160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D9E871C-B510-4336-B4D0-4DBC08856D38}"/>
              </a:ext>
            </a:extLst>
          </p:cNvPr>
          <p:cNvGrpSpPr/>
          <p:nvPr/>
        </p:nvGrpSpPr>
        <p:grpSpPr>
          <a:xfrm>
            <a:off x="6455246" y="4653136"/>
            <a:ext cx="1080120" cy="1034121"/>
            <a:chOff x="1846734" y="1340768"/>
            <a:chExt cx="1728192" cy="1624501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9D9A25A-7182-458F-8324-6EC9965CD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6734" y="1340768"/>
              <a:ext cx="1728192" cy="1624501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6396302-A0BA-421F-84AF-B33ED9863397}"/>
                </a:ext>
              </a:extLst>
            </p:cNvPr>
            <p:cNvSpPr txBox="1"/>
            <p:nvPr/>
          </p:nvSpPr>
          <p:spPr>
            <a:xfrm>
              <a:off x="1999734" y="1768300"/>
              <a:ext cx="1440160" cy="82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140</a:t>
              </a:r>
              <a:endParaRPr lang="vi-VN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2BE7420-7EA5-4811-9A59-FBD5EC86AA54}"/>
              </a:ext>
            </a:extLst>
          </p:cNvPr>
          <p:cNvSpPr/>
          <p:nvPr/>
        </p:nvSpPr>
        <p:spPr>
          <a:xfrm>
            <a:off x="399579" y="1692870"/>
            <a:ext cx="3391370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Một trăm tám mươi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72BEB8D-2780-40AB-838D-4A9D04983916}"/>
              </a:ext>
            </a:extLst>
          </p:cNvPr>
          <p:cNvSpPr/>
          <p:nvPr/>
        </p:nvSpPr>
        <p:spPr>
          <a:xfrm>
            <a:off x="375018" y="3313050"/>
            <a:ext cx="3415931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Một trăm năm mươi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C18F37A-4444-42CB-A425-C69E57FA8940}"/>
              </a:ext>
            </a:extLst>
          </p:cNvPr>
          <p:cNvSpPr/>
          <p:nvPr/>
        </p:nvSpPr>
        <p:spPr>
          <a:xfrm>
            <a:off x="401989" y="4891880"/>
            <a:ext cx="3388959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Một trăm bảy mươi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1523EB9A-B70E-4174-959D-F025C50C2A89}"/>
              </a:ext>
            </a:extLst>
          </p:cNvPr>
          <p:cNvSpPr/>
          <p:nvPr/>
        </p:nvSpPr>
        <p:spPr>
          <a:xfrm>
            <a:off x="8394389" y="1605285"/>
            <a:ext cx="3391370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Một trăm bốn mươi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8DBB5BC-0A7B-4B66-9443-DBE45CE67102}"/>
              </a:ext>
            </a:extLst>
          </p:cNvPr>
          <p:cNvSpPr/>
          <p:nvPr/>
        </p:nvSpPr>
        <p:spPr>
          <a:xfrm>
            <a:off x="8369828" y="3225465"/>
            <a:ext cx="3415931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Một trăm sáu mươi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F508FC9-F15E-4A61-A0F8-C35D713B794D}"/>
              </a:ext>
            </a:extLst>
          </p:cNvPr>
          <p:cNvSpPr/>
          <p:nvPr/>
        </p:nvSpPr>
        <p:spPr>
          <a:xfrm>
            <a:off x="8396799" y="4804295"/>
            <a:ext cx="3388959" cy="795377"/>
          </a:xfrm>
          <a:prstGeom prst="roundRect">
            <a:avLst/>
          </a:prstGeom>
          <a:solidFill>
            <a:schemeClr val="bg1"/>
          </a:solidFill>
          <a:ln>
            <a:solidFill>
              <a:srgbClr val="FF5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Hai trăm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33F1ABA-98FC-416B-8F58-F2BB944508EA}"/>
              </a:ext>
            </a:extLst>
          </p:cNvPr>
          <p:cNvCxnSpPr>
            <a:stCxn id="36" idx="3"/>
            <a:endCxn id="44" idx="1"/>
          </p:cNvCxnSpPr>
          <p:nvPr/>
        </p:nvCxnSpPr>
        <p:spPr>
          <a:xfrm>
            <a:off x="3790949" y="2090559"/>
            <a:ext cx="936105" cy="3151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26F3048-6289-4CAA-8897-A8D1FDCA36DB}"/>
              </a:ext>
            </a:extLst>
          </p:cNvPr>
          <p:cNvCxnSpPr>
            <a:stCxn id="56" idx="3"/>
            <a:endCxn id="38" idx="1"/>
          </p:cNvCxnSpPr>
          <p:nvPr/>
        </p:nvCxnSpPr>
        <p:spPr>
          <a:xfrm flipV="1">
            <a:off x="3790949" y="2145861"/>
            <a:ext cx="936105" cy="15648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9" name="Straight Connector 7168">
            <a:extLst>
              <a:ext uri="{FF2B5EF4-FFF2-40B4-BE49-F238E27FC236}">
                <a16:creationId xmlns:a16="http://schemas.microsoft.com/office/drawing/2014/main" id="{C73EB1E6-2F64-4BF8-9A84-6511D4F86CFC}"/>
              </a:ext>
            </a:extLst>
          </p:cNvPr>
          <p:cNvCxnSpPr>
            <a:stCxn id="57" idx="3"/>
            <a:endCxn id="41" idx="1"/>
          </p:cNvCxnSpPr>
          <p:nvPr/>
        </p:nvCxnSpPr>
        <p:spPr>
          <a:xfrm flipV="1">
            <a:off x="3790948" y="3694033"/>
            <a:ext cx="936106" cy="1595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2" name="Straight Connector 7171">
            <a:extLst>
              <a:ext uri="{FF2B5EF4-FFF2-40B4-BE49-F238E27FC236}">
                <a16:creationId xmlns:a16="http://schemas.microsoft.com/office/drawing/2014/main" id="{067BA393-E90F-490C-9A79-AE5FEB7FD96D}"/>
              </a:ext>
            </a:extLst>
          </p:cNvPr>
          <p:cNvCxnSpPr>
            <a:stCxn id="58" idx="1"/>
            <a:endCxn id="53" idx="3"/>
          </p:cNvCxnSpPr>
          <p:nvPr/>
        </p:nvCxnSpPr>
        <p:spPr>
          <a:xfrm flipH="1">
            <a:off x="7535366" y="2002974"/>
            <a:ext cx="859023" cy="31672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4" name="Straight Connector 7173">
            <a:extLst>
              <a:ext uri="{FF2B5EF4-FFF2-40B4-BE49-F238E27FC236}">
                <a16:creationId xmlns:a16="http://schemas.microsoft.com/office/drawing/2014/main" id="{61411F9F-480E-4C4C-9AFF-DB21E2914613}"/>
              </a:ext>
            </a:extLst>
          </p:cNvPr>
          <p:cNvCxnSpPr>
            <a:cxnSpLocks/>
            <a:stCxn id="47" idx="3"/>
            <a:endCxn id="60" idx="1"/>
          </p:cNvCxnSpPr>
          <p:nvPr/>
        </p:nvCxnSpPr>
        <p:spPr>
          <a:xfrm>
            <a:off x="7535366" y="2073853"/>
            <a:ext cx="861433" cy="31281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Straight Connector 7175">
            <a:extLst>
              <a:ext uri="{FF2B5EF4-FFF2-40B4-BE49-F238E27FC236}">
                <a16:creationId xmlns:a16="http://schemas.microsoft.com/office/drawing/2014/main" id="{DE698FB3-15AA-46BE-9330-36A4A2DB531F}"/>
              </a:ext>
            </a:extLst>
          </p:cNvPr>
          <p:cNvCxnSpPr>
            <a:cxnSpLocks/>
            <a:stCxn id="50" idx="3"/>
            <a:endCxn id="59" idx="1"/>
          </p:cNvCxnSpPr>
          <p:nvPr/>
        </p:nvCxnSpPr>
        <p:spPr>
          <a:xfrm>
            <a:off x="7535366" y="3622025"/>
            <a:ext cx="834462" cy="11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7627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3526E1C-EDBD-40DD-94EF-D0B31E793D99}"/>
              </a:ext>
            </a:extLst>
          </p:cNvPr>
          <p:cNvGrpSpPr/>
          <p:nvPr/>
        </p:nvGrpSpPr>
        <p:grpSpPr>
          <a:xfrm>
            <a:off x="328022" y="341369"/>
            <a:ext cx="2660902" cy="660313"/>
            <a:chOff x="308345" y="188640"/>
            <a:chExt cx="2660902" cy="66031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0A28387-81AB-4643-BC94-691063B961EC}"/>
                </a:ext>
              </a:extLst>
            </p:cNvPr>
            <p:cNvGrpSpPr/>
            <p:nvPr/>
          </p:nvGrpSpPr>
          <p:grpSpPr>
            <a:xfrm>
              <a:off x="308345" y="201712"/>
              <a:ext cx="2660902" cy="636213"/>
              <a:chOff x="1253941" y="554838"/>
              <a:chExt cx="2660902" cy="63621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A78647D-5A74-4926-90FD-35C361687352}"/>
                  </a:ext>
                </a:extLst>
              </p:cNvPr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6F668AEC-5492-4DBC-9189-C4DD307A16AD}"/>
                    </a:ext>
                  </a:extLst>
                </p:cNvPr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1F1C0E02-9A8D-4AD9-988D-B50D1207107C}"/>
                    </a:ext>
                  </a:extLst>
                </p:cNvPr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24D1A8-C2A3-405A-8D8F-5DA3D6FDCD6B}"/>
                  </a:ext>
                </a:extLst>
              </p:cNvPr>
              <p:cNvSpPr txBox="1"/>
              <p:nvPr/>
            </p:nvSpPr>
            <p:spPr>
              <a:xfrm>
                <a:off x="2101865" y="606276"/>
                <a:ext cx="18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Số   ?</a:t>
                </a:r>
                <a:endParaRPr lang="vi-V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3A26B9E-06D3-4056-98D8-77BEC765373C}"/>
                </a:ext>
              </a:extLst>
            </p:cNvPr>
            <p:cNvSpPr/>
            <p:nvPr/>
          </p:nvSpPr>
          <p:spPr>
            <a:xfrm>
              <a:off x="1257892" y="188640"/>
              <a:ext cx="804866" cy="6603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F104FD6-EF4C-4AD5-8809-04A488BA2B4F}"/>
              </a:ext>
            </a:extLst>
          </p:cNvPr>
          <p:cNvCxnSpPr>
            <a:cxnSpLocks/>
          </p:cNvCxnSpPr>
          <p:nvPr/>
        </p:nvCxnSpPr>
        <p:spPr>
          <a:xfrm>
            <a:off x="491870" y="1061449"/>
            <a:ext cx="2160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8AD4CF0-3815-4F65-A8C7-1AE23A386C13}"/>
              </a:ext>
            </a:extLst>
          </p:cNvPr>
          <p:cNvGrpSpPr/>
          <p:nvPr/>
        </p:nvGrpSpPr>
        <p:grpSpPr>
          <a:xfrm>
            <a:off x="781750" y="2948570"/>
            <a:ext cx="10354016" cy="960859"/>
            <a:chOff x="781750" y="2578249"/>
            <a:chExt cx="10354016" cy="96085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5A80F68-1F44-4D62-BD15-220D61731955}"/>
                </a:ext>
              </a:extLst>
            </p:cNvPr>
            <p:cNvGrpSpPr/>
            <p:nvPr/>
          </p:nvGrpSpPr>
          <p:grpSpPr>
            <a:xfrm>
              <a:off x="838622" y="2578249"/>
              <a:ext cx="10297144" cy="288032"/>
              <a:chOff x="838622" y="2578249"/>
              <a:chExt cx="10297144" cy="288032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8A68B969-82B2-4C7D-9CD0-BC39625AC3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622" y="2708920"/>
                <a:ext cx="1029714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C98044B-E8EC-43D4-8CDD-469DAEC9E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7892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A4C0F0A-726A-4BF2-8219-EB7CE7DEB3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7424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66D45BC-9221-4A99-B052-70D24E6F28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6488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F5BB187-44A8-4475-8C9A-572F243421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6020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6D7486E-3A0E-4222-A7D0-9DEE4C31F7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76956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4D360C1-4FC2-45C5-BEE3-5B5AC01F2D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05552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B7FA91A-45F5-4925-91B4-01D3A5F8A4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084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E7C370DA-E090-431E-9E1A-F780974101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24616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E99CA77-268B-4B88-842A-6A674F3FCA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34148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C0A7970-02AD-4C0E-A927-4D39E20608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43678" y="2578249"/>
                <a:ext cx="0" cy="28803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30D1F03-63AC-43C6-99CF-F9A6126BE9E0}"/>
                </a:ext>
              </a:extLst>
            </p:cNvPr>
            <p:cNvSpPr txBox="1"/>
            <p:nvPr/>
          </p:nvSpPr>
          <p:spPr>
            <a:xfrm>
              <a:off x="781750" y="3015888"/>
              <a:ext cx="7591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/>
                <a:t>1</a:t>
              </a:r>
              <a:r>
                <a:rPr lang="en-US" sz="2800"/>
                <a:t>1</a:t>
              </a:r>
              <a:r>
                <a:rPr lang="vi-VN" sz="2800"/>
                <a:t>0</a:t>
              </a:r>
              <a:endParaRPr lang="en-US" sz="28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C6E442C-3DBF-401D-A1E8-4BE0CE95E624}"/>
                </a:ext>
              </a:extLst>
            </p:cNvPr>
            <p:cNvSpPr txBox="1"/>
            <p:nvPr/>
          </p:nvSpPr>
          <p:spPr>
            <a:xfrm>
              <a:off x="1846734" y="299695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120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204ECA-668C-49BD-BA66-E2A5D17B66C6}"/>
                </a:ext>
              </a:extLst>
            </p:cNvPr>
            <p:cNvSpPr txBox="1"/>
            <p:nvPr/>
          </p:nvSpPr>
          <p:spPr>
            <a:xfrm>
              <a:off x="6945705" y="3003669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170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4BB352-8042-4590-A8BA-8F84FEEADCFC}"/>
                </a:ext>
              </a:extLst>
            </p:cNvPr>
            <p:cNvSpPr txBox="1"/>
            <p:nvPr/>
          </p:nvSpPr>
          <p:spPr>
            <a:xfrm>
              <a:off x="9839622" y="3015888"/>
              <a:ext cx="9861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/>
                <a:t>1000</a:t>
              </a:r>
              <a:endParaRPr lang="en-US" sz="280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F2FA441-91A8-4236-A3D6-EFFE7BD1E54E}"/>
                </a:ext>
              </a:extLst>
            </p:cNvPr>
            <p:cNvSpPr txBox="1"/>
            <p:nvPr/>
          </p:nvSpPr>
          <p:spPr>
            <a:xfrm>
              <a:off x="3901275" y="299695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/>
                <a:t>140</a:t>
              </a:r>
            </a:p>
          </p:txBody>
        </p:sp>
      </p:grp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244F6AE-CAF0-4129-9D5B-5CB65AC4C8EA}"/>
              </a:ext>
            </a:extLst>
          </p:cNvPr>
          <p:cNvSpPr/>
          <p:nvPr/>
        </p:nvSpPr>
        <p:spPr>
          <a:xfrm>
            <a:off x="2988924" y="3386209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5DF972E-7302-4610-9669-09769F0413BC}"/>
              </a:ext>
            </a:extLst>
          </p:cNvPr>
          <p:cNvSpPr/>
          <p:nvPr/>
        </p:nvSpPr>
        <p:spPr>
          <a:xfrm>
            <a:off x="4985882" y="3388396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5C0785A6-7960-4D6F-81A3-38A7CDA41C7D}"/>
              </a:ext>
            </a:extLst>
          </p:cNvPr>
          <p:cNvSpPr/>
          <p:nvPr/>
        </p:nvSpPr>
        <p:spPr>
          <a:xfrm>
            <a:off x="5984833" y="3367273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8E22FED3-DF83-4168-A12D-ACF725635429}"/>
              </a:ext>
            </a:extLst>
          </p:cNvPr>
          <p:cNvSpPr/>
          <p:nvPr/>
        </p:nvSpPr>
        <p:spPr>
          <a:xfrm>
            <a:off x="7984250" y="3420433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E9EB4DE-7885-47C5-80B3-FCEB7692073A}"/>
              </a:ext>
            </a:extLst>
          </p:cNvPr>
          <p:cNvSpPr/>
          <p:nvPr/>
        </p:nvSpPr>
        <p:spPr>
          <a:xfrm>
            <a:off x="9046116" y="3403435"/>
            <a:ext cx="576064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chemeClr val="tx1"/>
                </a:solidFill>
              </a:rPr>
              <a:t>?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FD71955C-9712-40E1-B6F7-5A725BDEE8A3}"/>
              </a:ext>
            </a:extLst>
          </p:cNvPr>
          <p:cNvSpPr/>
          <p:nvPr/>
        </p:nvSpPr>
        <p:spPr>
          <a:xfrm>
            <a:off x="2854846" y="3356992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130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77567F6-CCB3-4B99-BEC1-02CD2FDC568D}"/>
              </a:ext>
            </a:extLst>
          </p:cNvPr>
          <p:cNvSpPr/>
          <p:nvPr/>
        </p:nvSpPr>
        <p:spPr>
          <a:xfrm>
            <a:off x="4880434" y="3378115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150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9C1F8BE-F263-459F-AE4E-6A39FA335EEB}"/>
              </a:ext>
            </a:extLst>
          </p:cNvPr>
          <p:cNvSpPr/>
          <p:nvPr/>
        </p:nvSpPr>
        <p:spPr>
          <a:xfrm>
            <a:off x="5879182" y="3356992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160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0C5B70D-50B3-4B83-8B2F-D5D45E3D2352}"/>
              </a:ext>
            </a:extLst>
          </p:cNvPr>
          <p:cNvSpPr/>
          <p:nvPr/>
        </p:nvSpPr>
        <p:spPr>
          <a:xfrm>
            <a:off x="7873122" y="3410152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180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DAFED48-E2F6-4EA3-9D15-96BFBBDB7030}"/>
              </a:ext>
            </a:extLst>
          </p:cNvPr>
          <p:cNvSpPr/>
          <p:nvPr/>
        </p:nvSpPr>
        <p:spPr>
          <a:xfrm>
            <a:off x="8902100" y="3373990"/>
            <a:ext cx="864096" cy="48705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190</a:t>
            </a:r>
          </a:p>
        </p:txBody>
      </p:sp>
    </p:spTree>
    <p:extLst>
      <p:ext uri="{BB962C8B-B14F-4D97-AF65-F5344CB8AC3E}">
        <p14:creationId xmlns:p14="http://schemas.microsoft.com/office/powerpoint/2010/main" val="2258177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7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E135091-8722-417A-B3AB-A837DDB4AD9F}"/>
              </a:ext>
            </a:extLst>
          </p:cNvPr>
          <p:cNvGrpSpPr/>
          <p:nvPr/>
        </p:nvGrpSpPr>
        <p:grpSpPr>
          <a:xfrm>
            <a:off x="375019" y="188640"/>
            <a:ext cx="7736412" cy="1254472"/>
            <a:chOff x="1253941" y="554838"/>
            <a:chExt cx="7736412" cy="125447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A47F975-5F27-41D3-9753-B4D8D439F18D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9400E8F-06C6-4A38-9EED-B0CF4CDA3C25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+mj-lt"/>
                    <a:cs typeface="Times New Roman" pitchFamily="18" charset="0"/>
                  </a:rPr>
                  <a:t>6</a:t>
                </a:r>
                <a:endParaRPr lang="vi-VN" sz="2800" b="1" dirty="0">
                  <a:solidFill>
                    <a:sysClr val="windowText" lastClr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CA0D38C-1AE4-427C-A4E6-1D902C286B39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A9E0ED-08DA-4A25-A6BC-B09FFE735786}"/>
                </a:ext>
              </a:extLst>
            </p:cNvPr>
            <p:cNvSpPr txBox="1"/>
            <p:nvPr/>
          </p:nvSpPr>
          <p:spPr>
            <a:xfrm>
              <a:off x="1992799" y="578204"/>
              <a:ext cx="699755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Chọn chữ đặt trước đáp án đúng:</a:t>
              </a:r>
            </a:p>
            <a:p>
              <a:pPr>
                <a:spcAft>
                  <a:spcPts val="1200"/>
                </a:spcAft>
              </a:pPr>
              <a:r>
                <a:rPr lang="en-US" sz="3200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Số cúc áo có trong hình vẽ bên là:</a:t>
              </a:r>
              <a:endParaRPr lang="vi-VN" sz="3200" dirty="0">
                <a:latin typeface="+mj-lt"/>
                <a:cs typeface="Times New Roman" pitchFamily="18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DA8F95-805D-4BBC-8484-27B111C6BCA8}"/>
              </a:ext>
            </a:extLst>
          </p:cNvPr>
          <p:cNvCxnSpPr>
            <a:cxnSpLocks/>
          </p:cNvCxnSpPr>
          <p:nvPr/>
        </p:nvCxnSpPr>
        <p:spPr>
          <a:xfrm>
            <a:off x="1304007" y="683043"/>
            <a:ext cx="66634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0719987-CA39-4F6B-A61F-92311D1C40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5" t="12176" r="2744" b="3277"/>
          <a:stretch/>
        </p:blipFill>
        <p:spPr>
          <a:xfrm>
            <a:off x="6524331" y="2003164"/>
            <a:ext cx="5020262" cy="3233389"/>
          </a:xfrm>
          <a:prstGeom prst="rect">
            <a:avLst/>
          </a:prstGeom>
        </p:spPr>
      </p:pic>
      <p:sp>
        <p:nvSpPr>
          <p:cNvPr id="16" name="A">
            <a:extLst>
              <a:ext uri="{FF2B5EF4-FFF2-40B4-BE49-F238E27FC236}">
                <a16:creationId xmlns:a16="http://schemas.microsoft.com/office/drawing/2014/main" id="{C4BDF11A-127D-4540-919A-F1717ED18D9F}"/>
              </a:ext>
            </a:extLst>
          </p:cNvPr>
          <p:cNvSpPr/>
          <p:nvPr/>
        </p:nvSpPr>
        <p:spPr>
          <a:xfrm>
            <a:off x="2005973" y="5122968"/>
            <a:ext cx="2577066" cy="104624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241321503">
                  <a:custGeom>
                    <a:avLst/>
                    <a:gdLst>
                      <a:gd name="connsiteX0" fmla="*/ 0 w 2577066"/>
                      <a:gd name="connsiteY0" fmla="*/ 523124 h 1046248"/>
                      <a:gd name="connsiteX1" fmla="*/ 523124 w 2577066"/>
                      <a:gd name="connsiteY1" fmla="*/ 0 h 1046248"/>
                      <a:gd name="connsiteX2" fmla="*/ 2053942 w 2577066"/>
                      <a:gd name="connsiteY2" fmla="*/ 0 h 1046248"/>
                      <a:gd name="connsiteX3" fmla="*/ 2577066 w 2577066"/>
                      <a:gd name="connsiteY3" fmla="*/ 523124 h 1046248"/>
                      <a:gd name="connsiteX4" fmla="*/ 2577066 w 2577066"/>
                      <a:gd name="connsiteY4" fmla="*/ 523124 h 1046248"/>
                      <a:gd name="connsiteX5" fmla="*/ 2053942 w 2577066"/>
                      <a:gd name="connsiteY5" fmla="*/ 1046248 h 1046248"/>
                      <a:gd name="connsiteX6" fmla="*/ 523124 w 2577066"/>
                      <a:gd name="connsiteY6" fmla="*/ 1046248 h 1046248"/>
                      <a:gd name="connsiteX7" fmla="*/ 0 w 2577066"/>
                      <a:gd name="connsiteY7" fmla="*/ 523124 h 1046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77066" h="1046248" fill="none" extrusionOk="0">
                        <a:moveTo>
                          <a:pt x="0" y="523124"/>
                        </a:moveTo>
                        <a:cubicBezTo>
                          <a:pt x="6289" y="247744"/>
                          <a:pt x="218581" y="-9962"/>
                          <a:pt x="523124" y="0"/>
                        </a:cubicBezTo>
                        <a:cubicBezTo>
                          <a:pt x="1121360" y="-23412"/>
                          <a:pt x="1316806" y="-137324"/>
                          <a:pt x="2053942" y="0"/>
                        </a:cubicBezTo>
                        <a:cubicBezTo>
                          <a:pt x="2370006" y="-42626"/>
                          <a:pt x="2614946" y="251507"/>
                          <a:pt x="2577066" y="523124"/>
                        </a:cubicBezTo>
                        <a:lnTo>
                          <a:pt x="2577066" y="523124"/>
                        </a:lnTo>
                        <a:cubicBezTo>
                          <a:pt x="2580956" y="812465"/>
                          <a:pt x="2370840" y="1095797"/>
                          <a:pt x="2053942" y="1046248"/>
                        </a:cubicBezTo>
                        <a:cubicBezTo>
                          <a:pt x="1748882" y="1037963"/>
                          <a:pt x="1217000" y="1174349"/>
                          <a:pt x="523124" y="1046248"/>
                        </a:cubicBezTo>
                        <a:cubicBezTo>
                          <a:pt x="207835" y="1015366"/>
                          <a:pt x="31761" y="845837"/>
                          <a:pt x="0" y="523124"/>
                        </a:cubicBezTo>
                        <a:close/>
                      </a:path>
                      <a:path w="2577066" h="1046248" stroke="0" extrusionOk="0">
                        <a:moveTo>
                          <a:pt x="0" y="523124"/>
                        </a:moveTo>
                        <a:cubicBezTo>
                          <a:pt x="-48539" y="217965"/>
                          <a:pt x="225912" y="49688"/>
                          <a:pt x="523124" y="0"/>
                        </a:cubicBezTo>
                        <a:cubicBezTo>
                          <a:pt x="1013891" y="134909"/>
                          <a:pt x="1612644" y="-72378"/>
                          <a:pt x="2053942" y="0"/>
                        </a:cubicBezTo>
                        <a:cubicBezTo>
                          <a:pt x="2314473" y="16903"/>
                          <a:pt x="2582999" y="238267"/>
                          <a:pt x="2577066" y="523124"/>
                        </a:cubicBezTo>
                        <a:lnTo>
                          <a:pt x="2577066" y="523124"/>
                        </a:lnTo>
                        <a:cubicBezTo>
                          <a:pt x="2543882" y="821317"/>
                          <a:pt x="2332540" y="1058227"/>
                          <a:pt x="2053942" y="1046248"/>
                        </a:cubicBezTo>
                        <a:cubicBezTo>
                          <a:pt x="1477703" y="1077518"/>
                          <a:pt x="957170" y="1040043"/>
                          <a:pt x="523124" y="1046248"/>
                        </a:cubicBezTo>
                        <a:cubicBezTo>
                          <a:pt x="253953" y="1079688"/>
                          <a:pt x="41128" y="785623"/>
                          <a:pt x="0" y="52312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">
            <a:extLst>
              <a:ext uri="{FF2B5EF4-FFF2-40B4-BE49-F238E27FC236}">
                <a16:creationId xmlns:a16="http://schemas.microsoft.com/office/drawing/2014/main" id="{07949809-CE97-4C66-B305-DB5B01C3AAAC}"/>
              </a:ext>
            </a:extLst>
          </p:cNvPr>
          <p:cNvSpPr/>
          <p:nvPr/>
        </p:nvSpPr>
        <p:spPr>
          <a:xfrm>
            <a:off x="2015830" y="3510347"/>
            <a:ext cx="2673043" cy="104624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2712277740">
                  <a:custGeom>
                    <a:avLst/>
                    <a:gdLst>
                      <a:gd name="connsiteX0" fmla="*/ 0 w 2673043"/>
                      <a:gd name="connsiteY0" fmla="*/ 523124 h 1046248"/>
                      <a:gd name="connsiteX1" fmla="*/ 523124 w 2673043"/>
                      <a:gd name="connsiteY1" fmla="*/ 0 h 1046248"/>
                      <a:gd name="connsiteX2" fmla="*/ 2149919 w 2673043"/>
                      <a:gd name="connsiteY2" fmla="*/ 0 h 1046248"/>
                      <a:gd name="connsiteX3" fmla="*/ 2673043 w 2673043"/>
                      <a:gd name="connsiteY3" fmla="*/ 523124 h 1046248"/>
                      <a:gd name="connsiteX4" fmla="*/ 2673043 w 2673043"/>
                      <a:gd name="connsiteY4" fmla="*/ 523124 h 1046248"/>
                      <a:gd name="connsiteX5" fmla="*/ 2149919 w 2673043"/>
                      <a:gd name="connsiteY5" fmla="*/ 1046248 h 1046248"/>
                      <a:gd name="connsiteX6" fmla="*/ 523124 w 2673043"/>
                      <a:gd name="connsiteY6" fmla="*/ 1046248 h 1046248"/>
                      <a:gd name="connsiteX7" fmla="*/ 0 w 2673043"/>
                      <a:gd name="connsiteY7" fmla="*/ 523124 h 10462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73043" h="1046248" fill="none" extrusionOk="0">
                        <a:moveTo>
                          <a:pt x="0" y="523124"/>
                        </a:moveTo>
                        <a:cubicBezTo>
                          <a:pt x="6563" y="221320"/>
                          <a:pt x="280632" y="11159"/>
                          <a:pt x="523124" y="0"/>
                        </a:cubicBezTo>
                        <a:cubicBezTo>
                          <a:pt x="743829" y="-136655"/>
                          <a:pt x="1715295" y="-113933"/>
                          <a:pt x="2149919" y="0"/>
                        </a:cubicBezTo>
                        <a:cubicBezTo>
                          <a:pt x="2482324" y="-20909"/>
                          <a:pt x="2649955" y="212153"/>
                          <a:pt x="2673043" y="523124"/>
                        </a:cubicBezTo>
                        <a:lnTo>
                          <a:pt x="2673043" y="523124"/>
                        </a:lnTo>
                        <a:cubicBezTo>
                          <a:pt x="2644325" y="796507"/>
                          <a:pt x="2477205" y="1073528"/>
                          <a:pt x="2149919" y="1046248"/>
                        </a:cubicBezTo>
                        <a:cubicBezTo>
                          <a:pt x="1956777" y="995614"/>
                          <a:pt x="873394" y="933792"/>
                          <a:pt x="523124" y="1046248"/>
                        </a:cubicBezTo>
                        <a:cubicBezTo>
                          <a:pt x="228508" y="1043096"/>
                          <a:pt x="14034" y="818469"/>
                          <a:pt x="0" y="523124"/>
                        </a:cubicBezTo>
                        <a:close/>
                      </a:path>
                      <a:path w="2673043" h="1046248" stroke="0" extrusionOk="0">
                        <a:moveTo>
                          <a:pt x="0" y="523124"/>
                        </a:moveTo>
                        <a:cubicBezTo>
                          <a:pt x="-30921" y="274682"/>
                          <a:pt x="229377" y="-11801"/>
                          <a:pt x="523124" y="0"/>
                        </a:cubicBezTo>
                        <a:cubicBezTo>
                          <a:pt x="872077" y="-75977"/>
                          <a:pt x="1589313" y="101919"/>
                          <a:pt x="2149919" y="0"/>
                        </a:cubicBezTo>
                        <a:cubicBezTo>
                          <a:pt x="2423485" y="2470"/>
                          <a:pt x="2725322" y="217477"/>
                          <a:pt x="2673043" y="523124"/>
                        </a:cubicBezTo>
                        <a:lnTo>
                          <a:pt x="2673043" y="523124"/>
                        </a:lnTo>
                        <a:cubicBezTo>
                          <a:pt x="2708584" y="796284"/>
                          <a:pt x="2442257" y="1058209"/>
                          <a:pt x="2149919" y="1046248"/>
                        </a:cubicBezTo>
                        <a:cubicBezTo>
                          <a:pt x="1793925" y="1149340"/>
                          <a:pt x="1323935" y="1072173"/>
                          <a:pt x="523124" y="1046248"/>
                        </a:cubicBezTo>
                        <a:cubicBezTo>
                          <a:pt x="243698" y="1027882"/>
                          <a:pt x="-49022" y="795791"/>
                          <a:pt x="0" y="523124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">
            <a:extLst>
              <a:ext uri="{FF2B5EF4-FFF2-40B4-BE49-F238E27FC236}">
                <a16:creationId xmlns:a16="http://schemas.microsoft.com/office/drawing/2014/main" id="{7CC794E2-ABC1-49EF-A733-9415543E1155}"/>
              </a:ext>
            </a:extLst>
          </p:cNvPr>
          <p:cNvSpPr/>
          <p:nvPr/>
        </p:nvSpPr>
        <p:spPr>
          <a:xfrm>
            <a:off x="2015830" y="1937639"/>
            <a:ext cx="2567209" cy="100633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  <a:extLst>
              <a:ext uri="{C807C97D-BFC1-408E-A445-0C87EB9F89A2}">
                <ask:lineSketchStyleProps xmlns="" xmlns:ask="http://schemas.microsoft.com/office/drawing/2018/sketchyshapes" sd="1823198903">
                  <a:custGeom>
                    <a:avLst/>
                    <a:gdLst>
                      <a:gd name="connsiteX0" fmla="*/ 0 w 2567209"/>
                      <a:gd name="connsiteY0" fmla="*/ 503168 h 1006336"/>
                      <a:gd name="connsiteX1" fmla="*/ 503168 w 2567209"/>
                      <a:gd name="connsiteY1" fmla="*/ 0 h 1006336"/>
                      <a:gd name="connsiteX2" fmla="*/ 2064041 w 2567209"/>
                      <a:gd name="connsiteY2" fmla="*/ 0 h 1006336"/>
                      <a:gd name="connsiteX3" fmla="*/ 2567209 w 2567209"/>
                      <a:gd name="connsiteY3" fmla="*/ 503168 h 1006336"/>
                      <a:gd name="connsiteX4" fmla="*/ 2567209 w 2567209"/>
                      <a:gd name="connsiteY4" fmla="*/ 503168 h 1006336"/>
                      <a:gd name="connsiteX5" fmla="*/ 2064041 w 2567209"/>
                      <a:gd name="connsiteY5" fmla="*/ 1006336 h 1006336"/>
                      <a:gd name="connsiteX6" fmla="*/ 503168 w 2567209"/>
                      <a:gd name="connsiteY6" fmla="*/ 1006336 h 1006336"/>
                      <a:gd name="connsiteX7" fmla="*/ 0 w 2567209"/>
                      <a:gd name="connsiteY7" fmla="*/ 503168 h 100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67209" h="1006336" fill="none" extrusionOk="0">
                        <a:moveTo>
                          <a:pt x="0" y="503168"/>
                        </a:moveTo>
                        <a:cubicBezTo>
                          <a:pt x="19638" y="210194"/>
                          <a:pt x="228798" y="-28149"/>
                          <a:pt x="503168" y="0"/>
                        </a:cubicBezTo>
                        <a:cubicBezTo>
                          <a:pt x="668931" y="-95807"/>
                          <a:pt x="1696793" y="109696"/>
                          <a:pt x="2064041" y="0"/>
                        </a:cubicBezTo>
                        <a:cubicBezTo>
                          <a:pt x="2367100" y="-28515"/>
                          <a:pt x="2571647" y="235627"/>
                          <a:pt x="2567209" y="503168"/>
                        </a:cubicBezTo>
                        <a:lnTo>
                          <a:pt x="2567209" y="503168"/>
                        </a:lnTo>
                        <a:cubicBezTo>
                          <a:pt x="2601438" y="776203"/>
                          <a:pt x="2356476" y="983900"/>
                          <a:pt x="2064041" y="1006336"/>
                        </a:cubicBezTo>
                        <a:cubicBezTo>
                          <a:pt x="1289030" y="1090162"/>
                          <a:pt x="1159386" y="958452"/>
                          <a:pt x="503168" y="1006336"/>
                        </a:cubicBezTo>
                        <a:cubicBezTo>
                          <a:pt x="251672" y="973804"/>
                          <a:pt x="-11481" y="786153"/>
                          <a:pt x="0" y="503168"/>
                        </a:cubicBezTo>
                        <a:close/>
                      </a:path>
                      <a:path w="2567209" h="1006336" stroke="0" extrusionOk="0">
                        <a:moveTo>
                          <a:pt x="0" y="503168"/>
                        </a:moveTo>
                        <a:cubicBezTo>
                          <a:pt x="-29592" y="205514"/>
                          <a:pt x="244319" y="-20154"/>
                          <a:pt x="503168" y="0"/>
                        </a:cubicBezTo>
                        <a:cubicBezTo>
                          <a:pt x="883274" y="-67311"/>
                          <a:pt x="1846594" y="22972"/>
                          <a:pt x="2064041" y="0"/>
                        </a:cubicBezTo>
                        <a:cubicBezTo>
                          <a:pt x="2387260" y="11844"/>
                          <a:pt x="2604230" y="246779"/>
                          <a:pt x="2567209" y="503168"/>
                        </a:cubicBezTo>
                        <a:lnTo>
                          <a:pt x="2567209" y="503168"/>
                        </a:lnTo>
                        <a:cubicBezTo>
                          <a:pt x="2574539" y="792499"/>
                          <a:pt x="2393421" y="1021979"/>
                          <a:pt x="2064041" y="1006336"/>
                        </a:cubicBezTo>
                        <a:cubicBezTo>
                          <a:pt x="1829085" y="1055597"/>
                          <a:pt x="744967" y="887040"/>
                          <a:pt x="503168" y="1006336"/>
                        </a:cubicBezTo>
                        <a:cubicBezTo>
                          <a:pt x="222995" y="975225"/>
                          <a:pt x="-29740" y="775291"/>
                          <a:pt x="0" y="50316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>
              <a:defRPr/>
            </a:pPr>
            <a:r>
              <a:rPr lang="vi-VN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763CE90-1645-4079-93A9-C5FF191CC3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61689" y="-2331640"/>
            <a:ext cx="609600" cy="609600"/>
          </a:xfrm>
          <a:prstGeom prst="rect">
            <a:avLst/>
          </a:prstGeom>
        </p:spPr>
      </p:pic>
      <p:pic>
        <p:nvPicPr>
          <p:cNvPr id="2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2120074-BC9A-4AAA-B5A3-0346BCE9C3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81325" y="-632624"/>
            <a:ext cx="609600" cy="609600"/>
          </a:xfrm>
          <a:prstGeom prst="rect">
            <a:avLst/>
          </a:prstGeom>
        </p:spPr>
      </p:pic>
      <p:pic>
        <p:nvPicPr>
          <p:cNvPr id="27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869526A-8F8A-4AE5-9427-6CA5FF5221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074614" y="795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5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4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6" grpId="0" bldLvl="0" animBg="1"/>
      <p:bldP spid="19" grpId="0" bldLvl="0" animBg="1"/>
      <p:bldP spid="2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6524" y="591071"/>
            <a:ext cx="5917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Củng cố - Dặn dò</a:t>
            </a:r>
            <a:endParaRPr lang="en-US" sz="5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582" y="1916832"/>
            <a:ext cx="7992888" cy="3888432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75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896474" y="0"/>
            <a:ext cx="1293939" cy="1160748"/>
          </a:xfrm>
          <a:prstGeom prst="roundRect">
            <a:avLst/>
          </a:prstGeom>
          <a:solidFill>
            <a:srgbClr val="FFB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50990" y="1913757"/>
            <a:ext cx="43924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6951" r="52099" b="55250"/>
          <a:stretch/>
        </p:blipFill>
        <p:spPr>
          <a:xfrm>
            <a:off x="1897536" y="1908994"/>
            <a:ext cx="2448272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0" t="19950" r="30700" b="60101"/>
          <a:stretch/>
        </p:blipFill>
        <p:spPr>
          <a:xfrm>
            <a:off x="10631710" y="476672"/>
            <a:ext cx="1224136" cy="1368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1" t="71396" r="6921" b="10895"/>
          <a:stretch/>
        </p:blipFill>
        <p:spPr>
          <a:xfrm>
            <a:off x="-648073" y="2162765"/>
            <a:ext cx="1918743" cy="12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0" t="33598" r="9700" b="46453"/>
          <a:stretch/>
        </p:blipFill>
        <p:spPr>
          <a:xfrm>
            <a:off x="406574" y="476672"/>
            <a:ext cx="1728192" cy="1368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5" t="52379" r="11800" b="31753"/>
          <a:stretch/>
        </p:blipFill>
        <p:spPr>
          <a:xfrm>
            <a:off x="9572796" y="3957157"/>
            <a:ext cx="1404156" cy="108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70464" r="53274" b="13668"/>
          <a:stretch/>
        </p:blipFill>
        <p:spPr>
          <a:xfrm>
            <a:off x="10721720" y="2770015"/>
            <a:ext cx="2268252" cy="10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nip Diagonal Corner Rectangle 19"/>
          <p:cNvSpPr/>
          <p:nvPr/>
        </p:nvSpPr>
        <p:spPr>
          <a:xfrm>
            <a:off x="2857103" y="392396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trăm: ...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4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vào chỗ trống</a:t>
            </a:r>
            <a:endParaRPr lang="en-US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29118" y="3046205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200</a:t>
            </a:r>
            <a:endParaRPr lang="vi-VN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45903" y="3046205"/>
            <a:ext cx="248630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100</a:t>
            </a:r>
            <a:endParaRPr lang="vi-VN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386044" y="3370346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961295" y="3272135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35" name="Rectangle 34"/>
          <p:cNvSpPr/>
          <p:nvPr/>
        </p:nvSpPr>
        <p:spPr>
          <a:xfrm>
            <a:off x="7281633" y="4751455"/>
            <a:ext cx="248227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400</a:t>
            </a:r>
            <a:endParaRPr lang="vi-VN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751854" y="4749301"/>
            <a:ext cx="2480357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300</a:t>
            </a:r>
            <a:endParaRPr lang="vi-VN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35" y="5069417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043" y="5052430"/>
            <a:ext cx="553734" cy="486614"/>
          </a:xfrm>
          <a:prstGeom prst="rect">
            <a:avLst/>
          </a:prstGeom>
          <a:ln>
            <a:noFill/>
          </a:ln>
        </p:spPr>
      </p:pic>
      <p:pic>
        <p:nvPicPr>
          <p:cNvPr id="19" name="Picture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0029" y="2202254"/>
            <a:ext cx="6095207" cy="425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126262" y="2834421"/>
            <a:ext cx="4378411" cy="3506961"/>
            <a:chOff x="-3946934" y="-170657"/>
            <a:chExt cx="8414029" cy="6096001"/>
          </a:xfrm>
        </p:grpSpPr>
        <p:pic>
          <p:nvPicPr>
            <p:cNvPr id="17" name="Picture 8" descr="Cat's Cafe - *sad penguin noise* Past few weeks have been..."/>
            <p:cNvPicPr>
              <a:picLocks noChangeAspect="1" noChangeArrowheads="1" noCrop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46934" y="-170657"/>
              <a:ext cx="6096000" cy="609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Callout 17"/>
            <p:cNvSpPr/>
            <p:nvPr/>
          </p:nvSpPr>
          <p:spPr>
            <a:xfrm>
              <a:off x="348590" y="485401"/>
              <a:ext cx="4118505" cy="1648365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HU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</a:p>
          </p:txBody>
        </p:sp>
      </p:grpSp>
      <p:pic>
        <p:nvPicPr>
          <p:cNvPr id="23" name="Picture 2" descr="Káº¿t quáº£ hÃ¬nh áº£nh cho home icon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7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nip Diagonal Corner Rectangle 20"/>
          <p:cNvSpPr/>
          <p:nvPr/>
        </p:nvSpPr>
        <p:spPr>
          <a:xfrm>
            <a:off x="1811858" y="369575"/>
            <a:ext cx="8566695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trăm bằng ….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4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vào chỗ trống</a:t>
            </a:r>
            <a:endParaRPr lang="en-US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94806" y="3049274"/>
            <a:ext cx="286841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 nghìn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50557" y="4749301"/>
            <a:ext cx="2868418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10 nghìn</a:t>
            </a:r>
            <a:endParaRPr lang="vi-VN" sz="3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916228" y="3601996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042108" y="5023887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36" name="Rectangle 35"/>
          <p:cNvSpPr/>
          <p:nvPr/>
        </p:nvSpPr>
        <p:spPr>
          <a:xfrm>
            <a:off x="6503072" y="3049274"/>
            <a:ext cx="2863767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 nghìn</a:t>
            </a:r>
            <a:endParaRPr lang="vi-VN" sz="3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19239" y="4749301"/>
            <a:ext cx="2861552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 trăm</a:t>
            </a:r>
            <a:endParaRPr lang="vi-VN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82" y="5088343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08" y="3358689"/>
            <a:ext cx="553734" cy="486614"/>
          </a:xfrm>
          <a:prstGeom prst="rect">
            <a:avLst/>
          </a:prstGeom>
          <a:ln>
            <a:noFill/>
          </a:ln>
        </p:spPr>
      </p:pic>
      <p:pic>
        <p:nvPicPr>
          <p:cNvPr id="40" name="Picture 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0214" y="3232441"/>
            <a:ext cx="3951885" cy="276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3823964" y="2878399"/>
            <a:ext cx="5393350" cy="3741804"/>
            <a:chOff x="-3946934" y="-170657"/>
            <a:chExt cx="7987180" cy="6096001"/>
          </a:xfrm>
        </p:grpSpPr>
        <p:pic>
          <p:nvPicPr>
            <p:cNvPr id="42" name="Picture 8" descr="Cat's Cafe - *sad penguin noise* Past few weeks have been..."/>
            <p:cNvPicPr>
              <a:picLocks noChangeAspect="1" noChangeArrowheads="1" noCrop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946934" y="-170657"/>
              <a:ext cx="6096000" cy="609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Oval Callout 42"/>
            <p:cNvSpPr/>
            <p:nvPr/>
          </p:nvSpPr>
          <p:spPr>
            <a:xfrm>
              <a:off x="-867092" y="485401"/>
              <a:ext cx="4907338" cy="1648366"/>
            </a:xfrm>
            <a:prstGeom prst="wedgeEllipseCallou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.VnCooper" panose="020B7200000000000000" pitchFamily="34" charset="0"/>
                </a:rPr>
                <a:t>HU </a:t>
              </a:r>
              <a:r>
                <a:rPr lang="en-US" sz="3200" dirty="0" err="1">
                  <a:latin typeface=".VnCooper" panose="020B7200000000000000" pitchFamily="34" charset="0"/>
                </a:rPr>
                <a:t>HU</a:t>
              </a:r>
              <a:r>
                <a:rPr lang="en-US" sz="3200" dirty="0">
                  <a:latin typeface=".VnCooper" panose="020B7200000000000000" pitchFamily="34" charset="0"/>
                </a:rPr>
                <a:t>...</a:t>
              </a:r>
            </a:p>
          </p:txBody>
        </p:sp>
      </p:grpSp>
      <p:pic>
        <p:nvPicPr>
          <p:cNvPr id="18" name="Picture 2" descr="Káº¿t quáº£ hÃ¬nh áº£nh cho home icon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3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9">
            <a:extLst>
              <a:ext uri="{FF2B5EF4-FFF2-40B4-BE49-F238E27FC236}">
                <a16:creationId xmlns:a16="http://schemas.microsoft.com/office/drawing/2014/main" id="{E86878DF-B855-4200-AE69-A00F347F385E}"/>
              </a:ext>
            </a:extLst>
          </p:cNvPr>
          <p:cNvSpPr/>
          <p:nvPr/>
        </p:nvSpPr>
        <p:spPr>
          <a:xfrm>
            <a:off x="2857103" y="392396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 trăm: ...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4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vào chỗ trống</a:t>
            </a:r>
            <a:endParaRPr lang="en-US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1242A7-7774-4823-9625-90CDC97C2879}"/>
              </a:ext>
            </a:extLst>
          </p:cNvPr>
          <p:cNvSpPr/>
          <p:nvPr/>
        </p:nvSpPr>
        <p:spPr>
          <a:xfrm>
            <a:off x="4249493" y="3134894"/>
            <a:ext cx="3691426" cy="1249173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vi-VN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 descr="Káº¿t quáº£ hÃ¬nh áº£nh cho home icon">
            <a:hlinkClick r:id="rId5" action="ppaction://hlinksldjump"/>
            <a:extLst>
              <a:ext uri="{FF2B5EF4-FFF2-40B4-BE49-F238E27FC236}">
                <a16:creationId xmlns:a16="http://schemas.microsoft.com/office/drawing/2014/main" id="{AFD2107B-4E1B-44FD-A312-E87F155D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9C96470-A5FD-4CBC-95D4-7CA4DF48EC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31910" y="-1035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4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nip Diagonal Corner Rectangle 19">
            <a:extLst>
              <a:ext uri="{FF2B5EF4-FFF2-40B4-BE49-F238E27FC236}">
                <a16:creationId xmlns:a16="http://schemas.microsoft.com/office/drawing/2014/main" id="{4F0A4D8B-C1D3-405C-BECF-0C6228A348C9}"/>
              </a:ext>
            </a:extLst>
          </p:cNvPr>
          <p:cNvSpPr/>
          <p:nvPr/>
        </p:nvSpPr>
        <p:spPr>
          <a:xfrm>
            <a:off x="2857103" y="392396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 trăm: ...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4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vào chỗ trống</a:t>
            </a:r>
            <a:endParaRPr lang="en-US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A2AE85-EC9F-463B-A11E-896BED5A01E2}"/>
              </a:ext>
            </a:extLst>
          </p:cNvPr>
          <p:cNvSpPr/>
          <p:nvPr/>
        </p:nvSpPr>
        <p:spPr>
          <a:xfrm>
            <a:off x="4249493" y="3134894"/>
            <a:ext cx="3691426" cy="1249173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vi-VN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Káº¿t quáº£ hÃ¬nh áº£nh cho home icon">
            <a:hlinkClick r:id="rId5" action="ppaction://hlinksldjump"/>
            <a:extLst>
              <a:ext uri="{FF2B5EF4-FFF2-40B4-BE49-F238E27FC236}">
                <a16:creationId xmlns:a16="http://schemas.microsoft.com/office/drawing/2014/main" id="{DA845164-C172-4CA8-8AE6-284FB3C9A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38989F34-463B-429A-A7A3-C7096DCB68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31910" y="-1035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9">
            <a:extLst>
              <a:ext uri="{FF2B5EF4-FFF2-40B4-BE49-F238E27FC236}">
                <a16:creationId xmlns:a16="http://schemas.microsoft.com/office/drawing/2014/main" id="{CF17C219-A6C0-41B3-8355-63C868996425}"/>
              </a:ext>
            </a:extLst>
          </p:cNvPr>
          <p:cNvSpPr/>
          <p:nvPr/>
        </p:nvSpPr>
        <p:spPr>
          <a:xfrm>
            <a:off x="2857103" y="392396"/>
            <a:ext cx="6477794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nghìn: ...</a:t>
            </a:r>
          </a:p>
          <a:p>
            <a:pPr algn="ctr" defTabSz="685800">
              <a:lnSpc>
                <a:spcPct val="150000"/>
              </a:lnSpc>
              <a:defRPr/>
            </a:pPr>
            <a:r>
              <a:rPr lang="en-US" sz="40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 vào chỗ trống</a:t>
            </a:r>
            <a:endParaRPr lang="en-US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C944F9-ED97-4152-A5C0-2D5F6D85D18B}"/>
              </a:ext>
            </a:extLst>
          </p:cNvPr>
          <p:cNvSpPr/>
          <p:nvPr/>
        </p:nvSpPr>
        <p:spPr>
          <a:xfrm>
            <a:off x="4249493" y="3134894"/>
            <a:ext cx="3691426" cy="1249173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  <a:endParaRPr lang="vi-VN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Káº¿t quáº£ hÃ¬nh áº£nh cho home icon">
            <a:hlinkClick r:id="rId5" action="ppaction://hlinksldjump"/>
            <a:extLst>
              <a:ext uri="{FF2B5EF4-FFF2-40B4-BE49-F238E27FC236}">
                <a16:creationId xmlns:a16="http://schemas.microsoft.com/office/drawing/2014/main" id="{D23DEC8E-498D-443A-AA4A-20C4708DF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3"/>
            <a:ext cx="1023682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4976B11-0D0D-4834-BD08-9B106F9B2A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31910" y="-1035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9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4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t="30400" r="79933" b="41600"/>
          <a:stretch/>
        </p:blipFill>
        <p:spPr>
          <a:xfrm>
            <a:off x="-164540" y="2834825"/>
            <a:ext cx="1728192" cy="2033165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0244392" y="39388"/>
            <a:ext cx="1946021" cy="162168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0" r="83872" b="12201"/>
          <a:stretch/>
        </p:blipFill>
        <p:spPr>
          <a:xfrm>
            <a:off x="-172821" y="4123416"/>
            <a:ext cx="2019555" cy="2761901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2" t="12201" r="17704" b="72400"/>
          <a:stretch/>
        </p:blipFill>
        <p:spPr>
          <a:xfrm>
            <a:off x="6599262" y="5813108"/>
            <a:ext cx="2243262" cy="12337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4686" y="1815092"/>
            <a:ext cx="81369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SỐ TRONG PHẠM VI 1000</a:t>
            </a:r>
            <a:endParaRPr lang="en-US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766" y="3451498"/>
            <a:ext cx="76402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>
                <a:ln w="12700" cmpd="sng">
                  <a:noFill/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cs typeface="Times New Roman" pitchFamily="18" charset="0"/>
              </a:rPr>
              <a:t>2. ĐẾM THEO CHỤC</a:t>
            </a:r>
            <a:endParaRPr lang="en-US" sz="6000" b="1" spc="50" dirty="0">
              <a:ln w="12700" cmpd="sng">
                <a:noFill/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225</Words>
  <Application>Microsoft Office PowerPoint</Application>
  <PresentationFormat>Custom</PresentationFormat>
  <Paragraphs>77</Paragraphs>
  <Slides>14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.VnCooper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110</cp:revision>
  <dcterms:created xsi:type="dcterms:W3CDTF">2021-08-05T13:11:16Z</dcterms:created>
  <dcterms:modified xsi:type="dcterms:W3CDTF">2022-03-14T06:51:32Z</dcterms:modified>
</cp:coreProperties>
</file>