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82" r:id="rId3"/>
    <p:sldId id="283" r:id="rId4"/>
    <p:sldId id="300" r:id="rId5"/>
    <p:sldId id="299" r:id="rId6"/>
    <p:sldId id="301" r:id="rId7"/>
    <p:sldId id="27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EAF4FE"/>
    <a:srgbClr val="FF9900"/>
    <a:srgbClr val="00FF00"/>
    <a:srgbClr val="66FF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>
      <p:cViewPr varScale="1">
        <p:scale>
          <a:sx n="79" d="100"/>
          <a:sy n="79" d="100"/>
        </p:scale>
        <p:origin x="396" y="5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6" indent="0">
              <a:buNone/>
              <a:defRPr sz="1200"/>
            </a:lvl2pPr>
            <a:lvl3pPr marL="914491" indent="0">
              <a:buNone/>
              <a:defRPr sz="1000"/>
            </a:lvl3pPr>
            <a:lvl4pPr marL="1371737" indent="0">
              <a:buNone/>
              <a:defRPr sz="900"/>
            </a:lvl4pPr>
            <a:lvl5pPr marL="1828983" indent="0">
              <a:buNone/>
              <a:defRPr sz="900"/>
            </a:lvl5pPr>
            <a:lvl6pPr marL="2286229" indent="0">
              <a:buNone/>
              <a:defRPr sz="900"/>
            </a:lvl6pPr>
            <a:lvl7pPr marL="2743474" indent="0">
              <a:buNone/>
              <a:defRPr sz="900"/>
            </a:lvl7pPr>
            <a:lvl8pPr marL="3200720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1" indent="0">
              <a:buNone/>
              <a:defRPr sz="2400"/>
            </a:lvl3pPr>
            <a:lvl4pPr marL="1371737" indent="0">
              <a:buNone/>
              <a:defRPr sz="2000"/>
            </a:lvl4pPr>
            <a:lvl5pPr marL="1828983" indent="0">
              <a:buNone/>
              <a:defRPr sz="2000"/>
            </a:lvl5pPr>
            <a:lvl6pPr marL="2286229" indent="0">
              <a:buNone/>
              <a:defRPr sz="2000"/>
            </a:lvl6pPr>
            <a:lvl7pPr marL="2743474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46" indent="0">
              <a:buNone/>
              <a:defRPr sz="1200"/>
            </a:lvl2pPr>
            <a:lvl3pPr marL="914491" indent="0">
              <a:buNone/>
              <a:defRPr sz="1000"/>
            </a:lvl3pPr>
            <a:lvl4pPr marL="1371737" indent="0">
              <a:buNone/>
              <a:defRPr sz="900"/>
            </a:lvl4pPr>
            <a:lvl5pPr marL="1828983" indent="0">
              <a:buNone/>
              <a:defRPr sz="900"/>
            </a:lvl5pPr>
            <a:lvl6pPr marL="2286229" indent="0">
              <a:buNone/>
              <a:defRPr sz="900"/>
            </a:lvl6pPr>
            <a:lvl7pPr marL="2743474" indent="0">
              <a:buNone/>
              <a:defRPr sz="900"/>
            </a:lvl7pPr>
            <a:lvl8pPr marL="3200720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l" defTabSz="9144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l" defTabSz="9144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3717032"/>
            <a:ext cx="11234711" cy="2801035"/>
          </a:xfrm>
          <a:prstGeom prst="rect">
            <a:avLst/>
          </a:prstGeom>
          <a:noFill/>
        </p:spPr>
        <p:txBody>
          <a:bodyPr wrap="square" lIns="91452" tIns="45726" rIns="91452" bIns="45726">
            <a:spAutoFit/>
          </a:bodyPr>
          <a:lstStyle/>
          <a:p>
            <a:pPr algn="ctr"/>
            <a:r>
              <a:rPr lang="vi-VN" sz="8801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vi-VN" sz="8801" b="1" spc="50" smtClean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8801" b="1" spc="50" smtClean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1" b="1" spc="50" smtClean="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8801" b="1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25D76B-E3B2-4A90-8F52-CBFF1628CF29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E55E02-D891-447F-BF4F-A1FB300989E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CB4E58-2352-41EE-B375-52B3C6D550C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E5FF163-A26F-40A1-A959-52C488A03E6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A15493-5520-4D73-971E-38EA8328E2B1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2825B2-5F0E-43E6-BACF-151034CCB887}"/>
              </a:ext>
            </a:extLst>
          </p:cNvPr>
          <p:cNvGrpSpPr/>
          <p:nvPr/>
        </p:nvGrpSpPr>
        <p:grpSpPr>
          <a:xfrm>
            <a:off x="72985" y="1431016"/>
            <a:ext cx="3429965" cy="4158223"/>
            <a:chOff x="733276" y="1683108"/>
            <a:chExt cx="3429965" cy="4158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F1B9CA-1EAE-463B-B77E-74AD74B4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1" t="5560" r="11728" b="74880"/>
            <a:stretch/>
          </p:blipFill>
          <p:spPr>
            <a:xfrm>
              <a:off x="733276" y="1683108"/>
              <a:ext cx="3429965" cy="4158223"/>
            </a:xfrm>
            <a:prstGeom prst="rect">
              <a:avLst/>
            </a:prstGeom>
          </p:spPr>
        </p:pic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67525301-DA3B-470E-A2CD-836E7A085D0C}"/>
                </a:ext>
              </a:extLst>
            </p:cNvPr>
            <p:cNvSpPr/>
            <p:nvPr/>
          </p:nvSpPr>
          <p:spPr>
            <a:xfrm>
              <a:off x="995651" y="3681092"/>
              <a:ext cx="2158796" cy="1479401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5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1F6693-F62F-4E73-824B-64F61E00C961}"/>
              </a:ext>
            </a:extLst>
          </p:cNvPr>
          <p:cNvSpPr txBox="1"/>
          <p:nvPr/>
        </p:nvSpPr>
        <p:spPr>
          <a:xfrm>
            <a:off x="1981141" y="34290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FB577-7EF3-4FB7-BA1E-EF7747339591}"/>
              </a:ext>
            </a:extLst>
          </p:cNvPr>
          <p:cNvSpPr txBox="1"/>
          <p:nvPr/>
        </p:nvSpPr>
        <p:spPr>
          <a:xfrm>
            <a:off x="2062758" y="429483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890BA8-3A9B-4E91-8DF3-40B21347B4C6}"/>
              </a:ext>
            </a:extLst>
          </p:cNvPr>
          <p:cNvCxnSpPr/>
          <p:nvPr/>
        </p:nvCxnSpPr>
        <p:spPr>
          <a:xfrm>
            <a:off x="1289670" y="752983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2F4DB0-25BB-4C7F-BEB6-A3D62DD5B271}"/>
              </a:ext>
            </a:extLst>
          </p:cNvPr>
          <p:cNvGrpSpPr/>
          <p:nvPr/>
        </p:nvGrpSpPr>
        <p:grpSpPr>
          <a:xfrm>
            <a:off x="4295801" y="1305460"/>
            <a:ext cx="3397308" cy="4283779"/>
            <a:chOff x="733277" y="1557552"/>
            <a:chExt cx="3397308" cy="42837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F36F2C-FDD7-45FE-A8D3-834047F0F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1" t="4161" r="71473" b="75688"/>
            <a:stretch/>
          </p:blipFill>
          <p:spPr>
            <a:xfrm>
              <a:off x="733277" y="1557552"/>
              <a:ext cx="3397308" cy="4283779"/>
            </a:xfrm>
            <a:prstGeom prst="rect">
              <a:avLst/>
            </a:prstGeom>
          </p:spPr>
        </p:pic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0B1A4E9C-B20A-409E-95B9-AB22089B7C5B}"/>
                </a:ext>
              </a:extLst>
            </p:cNvPr>
            <p:cNvSpPr/>
            <p:nvPr/>
          </p:nvSpPr>
          <p:spPr>
            <a:xfrm>
              <a:off x="995651" y="3681092"/>
              <a:ext cx="2158796" cy="1479401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4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5625231-C093-43F0-B3DF-75A5082EDFDF}"/>
              </a:ext>
            </a:extLst>
          </p:cNvPr>
          <p:cNvSpPr txBox="1"/>
          <p:nvPr/>
        </p:nvSpPr>
        <p:spPr>
          <a:xfrm>
            <a:off x="6203956" y="34290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D13008-B500-4A32-919D-66C379A4EFAB}"/>
              </a:ext>
            </a:extLst>
          </p:cNvPr>
          <p:cNvSpPr txBox="1"/>
          <p:nvPr/>
        </p:nvSpPr>
        <p:spPr>
          <a:xfrm>
            <a:off x="6285573" y="429483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D5F7E7-8D62-4A26-B7EC-AF1EF65300DA}"/>
              </a:ext>
            </a:extLst>
          </p:cNvPr>
          <p:cNvGrpSpPr/>
          <p:nvPr/>
        </p:nvGrpSpPr>
        <p:grpSpPr>
          <a:xfrm>
            <a:off x="8404341" y="1556792"/>
            <a:ext cx="3452299" cy="4283779"/>
            <a:chOff x="733276" y="1557552"/>
            <a:chExt cx="3452299" cy="42837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92B231-13D3-4A7C-9EA6-254CE6C3C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t="52503" r="71181" b="27346"/>
            <a:stretch/>
          </p:blipFill>
          <p:spPr>
            <a:xfrm>
              <a:off x="733276" y="1557552"/>
              <a:ext cx="3452299" cy="4283779"/>
            </a:xfrm>
            <a:prstGeom prst="rect">
              <a:avLst/>
            </a:prstGeom>
          </p:spPr>
        </p:pic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3FD888B2-9692-44E3-B4C3-E3AF194503BE}"/>
                </a:ext>
              </a:extLst>
            </p:cNvPr>
            <p:cNvSpPr/>
            <p:nvPr/>
          </p:nvSpPr>
          <p:spPr>
            <a:xfrm>
              <a:off x="995651" y="3681092"/>
              <a:ext cx="2158796" cy="1479401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2FC1BB4-D7A3-4E01-9F7A-C1C64F3B6CC7}"/>
              </a:ext>
            </a:extLst>
          </p:cNvPr>
          <p:cNvSpPr txBox="1"/>
          <p:nvPr/>
        </p:nvSpPr>
        <p:spPr>
          <a:xfrm>
            <a:off x="10312497" y="3680332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CB611-281B-4EA5-9706-5F7318C3E371}"/>
              </a:ext>
            </a:extLst>
          </p:cNvPr>
          <p:cNvSpPr txBox="1"/>
          <p:nvPr/>
        </p:nvSpPr>
        <p:spPr>
          <a:xfrm>
            <a:off x="10394114" y="454616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8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1" grpId="0" uiExpand="1"/>
      <p:bldP spid="29" grpId="0" uiExpand="1"/>
      <p:bldP spid="30" grpId="0" uiExpand="1"/>
      <p:bldP spid="34" grpId="0" uiExpand="1"/>
      <p:bldP spid="35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AAFA9-BC7B-4BA4-8C96-737C402777F6}"/>
              </a:ext>
            </a:extLst>
          </p:cNvPr>
          <p:cNvGrpSpPr/>
          <p:nvPr/>
        </p:nvGrpSpPr>
        <p:grpSpPr>
          <a:xfrm>
            <a:off x="0" y="764704"/>
            <a:ext cx="4735491" cy="3726501"/>
            <a:chOff x="978611" y="1641865"/>
            <a:chExt cx="4735491" cy="37265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B7E7F4-22CC-478F-9BC2-F76C6DA3F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9" t="5234" r="7865" b="69134"/>
            <a:stretch/>
          </p:blipFill>
          <p:spPr>
            <a:xfrm>
              <a:off x="978611" y="1641865"/>
              <a:ext cx="4735491" cy="3726501"/>
            </a:xfrm>
            <a:prstGeom prst="rect">
              <a:avLst/>
            </a:prstGeom>
          </p:spPr>
        </p:pic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F804269E-5B6C-4516-8581-DA6E6427F6A2}"/>
                </a:ext>
              </a:extLst>
            </p:cNvPr>
            <p:cNvSpPr/>
            <p:nvPr/>
          </p:nvSpPr>
          <p:spPr>
            <a:xfrm>
              <a:off x="1282565" y="3790401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 cm x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dm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555A34-8F53-4285-9AB3-8D4DF909D810}"/>
              </a:ext>
            </a:extLst>
          </p:cNvPr>
          <p:cNvSpPr txBox="1"/>
          <p:nvPr/>
        </p:nvSpPr>
        <p:spPr>
          <a:xfrm>
            <a:off x="2275710" y="2988241"/>
            <a:ext cx="194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86B9B-3AE0-4C43-B132-514555EB4EB8}"/>
              </a:ext>
            </a:extLst>
          </p:cNvPr>
          <p:cNvSpPr txBox="1"/>
          <p:nvPr/>
        </p:nvSpPr>
        <p:spPr>
          <a:xfrm>
            <a:off x="2450721" y="3596280"/>
            <a:ext cx="148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E9E470-A437-46C1-B2CB-74CE0A7C0625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B654E5-7DC9-4EE4-8861-C5BA177C9062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A0E83AA-F804-4768-ABD9-35FA6C2EFB0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BB94E60-9D85-4196-B01E-1B6799994954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C39F32-5586-4524-8838-7F1F5EF51861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Tính: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21A238-0806-4B42-94CE-71A2FA457F9C}"/>
              </a:ext>
            </a:extLst>
          </p:cNvPr>
          <p:cNvCxnSpPr>
            <a:cxnSpLocks/>
          </p:cNvCxnSpPr>
          <p:nvPr/>
        </p:nvCxnSpPr>
        <p:spPr>
          <a:xfrm>
            <a:off x="1289670" y="692696"/>
            <a:ext cx="1722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CCCB3D-9048-4CC2-8582-749EF6CD3BCA}"/>
              </a:ext>
            </a:extLst>
          </p:cNvPr>
          <p:cNvGrpSpPr/>
          <p:nvPr/>
        </p:nvGrpSpPr>
        <p:grpSpPr>
          <a:xfrm>
            <a:off x="4254883" y="2865031"/>
            <a:ext cx="4118579" cy="3876337"/>
            <a:chOff x="1102828" y="1759900"/>
            <a:chExt cx="4118579" cy="3876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05FF1A-350A-4D88-A8F2-9B184C985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40" t="69268" r="14353" b="4283"/>
            <a:stretch/>
          </p:blipFill>
          <p:spPr>
            <a:xfrm>
              <a:off x="1102828" y="1759900"/>
              <a:ext cx="4118579" cy="3876337"/>
            </a:xfrm>
            <a:prstGeom prst="rect">
              <a:avLst/>
            </a:prstGeom>
          </p:spPr>
        </p:pic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31AFF963-8E71-45B5-9E34-755E3B0F3B85}"/>
                </a:ext>
              </a:extLst>
            </p:cNvPr>
            <p:cNvSpPr/>
            <p:nvPr/>
          </p:nvSpPr>
          <p:spPr>
            <a:xfrm>
              <a:off x="1214959" y="3836037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1F2AED-0753-4F6B-91B8-1DDD6FCEBE8E}"/>
              </a:ext>
            </a:extLst>
          </p:cNvPr>
          <p:cNvSpPr txBox="1"/>
          <p:nvPr/>
        </p:nvSpPr>
        <p:spPr>
          <a:xfrm>
            <a:off x="6456040" y="5013176"/>
            <a:ext cx="1944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kg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0F6FA0-7B04-4049-968B-605B6C8514C2}"/>
              </a:ext>
            </a:extLst>
          </p:cNvPr>
          <p:cNvSpPr txBox="1"/>
          <p:nvPr/>
        </p:nvSpPr>
        <p:spPr>
          <a:xfrm>
            <a:off x="5956096" y="5631096"/>
            <a:ext cx="184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cs typeface="Arial" panose="020B0604020202020204" pitchFamily="34" charset="0"/>
              </a:rPr>
              <a:t>9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sz="3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4CB21D-1701-4281-8C02-8D43C1995579}"/>
              </a:ext>
            </a:extLst>
          </p:cNvPr>
          <p:cNvGrpSpPr/>
          <p:nvPr/>
        </p:nvGrpSpPr>
        <p:grpSpPr>
          <a:xfrm>
            <a:off x="8040893" y="765582"/>
            <a:ext cx="4118579" cy="3876337"/>
            <a:chOff x="1126114" y="1880844"/>
            <a:chExt cx="4118579" cy="38763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159C8F-F632-425C-802F-243CFF9E6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6" t="6459" r="55808" b="67092"/>
            <a:stretch/>
          </p:blipFill>
          <p:spPr>
            <a:xfrm>
              <a:off x="1126114" y="1880844"/>
              <a:ext cx="4118579" cy="3876337"/>
            </a:xfrm>
            <a:prstGeom prst="rect">
              <a:avLst/>
            </a:prstGeom>
          </p:spPr>
        </p:pic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1F21F373-E2C9-401D-B331-54C8920B0D84}"/>
                </a:ext>
              </a:extLst>
            </p:cNvPr>
            <p:cNvSpPr/>
            <p:nvPr/>
          </p:nvSpPr>
          <p:spPr>
            <a:xfrm>
              <a:off x="1457212" y="3927860"/>
              <a:ext cx="2583332" cy="130784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dm x 8</a:t>
              </a:r>
            </a:p>
            <a:p>
              <a:pPr>
                <a:spcAft>
                  <a:spcPts val="1200"/>
                </a:spcAft>
              </a:pPr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kg : 5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3E10A5-A7F4-4D22-8EFD-A2B7572E5597}"/>
              </a:ext>
            </a:extLst>
          </p:cNvPr>
          <p:cNvSpPr txBox="1"/>
          <p:nvPr/>
        </p:nvSpPr>
        <p:spPr>
          <a:xfrm>
            <a:off x="10100183" y="2875504"/>
            <a:ext cx="179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F00F3-3CB2-48AC-9552-2615885482ED}"/>
              </a:ext>
            </a:extLst>
          </p:cNvPr>
          <p:cNvSpPr txBox="1"/>
          <p:nvPr/>
        </p:nvSpPr>
        <p:spPr>
          <a:xfrm>
            <a:off x="10182941" y="3535671"/>
            <a:ext cx="184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vi-VN" sz="3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9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 uiExpand="1"/>
      <p:bldP spid="16" grpId="0" uiExpand="1"/>
      <p:bldP spid="17" grpId="0" uiExpand="1"/>
      <p:bldP spid="21" grpId="0" uiExpand="1"/>
      <p:bldP spid="22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9DF6F-B83C-4DAA-9BE0-F6BA94BEB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09" y="1140201"/>
            <a:ext cx="10183197" cy="5717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F8C03C-1A23-467B-84A5-F11FCBF4AB14}"/>
              </a:ext>
            </a:extLst>
          </p:cNvPr>
          <p:cNvGrpSpPr/>
          <p:nvPr/>
        </p:nvGrpSpPr>
        <p:grpSpPr>
          <a:xfrm>
            <a:off x="335360" y="192645"/>
            <a:ext cx="8696148" cy="678033"/>
            <a:chOff x="1253941" y="511805"/>
            <a:chExt cx="8696148" cy="6780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02C65D-F931-4846-820B-F5602FD113D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8C28D38-1251-4FF7-91FB-A0E8C7F7582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6D3F1AB-DE0F-4AFD-90CC-43B7AF852F1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0C1799-CD6A-4488-8524-01448634B70A}"/>
                </a:ext>
              </a:extLst>
            </p:cNvPr>
            <p:cNvSpPr txBox="1"/>
            <p:nvPr/>
          </p:nvSpPr>
          <p:spPr>
            <a:xfrm>
              <a:off x="2059472" y="511805"/>
              <a:ext cx="7890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đúng với mỗi phép tính: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D6D341-D872-4DB5-9FEB-47DC14F080E3}"/>
              </a:ext>
            </a:extLst>
          </p:cNvPr>
          <p:cNvCxnSpPr>
            <a:cxnSpLocks/>
          </p:cNvCxnSpPr>
          <p:nvPr/>
        </p:nvCxnSpPr>
        <p:spPr>
          <a:xfrm>
            <a:off x="1140891" y="774683"/>
            <a:ext cx="77634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547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9DBC29-60D7-4BAF-AA3F-EB909474DE69}"/>
              </a:ext>
            </a:extLst>
          </p:cNvPr>
          <p:cNvGrpSpPr/>
          <p:nvPr/>
        </p:nvGrpSpPr>
        <p:grpSpPr>
          <a:xfrm>
            <a:off x="1876281" y="662472"/>
            <a:ext cx="1719884" cy="1944216"/>
            <a:chOff x="1774727" y="692696"/>
            <a:chExt cx="1719884" cy="1944216"/>
          </a:xfrm>
        </p:grpSpPr>
        <p:pic>
          <p:nvPicPr>
            <p:cNvPr id="3" name="Picture 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B99DA53-F498-48BA-AD29-C1A3872AF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7" t="20482" r="22892" b="16867"/>
            <a:stretch/>
          </p:blipFill>
          <p:spPr>
            <a:xfrm>
              <a:off x="1774727" y="692696"/>
              <a:ext cx="1719884" cy="194421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57ECDD-FB28-4884-856A-8D53CD315D14}"/>
                </a:ext>
              </a:extLst>
            </p:cNvPr>
            <p:cNvSpPr/>
            <p:nvPr/>
          </p:nvSpPr>
          <p:spPr>
            <a:xfrm>
              <a:off x="2359098" y="1916832"/>
              <a:ext cx="652225" cy="6245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6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</a:rPr>
                <a:t>8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04820F-9972-4422-B172-54BEB015FE66}"/>
              </a:ext>
            </a:extLst>
          </p:cNvPr>
          <p:cNvGrpSpPr/>
          <p:nvPr/>
        </p:nvGrpSpPr>
        <p:grpSpPr>
          <a:xfrm>
            <a:off x="8330053" y="877984"/>
            <a:ext cx="1719884" cy="1944216"/>
            <a:chOff x="1774727" y="692696"/>
            <a:chExt cx="1719884" cy="1944216"/>
          </a:xfrm>
        </p:grpSpPr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515D40F-E739-41CF-B416-752A838E6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7" t="20482" r="22892" b="16867"/>
            <a:stretch/>
          </p:blipFill>
          <p:spPr>
            <a:xfrm>
              <a:off x="1774727" y="692696"/>
              <a:ext cx="1719884" cy="194421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5C455A-1BDB-4362-8A1B-1B7EE4B2DFCB}"/>
                </a:ext>
              </a:extLst>
            </p:cNvPr>
            <p:cNvSpPr/>
            <p:nvPr/>
          </p:nvSpPr>
          <p:spPr>
            <a:xfrm>
              <a:off x="2359098" y="1916832"/>
              <a:ext cx="652225" cy="6245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6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</a:rPr>
                <a:t>6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4A55C6-98E8-4BE5-8CFB-38FD18249FFF}"/>
              </a:ext>
            </a:extLst>
          </p:cNvPr>
          <p:cNvGrpSpPr/>
          <p:nvPr/>
        </p:nvGrpSpPr>
        <p:grpSpPr>
          <a:xfrm>
            <a:off x="6768947" y="5753465"/>
            <a:ext cx="1827375" cy="1096425"/>
            <a:chOff x="695050" y="3939748"/>
            <a:chExt cx="1827375" cy="1096425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D6B34AD-648F-4F61-B836-0A0AA67AA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>
              <a:off x="695050" y="3939748"/>
              <a:ext cx="1827375" cy="10964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3C1528-0872-4215-8103-654C8877AC70}"/>
                </a:ext>
              </a:extLst>
            </p:cNvPr>
            <p:cNvSpPr txBox="1"/>
            <p:nvPr/>
          </p:nvSpPr>
          <p:spPr>
            <a:xfrm>
              <a:off x="982638" y="4221088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 : 2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602070-9F24-4E8E-A2E0-8EE802CCBB8B}"/>
              </a:ext>
            </a:extLst>
          </p:cNvPr>
          <p:cNvGrpSpPr/>
          <p:nvPr/>
        </p:nvGrpSpPr>
        <p:grpSpPr>
          <a:xfrm>
            <a:off x="79839" y="5642601"/>
            <a:ext cx="1827377" cy="1096426"/>
            <a:chOff x="673872" y="3915695"/>
            <a:chExt cx="1827377" cy="1096426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01F5C7F-C863-48D8-BFE7-6C4375D4A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>
              <a:off x="673872" y="3915695"/>
              <a:ext cx="1827377" cy="10964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DDB559-E4D8-4F76-A1AD-4B1C59EB7E26}"/>
                </a:ext>
              </a:extLst>
            </p:cNvPr>
            <p:cNvSpPr txBox="1"/>
            <p:nvPr/>
          </p:nvSpPr>
          <p:spPr>
            <a:xfrm>
              <a:off x="1069885" y="4221088"/>
              <a:ext cx="984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 x 4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8B3A7-4B83-44FB-ADC2-4A84806D2797}"/>
              </a:ext>
            </a:extLst>
          </p:cNvPr>
          <p:cNvGrpSpPr/>
          <p:nvPr/>
        </p:nvGrpSpPr>
        <p:grpSpPr>
          <a:xfrm>
            <a:off x="-20015" y="4319869"/>
            <a:ext cx="1813689" cy="1174286"/>
            <a:chOff x="2045598" y="5574751"/>
            <a:chExt cx="1813689" cy="1174286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991B92C1-8608-47A5-8C2D-45D6C694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6521903">
              <a:off x="2365300" y="5255049"/>
              <a:ext cx="1174286" cy="18136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C8CCCF-D800-4571-95C9-4268632179A1}"/>
                </a:ext>
              </a:extLst>
            </p:cNvPr>
            <p:cNvSpPr txBox="1"/>
            <p:nvPr/>
          </p:nvSpPr>
          <p:spPr>
            <a:xfrm>
              <a:off x="2413414" y="5903694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40 : 5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17B735-0E1D-40AE-9B74-BC846D2B6577}"/>
              </a:ext>
            </a:extLst>
          </p:cNvPr>
          <p:cNvGrpSpPr/>
          <p:nvPr/>
        </p:nvGrpSpPr>
        <p:grpSpPr>
          <a:xfrm flipH="1">
            <a:off x="2001167" y="5394619"/>
            <a:ext cx="1693351" cy="1280371"/>
            <a:chOff x="580006" y="3779677"/>
            <a:chExt cx="1693351" cy="1280371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86CAE522-6169-4318-932A-4358F0FAE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7763864">
              <a:off x="786496" y="3573187"/>
              <a:ext cx="1280371" cy="16933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B07A1-CCC8-4BE6-ABD6-6EC93314EB9B}"/>
                </a:ext>
              </a:extLst>
            </p:cNvPr>
            <p:cNvSpPr txBox="1"/>
            <p:nvPr/>
          </p:nvSpPr>
          <p:spPr>
            <a:xfrm>
              <a:off x="982638" y="4221088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 : 5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B9D4F2-CB06-4CC6-A8F6-5DCBAE1C6911}"/>
              </a:ext>
            </a:extLst>
          </p:cNvPr>
          <p:cNvGrpSpPr/>
          <p:nvPr/>
        </p:nvGrpSpPr>
        <p:grpSpPr>
          <a:xfrm flipH="1">
            <a:off x="10255933" y="5753465"/>
            <a:ext cx="1827377" cy="1096426"/>
            <a:chOff x="588367" y="3871103"/>
            <a:chExt cx="1827377" cy="1096426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A1FCFE99-52AB-4D45-9178-5EF5A83CD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>
              <a:off x="588367" y="3871103"/>
              <a:ext cx="1827377" cy="10964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AE685-08E8-4F41-BC47-0DF8FF2DC769}"/>
                </a:ext>
              </a:extLst>
            </p:cNvPr>
            <p:cNvSpPr txBox="1"/>
            <p:nvPr/>
          </p:nvSpPr>
          <p:spPr>
            <a:xfrm>
              <a:off x="949660" y="4221088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 : 2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FF192A-6C82-4770-9C48-22EBFE1E3F61}"/>
              </a:ext>
            </a:extLst>
          </p:cNvPr>
          <p:cNvGrpSpPr/>
          <p:nvPr/>
        </p:nvGrpSpPr>
        <p:grpSpPr>
          <a:xfrm flipH="1">
            <a:off x="8659804" y="5600073"/>
            <a:ext cx="1813689" cy="1174286"/>
            <a:chOff x="2045598" y="5574751"/>
            <a:chExt cx="1813689" cy="1174286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71E44F47-28B5-4FA7-A033-C45DC6549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6521903">
              <a:off x="2365300" y="5255049"/>
              <a:ext cx="1174286" cy="181368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559A88-56E5-497B-B19F-E5917581FDAE}"/>
                </a:ext>
              </a:extLst>
            </p:cNvPr>
            <p:cNvSpPr txBox="1"/>
            <p:nvPr/>
          </p:nvSpPr>
          <p:spPr>
            <a:xfrm>
              <a:off x="2413414" y="5903694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 : 2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8001EA-67DE-47DE-BADD-CF48E10E04DF}"/>
              </a:ext>
            </a:extLst>
          </p:cNvPr>
          <p:cNvGrpSpPr/>
          <p:nvPr/>
        </p:nvGrpSpPr>
        <p:grpSpPr>
          <a:xfrm>
            <a:off x="3592092" y="5486173"/>
            <a:ext cx="1813689" cy="1174286"/>
            <a:chOff x="2045598" y="5574751"/>
            <a:chExt cx="1813689" cy="1174286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CE9B987D-258A-42AD-940A-F57EE6D78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6521903">
              <a:off x="2365300" y="5255049"/>
              <a:ext cx="1174286" cy="18136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C42536-2BFB-4598-8F3A-BFC960E4AF1D}"/>
                </a:ext>
              </a:extLst>
            </p:cNvPr>
            <p:cNvSpPr txBox="1"/>
            <p:nvPr/>
          </p:nvSpPr>
          <p:spPr>
            <a:xfrm>
              <a:off x="2413414" y="5903694"/>
              <a:ext cx="984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 x 3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DD762C-A23D-4182-ABA7-163EA3076A51}"/>
              </a:ext>
            </a:extLst>
          </p:cNvPr>
          <p:cNvGrpSpPr/>
          <p:nvPr/>
        </p:nvGrpSpPr>
        <p:grpSpPr>
          <a:xfrm flipH="1">
            <a:off x="5358443" y="5576374"/>
            <a:ext cx="1693351" cy="1096028"/>
            <a:chOff x="620504" y="3789050"/>
            <a:chExt cx="1693351" cy="1096028"/>
          </a:xfrm>
        </p:grpSpPr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BF1E31D4-F29B-4CD7-A823-0801C9C4A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7763864">
              <a:off x="919166" y="3490388"/>
              <a:ext cx="1096028" cy="169335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603EFD-BEE3-4AAB-82AB-EA1B4DA543F5}"/>
                </a:ext>
              </a:extLst>
            </p:cNvPr>
            <p:cNvSpPr txBox="1"/>
            <p:nvPr/>
          </p:nvSpPr>
          <p:spPr>
            <a:xfrm>
              <a:off x="936651" y="4149891"/>
              <a:ext cx="1104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: 5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B987D1-23C8-49B6-8D29-FBD403504FBF}"/>
              </a:ext>
            </a:extLst>
          </p:cNvPr>
          <p:cNvGrpSpPr/>
          <p:nvPr/>
        </p:nvGrpSpPr>
        <p:grpSpPr>
          <a:xfrm flipH="1">
            <a:off x="10152134" y="4634010"/>
            <a:ext cx="1813689" cy="1174286"/>
            <a:chOff x="2045598" y="5574751"/>
            <a:chExt cx="1813689" cy="1174286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26DC085E-24B7-44C6-9108-96ADA0D38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" t="4725" r="5588" b="9835"/>
            <a:stretch/>
          </p:blipFill>
          <p:spPr>
            <a:xfrm rot="16521903">
              <a:off x="2365300" y="5255049"/>
              <a:ext cx="1174286" cy="181368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76AACA-1CE9-4747-B8D2-554E6860C58C}"/>
                </a:ext>
              </a:extLst>
            </p:cNvPr>
            <p:cNvSpPr txBox="1"/>
            <p:nvPr/>
          </p:nvSpPr>
          <p:spPr>
            <a:xfrm>
              <a:off x="2533639" y="5903694"/>
              <a:ext cx="984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 x 5</a:t>
              </a:r>
              <a:endParaRPr lang="en-US" sz="2800" b="1">
                <a:effectLst>
                  <a:glow rad="2540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DD48C9A-FDF6-4F35-BF38-FA567AB1E538}"/>
              </a:ext>
            </a:extLst>
          </p:cNvPr>
          <p:cNvSpPr/>
          <p:nvPr/>
        </p:nvSpPr>
        <p:spPr>
          <a:xfrm>
            <a:off x="-142062" y="1916833"/>
            <a:ext cx="12256860" cy="1418529"/>
          </a:xfrm>
          <a:custGeom>
            <a:avLst/>
            <a:gdLst>
              <a:gd name="connsiteX0" fmla="*/ 71493 w 12358743"/>
              <a:gd name="connsiteY0" fmla="*/ 1320684 h 1418529"/>
              <a:gd name="connsiteX1" fmla="*/ 128643 w 12358743"/>
              <a:gd name="connsiteY1" fmla="*/ 1320684 h 1418529"/>
              <a:gd name="connsiteX2" fmla="*/ 1252593 w 12358743"/>
              <a:gd name="connsiteY2" fmla="*/ 939684 h 1418529"/>
              <a:gd name="connsiteX3" fmla="*/ 3309993 w 12358743"/>
              <a:gd name="connsiteY3" fmla="*/ 615834 h 1418529"/>
              <a:gd name="connsiteX4" fmla="*/ 4814943 w 12358743"/>
              <a:gd name="connsiteY4" fmla="*/ 330084 h 1418529"/>
              <a:gd name="connsiteX5" fmla="*/ 4586343 w 12358743"/>
              <a:gd name="connsiteY5" fmla="*/ 177684 h 1418529"/>
              <a:gd name="connsiteX6" fmla="*/ 4967343 w 12358743"/>
              <a:gd name="connsiteY6" fmla="*/ 101484 h 1418529"/>
              <a:gd name="connsiteX7" fmla="*/ 6281793 w 12358743"/>
              <a:gd name="connsiteY7" fmla="*/ 6234 h 1418529"/>
              <a:gd name="connsiteX8" fmla="*/ 7520043 w 12358743"/>
              <a:gd name="connsiteY8" fmla="*/ 291984 h 1418529"/>
              <a:gd name="connsiteX9" fmla="*/ 6796143 w 12358743"/>
              <a:gd name="connsiteY9" fmla="*/ 920634 h 1418529"/>
              <a:gd name="connsiteX10" fmla="*/ 7615293 w 12358743"/>
              <a:gd name="connsiteY10" fmla="*/ 1149234 h 1418529"/>
              <a:gd name="connsiteX11" fmla="*/ 8567793 w 12358743"/>
              <a:gd name="connsiteY11" fmla="*/ 1168284 h 1418529"/>
              <a:gd name="connsiteX12" fmla="*/ 9577443 w 12358743"/>
              <a:gd name="connsiteY12" fmla="*/ 939684 h 1418529"/>
              <a:gd name="connsiteX13" fmla="*/ 10110843 w 12358743"/>
              <a:gd name="connsiteY13" fmla="*/ 768234 h 1418529"/>
              <a:gd name="connsiteX14" fmla="*/ 10625193 w 12358743"/>
              <a:gd name="connsiteY14" fmla="*/ 768234 h 1418529"/>
              <a:gd name="connsiteX15" fmla="*/ 10625193 w 12358743"/>
              <a:gd name="connsiteY15" fmla="*/ 920634 h 1418529"/>
              <a:gd name="connsiteX16" fmla="*/ 10453743 w 12358743"/>
              <a:gd name="connsiteY16" fmla="*/ 1015884 h 1418529"/>
              <a:gd name="connsiteX17" fmla="*/ 10187043 w 12358743"/>
              <a:gd name="connsiteY17" fmla="*/ 1206384 h 1418529"/>
              <a:gd name="connsiteX18" fmla="*/ 10358493 w 12358743"/>
              <a:gd name="connsiteY18" fmla="*/ 1320684 h 1418529"/>
              <a:gd name="connsiteX19" fmla="*/ 10834743 w 12358743"/>
              <a:gd name="connsiteY19" fmla="*/ 1339734 h 1418529"/>
              <a:gd name="connsiteX20" fmla="*/ 11291943 w 12358743"/>
              <a:gd name="connsiteY20" fmla="*/ 1415934 h 1418529"/>
              <a:gd name="connsiteX21" fmla="*/ 11901543 w 12358743"/>
              <a:gd name="connsiteY21" fmla="*/ 1396884 h 1418529"/>
              <a:gd name="connsiteX22" fmla="*/ 12358743 w 12358743"/>
              <a:gd name="connsiteY22" fmla="*/ 1358784 h 141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358743" h="1418529">
                <a:moveTo>
                  <a:pt x="71493" y="1320684"/>
                </a:moveTo>
                <a:cubicBezTo>
                  <a:pt x="1643" y="1352434"/>
                  <a:pt x="-68207" y="1384184"/>
                  <a:pt x="128643" y="1320684"/>
                </a:cubicBezTo>
                <a:cubicBezTo>
                  <a:pt x="325493" y="1257184"/>
                  <a:pt x="722368" y="1057159"/>
                  <a:pt x="1252593" y="939684"/>
                </a:cubicBezTo>
                <a:cubicBezTo>
                  <a:pt x="1782818" y="822209"/>
                  <a:pt x="3309993" y="615834"/>
                  <a:pt x="3309993" y="615834"/>
                </a:cubicBezTo>
                <a:cubicBezTo>
                  <a:pt x="3903718" y="514234"/>
                  <a:pt x="4602218" y="403109"/>
                  <a:pt x="4814943" y="330084"/>
                </a:cubicBezTo>
                <a:cubicBezTo>
                  <a:pt x="5027668" y="257059"/>
                  <a:pt x="4560943" y="215784"/>
                  <a:pt x="4586343" y="177684"/>
                </a:cubicBezTo>
                <a:cubicBezTo>
                  <a:pt x="4611743" y="139584"/>
                  <a:pt x="4684768" y="130059"/>
                  <a:pt x="4967343" y="101484"/>
                </a:cubicBezTo>
                <a:cubicBezTo>
                  <a:pt x="5249918" y="72909"/>
                  <a:pt x="5856343" y="-25516"/>
                  <a:pt x="6281793" y="6234"/>
                </a:cubicBezTo>
                <a:cubicBezTo>
                  <a:pt x="6707243" y="37984"/>
                  <a:pt x="7434318" y="139584"/>
                  <a:pt x="7520043" y="291984"/>
                </a:cubicBezTo>
                <a:cubicBezTo>
                  <a:pt x="7605768" y="444384"/>
                  <a:pt x="6780268" y="777759"/>
                  <a:pt x="6796143" y="920634"/>
                </a:cubicBezTo>
                <a:cubicBezTo>
                  <a:pt x="6812018" y="1063509"/>
                  <a:pt x="7320018" y="1107959"/>
                  <a:pt x="7615293" y="1149234"/>
                </a:cubicBezTo>
                <a:cubicBezTo>
                  <a:pt x="7910568" y="1190509"/>
                  <a:pt x="8240768" y="1203209"/>
                  <a:pt x="8567793" y="1168284"/>
                </a:cubicBezTo>
                <a:cubicBezTo>
                  <a:pt x="8894818" y="1133359"/>
                  <a:pt x="9320268" y="1006359"/>
                  <a:pt x="9577443" y="939684"/>
                </a:cubicBezTo>
                <a:cubicBezTo>
                  <a:pt x="9834618" y="873009"/>
                  <a:pt x="9936218" y="796809"/>
                  <a:pt x="10110843" y="768234"/>
                </a:cubicBezTo>
                <a:cubicBezTo>
                  <a:pt x="10285468" y="739659"/>
                  <a:pt x="10539468" y="742834"/>
                  <a:pt x="10625193" y="768234"/>
                </a:cubicBezTo>
                <a:cubicBezTo>
                  <a:pt x="10710918" y="793634"/>
                  <a:pt x="10653768" y="879359"/>
                  <a:pt x="10625193" y="920634"/>
                </a:cubicBezTo>
                <a:cubicBezTo>
                  <a:pt x="10596618" y="961909"/>
                  <a:pt x="10526768" y="968259"/>
                  <a:pt x="10453743" y="1015884"/>
                </a:cubicBezTo>
                <a:cubicBezTo>
                  <a:pt x="10380718" y="1063509"/>
                  <a:pt x="10202918" y="1155584"/>
                  <a:pt x="10187043" y="1206384"/>
                </a:cubicBezTo>
                <a:cubicBezTo>
                  <a:pt x="10171168" y="1257184"/>
                  <a:pt x="10250543" y="1298459"/>
                  <a:pt x="10358493" y="1320684"/>
                </a:cubicBezTo>
                <a:cubicBezTo>
                  <a:pt x="10466443" y="1342909"/>
                  <a:pt x="10679168" y="1323859"/>
                  <a:pt x="10834743" y="1339734"/>
                </a:cubicBezTo>
                <a:cubicBezTo>
                  <a:pt x="10990318" y="1355609"/>
                  <a:pt x="11114143" y="1406409"/>
                  <a:pt x="11291943" y="1415934"/>
                </a:cubicBezTo>
                <a:cubicBezTo>
                  <a:pt x="11469743" y="1425459"/>
                  <a:pt x="11723743" y="1406409"/>
                  <a:pt x="11901543" y="1396884"/>
                </a:cubicBezTo>
                <a:cubicBezTo>
                  <a:pt x="12079343" y="1387359"/>
                  <a:pt x="12219043" y="1373071"/>
                  <a:pt x="12358743" y="1358784"/>
                </a:cubicBezTo>
              </a:path>
            </a:pathLst>
          </a:custGeom>
          <a:noFill/>
          <a:ln w="127000">
            <a:solidFill>
              <a:srgbClr val="96C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B63220-DD46-42E1-8234-FABC65C45CF1}"/>
              </a:ext>
            </a:extLst>
          </p:cNvPr>
          <p:cNvGrpSpPr/>
          <p:nvPr/>
        </p:nvGrpSpPr>
        <p:grpSpPr>
          <a:xfrm>
            <a:off x="5143015" y="-43879"/>
            <a:ext cx="1719884" cy="1944216"/>
            <a:chOff x="1774727" y="692696"/>
            <a:chExt cx="1719884" cy="1944216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5FD3E7B-10D0-4D9B-AE46-48ED12A6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7" t="20482" r="22892" b="16867"/>
            <a:stretch/>
          </p:blipFill>
          <p:spPr>
            <a:xfrm>
              <a:off x="1774727" y="692696"/>
              <a:ext cx="1719884" cy="194421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A745DF-B331-4B94-AD0E-FED64F99E527}"/>
                </a:ext>
              </a:extLst>
            </p:cNvPr>
            <p:cNvSpPr/>
            <p:nvPr/>
          </p:nvSpPr>
          <p:spPr>
            <a:xfrm>
              <a:off x="2206775" y="1844824"/>
              <a:ext cx="851637" cy="6245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6C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chemeClr val="tx1"/>
                  </a:solidFill>
                </a:rPr>
                <a:t>10</a:t>
              </a:r>
              <a:endParaRPr lang="en-US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0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42826 -0.2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12839 -0.307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4101 -0.2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5105 -0.51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43398 -0.261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6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45625 -0.300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36159 -0.378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849 -0.255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10287 -0.137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351286-8577-436F-B198-A6B856963E27}"/>
              </a:ext>
            </a:extLst>
          </p:cNvPr>
          <p:cNvGrpSpPr/>
          <p:nvPr/>
        </p:nvGrpSpPr>
        <p:grpSpPr>
          <a:xfrm>
            <a:off x="335360" y="192645"/>
            <a:ext cx="7200800" cy="678033"/>
            <a:chOff x="1253941" y="511805"/>
            <a:chExt cx="7200800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4F9FD6-31BE-4117-98A6-EA66F27A868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B6B5CA0-E5C9-44D1-96F9-02DF7A4EE25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E114FD5-46FE-405B-9AAE-057E1C82422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AAD22D-AC82-4ADB-A363-59CEE733D5C0}"/>
                </a:ext>
              </a:extLst>
            </p:cNvPr>
            <p:cNvSpPr txBox="1"/>
            <p:nvPr/>
          </p:nvSpPr>
          <p:spPr>
            <a:xfrm>
              <a:off x="2059472" y="511805"/>
              <a:ext cx="63952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dấu (+, -, x, :)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thích hợp: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819197-9427-4518-BED0-44DEABDB9C72}"/>
              </a:ext>
            </a:extLst>
          </p:cNvPr>
          <p:cNvCxnSpPr>
            <a:cxnSpLocks/>
          </p:cNvCxnSpPr>
          <p:nvPr/>
        </p:nvCxnSpPr>
        <p:spPr>
          <a:xfrm>
            <a:off x="1140891" y="774683"/>
            <a:ext cx="6035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184DCF-8302-4D94-AA28-30B202A54271}"/>
              </a:ext>
            </a:extLst>
          </p:cNvPr>
          <p:cNvGrpSpPr/>
          <p:nvPr/>
        </p:nvGrpSpPr>
        <p:grpSpPr>
          <a:xfrm>
            <a:off x="310134" y="2106379"/>
            <a:ext cx="3231845" cy="2549070"/>
            <a:chOff x="364481" y="1235101"/>
            <a:chExt cx="3231845" cy="254907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902599F-BBFC-4974-A3CD-EF672DF5B84F}"/>
                </a:ext>
              </a:extLst>
            </p:cNvPr>
            <p:cNvSpPr/>
            <p:nvPr/>
          </p:nvSpPr>
          <p:spPr>
            <a:xfrm>
              <a:off x="364481" y="1479916"/>
              <a:ext cx="3231845" cy="2304255"/>
            </a:xfrm>
            <a:prstGeom prst="roundRect">
              <a:avLst/>
            </a:prstGeom>
            <a:solidFill>
              <a:srgbClr val="FFC000"/>
            </a:solidFill>
            <a:ln>
              <a:extLst>
                <a:ext uri="{C807C97D-BFC1-408E-A445-0C87EB9F89A2}">
                  <ask:lineSketchStyleProps xmlns=""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8D42B0-94EA-44C0-BF38-253857338AA6}"/>
                </a:ext>
              </a:extLst>
            </p:cNvPr>
            <p:cNvGrpSpPr/>
            <p:nvPr/>
          </p:nvGrpSpPr>
          <p:grpSpPr>
            <a:xfrm>
              <a:off x="529107" y="1235101"/>
              <a:ext cx="2890535" cy="2424108"/>
              <a:chOff x="989409" y="2060849"/>
              <a:chExt cx="2890535" cy="242410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F971EC-34FB-4AC2-8DA9-A1B57034DC65}"/>
                  </a:ext>
                </a:extLst>
              </p:cNvPr>
              <p:cNvSpPr txBox="1"/>
              <p:nvPr/>
            </p:nvSpPr>
            <p:spPr>
              <a:xfrm>
                <a:off x="989409" y="2060849"/>
                <a:ext cx="2890535" cy="241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12         4 = 8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20	     5 = 4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E04482C-6850-459F-9E72-892B4FE07DC9}"/>
                  </a:ext>
                </a:extLst>
              </p:cNvPr>
              <p:cNvSpPr/>
              <p:nvPr/>
            </p:nvSpPr>
            <p:spPr>
              <a:xfrm>
                <a:off x="1775520" y="2598588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17A3509-7FA7-4364-8229-0EB2CA4EC339}"/>
                  </a:ext>
                </a:extLst>
              </p:cNvPr>
              <p:cNvSpPr/>
              <p:nvPr/>
            </p:nvSpPr>
            <p:spPr>
              <a:xfrm>
                <a:off x="1775519" y="3764877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C27326-7700-481F-8FAD-5E597256391F}"/>
              </a:ext>
            </a:extLst>
          </p:cNvPr>
          <p:cNvGrpSpPr/>
          <p:nvPr/>
        </p:nvGrpSpPr>
        <p:grpSpPr>
          <a:xfrm>
            <a:off x="4171956" y="2107842"/>
            <a:ext cx="3562602" cy="2630838"/>
            <a:chOff x="4033482" y="3659209"/>
            <a:chExt cx="3562602" cy="263083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36F7E6-BA57-4DB4-91DE-701986FED1BF}"/>
                </a:ext>
              </a:extLst>
            </p:cNvPr>
            <p:cNvSpPr/>
            <p:nvPr/>
          </p:nvSpPr>
          <p:spPr>
            <a:xfrm>
              <a:off x="4033482" y="3985792"/>
              <a:ext cx="3562602" cy="230425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="" xmlns:ask="http://schemas.microsoft.com/office/drawing/2018/sketchyshapes" sd="1959150775">
                    <a:custGeom>
                      <a:avLst/>
                      <a:gdLst>
                        <a:gd name="connsiteX0" fmla="*/ 0 w 3562602"/>
                        <a:gd name="connsiteY0" fmla="*/ 384050 h 2304255"/>
                        <a:gd name="connsiteX1" fmla="*/ 384050 w 3562602"/>
                        <a:gd name="connsiteY1" fmla="*/ 0 h 2304255"/>
                        <a:gd name="connsiteX2" fmla="*/ 3178552 w 3562602"/>
                        <a:gd name="connsiteY2" fmla="*/ 0 h 2304255"/>
                        <a:gd name="connsiteX3" fmla="*/ 3562602 w 3562602"/>
                        <a:gd name="connsiteY3" fmla="*/ 384050 h 2304255"/>
                        <a:gd name="connsiteX4" fmla="*/ 3562602 w 3562602"/>
                        <a:gd name="connsiteY4" fmla="*/ 1920205 h 2304255"/>
                        <a:gd name="connsiteX5" fmla="*/ 3178552 w 3562602"/>
                        <a:gd name="connsiteY5" fmla="*/ 2304255 h 2304255"/>
                        <a:gd name="connsiteX6" fmla="*/ 384050 w 3562602"/>
                        <a:gd name="connsiteY6" fmla="*/ 2304255 h 2304255"/>
                        <a:gd name="connsiteX7" fmla="*/ 0 w 3562602"/>
                        <a:gd name="connsiteY7" fmla="*/ 1920205 h 2304255"/>
                        <a:gd name="connsiteX8" fmla="*/ 0 w 3562602"/>
                        <a:gd name="connsiteY8" fmla="*/ 384050 h 23042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62602" h="2304255" fill="none" extrusionOk="0">
                          <a:moveTo>
                            <a:pt x="0" y="384050"/>
                          </a:moveTo>
                          <a:cubicBezTo>
                            <a:pt x="3945" y="180985"/>
                            <a:pt x="180659" y="1803"/>
                            <a:pt x="384050" y="0"/>
                          </a:cubicBezTo>
                          <a:cubicBezTo>
                            <a:pt x="1144582" y="-47972"/>
                            <a:pt x="1822864" y="-135018"/>
                            <a:pt x="3178552" y="0"/>
                          </a:cubicBezTo>
                          <a:cubicBezTo>
                            <a:pt x="3389561" y="-4854"/>
                            <a:pt x="3549865" y="198040"/>
                            <a:pt x="3562602" y="384050"/>
                          </a:cubicBezTo>
                          <a:cubicBezTo>
                            <a:pt x="3510166" y="638758"/>
                            <a:pt x="3435667" y="1514247"/>
                            <a:pt x="3562602" y="1920205"/>
                          </a:cubicBezTo>
                          <a:cubicBezTo>
                            <a:pt x="3540464" y="2118908"/>
                            <a:pt x="3398402" y="2295313"/>
                            <a:pt x="3178552" y="2304255"/>
                          </a:cubicBezTo>
                          <a:cubicBezTo>
                            <a:pt x="2044089" y="2384741"/>
                            <a:pt x="1282804" y="2211135"/>
                            <a:pt x="384050" y="2304255"/>
                          </a:cubicBezTo>
                          <a:cubicBezTo>
                            <a:pt x="194980" y="2310175"/>
                            <a:pt x="-29870" y="2104152"/>
                            <a:pt x="0" y="1920205"/>
                          </a:cubicBezTo>
                          <a:cubicBezTo>
                            <a:pt x="-131960" y="1558335"/>
                            <a:pt x="-39405" y="1063606"/>
                            <a:pt x="0" y="384050"/>
                          </a:cubicBezTo>
                          <a:close/>
                        </a:path>
                        <a:path w="3562602" h="2304255" stroke="0" extrusionOk="0">
                          <a:moveTo>
                            <a:pt x="0" y="384050"/>
                          </a:moveTo>
                          <a:cubicBezTo>
                            <a:pt x="2437" y="168445"/>
                            <a:pt x="171595" y="2607"/>
                            <a:pt x="384050" y="0"/>
                          </a:cubicBezTo>
                          <a:cubicBezTo>
                            <a:pt x="1758735" y="-167747"/>
                            <a:pt x="1861141" y="44969"/>
                            <a:pt x="3178552" y="0"/>
                          </a:cubicBezTo>
                          <a:cubicBezTo>
                            <a:pt x="3423619" y="-820"/>
                            <a:pt x="3582842" y="142048"/>
                            <a:pt x="3562602" y="384050"/>
                          </a:cubicBezTo>
                          <a:cubicBezTo>
                            <a:pt x="3619331" y="755321"/>
                            <a:pt x="3518322" y="1412031"/>
                            <a:pt x="3562602" y="1920205"/>
                          </a:cubicBezTo>
                          <a:cubicBezTo>
                            <a:pt x="3565308" y="2126725"/>
                            <a:pt x="3400829" y="2270163"/>
                            <a:pt x="3178552" y="2304255"/>
                          </a:cubicBezTo>
                          <a:cubicBezTo>
                            <a:pt x="2803307" y="2428352"/>
                            <a:pt x="1408116" y="2256460"/>
                            <a:pt x="384050" y="2304255"/>
                          </a:cubicBezTo>
                          <a:cubicBezTo>
                            <a:pt x="141015" y="2296322"/>
                            <a:pt x="-9852" y="2125006"/>
                            <a:pt x="0" y="1920205"/>
                          </a:cubicBezTo>
                          <a:cubicBezTo>
                            <a:pt x="-1723" y="1220004"/>
                            <a:pt x="21025" y="608984"/>
                            <a:pt x="0" y="384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A9231A-40A6-4338-8B0F-4B86F761DB6B}"/>
                </a:ext>
              </a:extLst>
            </p:cNvPr>
            <p:cNvGrpSpPr/>
            <p:nvPr/>
          </p:nvGrpSpPr>
          <p:grpSpPr>
            <a:xfrm>
              <a:off x="4243306" y="3659209"/>
              <a:ext cx="3147015" cy="2424108"/>
              <a:chOff x="989409" y="2060849"/>
              <a:chExt cx="3147015" cy="24241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CBFA37-FF8D-46BB-97D2-4E81515F0622}"/>
                  </a:ext>
                </a:extLst>
              </p:cNvPr>
              <p:cNvSpPr txBox="1"/>
              <p:nvPr/>
            </p:nvSpPr>
            <p:spPr>
              <a:xfrm>
                <a:off x="989409" y="2060849"/>
                <a:ext cx="3147015" cy="241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25         5 = 30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  2 	      3 = 6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EEDF511-1DCE-4A00-8B65-D492A22EAA4D}"/>
                  </a:ext>
                </a:extLst>
              </p:cNvPr>
              <p:cNvSpPr/>
              <p:nvPr/>
            </p:nvSpPr>
            <p:spPr>
              <a:xfrm>
                <a:off x="1775520" y="2598588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61E7E2E-8A33-4CC3-B87A-BA150B738D4F}"/>
                  </a:ext>
                </a:extLst>
              </p:cNvPr>
              <p:cNvSpPr/>
              <p:nvPr/>
            </p:nvSpPr>
            <p:spPr>
              <a:xfrm>
                <a:off x="1775519" y="3764877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AA7CC4-7DD5-45BD-9BBB-081FD369C867}"/>
              </a:ext>
            </a:extLst>
          </p:cNvPr>
          <p:cNvGrpSpPr/>
          <p:nvPr/>
        </p:nvGrpSpPr>
        <p:grpSpPr>
          <a:xfrm>
            <a:off x="8364535" y="2106379"/>
            <a:ext cx="3562602" cy="2645242"/>
            <a:chOff x="8256240" y="3448053"/>
            <a:chExt cx="3562602" cy="264524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2912BC0-72D0-4741-8F12-AA5562C4FBC6}"/>
                </a:ext>
              </a:extLst>
            </p:cNvPr>
            <p:cNvSpPr/>
            <p:nvPr/>
          </p:nvSpPr>
          <p:spPr>
            <a:xfrm>
              <a:off x="8256240" y="3789040"/>
              <a:ext cx="3562602" cy="230425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extLst>
                <a:ext uri="{C807C97D-BFC1-408E-A445-0C87EB9F89A2}">
                  <ask:lineSketchStyleProps xmlns="" xmlns:ask="http://schemas.microsoft.com/office/drawing/2018/sketchyshapes" sd="1959150775">
                    <a:custGeom>
                      <a:avLst/>
                      <a:gdLst>
                        <a:gd name="connsiteX0" fmla="*/ 0 w 3562602"/>
                        <a:gd name="connsiteY0" fmla="*/ 384050 h 2304255"/>
                        <a:gd name="connsiteX1" fmla="*/ 384050 w 3562602"/>
                        <a:gd name="connsiteY1" fmla="*/ 0 h 2304255"/>
                        <a:gd name="connsiteX2" fmla="*/ 3178552 w 3562602"/>
                        <a:gd name="connsiteY2" fmla="*/ 0 h 2304255"/>
                        <a:gd name="connsiteX3" fmla="*/ 3562602 w 3562602"/>
                        <a:gd name="connsiteY3" fmla="*/ 384050 h 2304255"/>
                        <a:gd name="connsiteX4" fmla="*/ 3562602 w 3562602"/>
                        <a:gd name="connsiteY4" fmla="*/ 1920205 h 2304255"/>
                        <a:gd name="connsiteX5" fmla="*/ 3178552 w 3562602"/>
                        <a:gd name="connsiteY5" fmla="*/ 2304255 h 2304255"/>
                        <a:gd name="connsiteX6" fmla="*/ 384050 w 3562602"/>
                        <a:gd name="connsiteY6" fmla="*/ 2304255 h 2304255"/>
                        <a:gd name="connsiteX7" fmla="*/ 0 w 3562602"/>
                        <a:gd name="connsiteY7" fmla="*/ 1920205 h 2304255"/>
                        <a:gd name="connsiteX8" fmla="*/ 0 w 3562602"/>
                        <a:gd name="connsiteY8" fmla="*/ 384050 h 23042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62602" h="2304255" fill="none" extrusionOk="0">
                          <a:moveTo>
                            <a:pt x="0" y="384050"/>
                          </a:moveTo>
                          <a:cubicBezTo>
                            <a:pt x="3945" y="180985"/>
                            <a:pt x="180659" y="1803"/>
                            <a:pt x="384050" y="0"/>
                          </a:cubicBezTo>
                          <a:cubicBezTo>
                            <a:pt x="1144582" y="-47972"/>
                            <a:pt x="1822864" y="-135018"/>
                            <a:pt x="3178552" y="0"/>
                          </a:cubicBezTo>
                          <a:cubicBezTo>
                            <a:pt x="3389561" y="-4854"/>
                            <a:pt x="3549865" y="198040"/>
                            <a:pt x="3562602" y="384050"/>
                          </a:cubicBezTo>
                          <a:cubicBezTo>
                            <a:pt x="3510166" y="638758"/>
                            <a:pt x="3435667" y="1514247"/>
                            <a:pt x="3562602" y="1920205"/>
                          </a:cubicBezTo>
                          <a:cubicBezTo>
                            <a:pt x="3540464" y="2118908"/>
                            <a:pt x="3398402" y="2295313"/>
                            <a:pt x="3178552" y="2304255"/>
                          </a:cubicBezTo>
                          <a:cubicBezTo>
                            <a:pt x="2044089" y="2384741"/>
                            <a:pt x="1282804" y="2211135"/>
                            <a:pt x="384050" y="2304255"/>
                          </a:cubicBezTo>
                          <a:cubicBezTo>
                            <a:pt x="194980" y="2310175"/>
                            <a:pt x="-29870" y="2104152"/>
                            <a:pt x="0" y="1920205"/>
                          </a:cubicBezTo>
                          <a:cubicBezTo>
                            <a:pt x="-131960" y="1558335"/>
                            <a:pt x="-39405" y="1063606"/>
                            <a:pt x="0" y="384050"/>
                          </a:cubicBezTo>
                          <a:close/>
                        </a:path>
                        <a:path w="3562602" h="2304255" stroke="0" extrusionOk="0">
                          <a:moveTo>
                            <a:pt x="0" y="384050"/>
                          </a:moveTo>
                          <a:cubicBezTo>
                            <a:pt x="2437" y="168445"/>
                            <a:pt x="171595" y="2607"/>
                            <a:pt x="384050" y="0"/>
                          </a:cubicBezTo>
                          <a:cubicBezTo>
                            <a:pt x="1758735" y="-167747"/>
                            <a:pt x="1861141" y="44969"/>
                            <a:pt x="3178552" y="0"/>
                          </a:cubicBezTo>
                          <a:cubicBezTo>
                            <a:pt x="3423619" y="-820"/>
                            <a:pt x="3582842" y="142048"/>
                            <a:pt x="3562602" y="384050"/>
                          </a:cubicBezTo>
                          <a:cubicBezTo>
                            <a:pt x="3619331" y="755321"/>
                            <a:pt x="3518322" y="1412031"/>
                            <a:pt x="3562602" y="1920205"/>
                          </a:cubicBezTo>
                          <a:cubicBezTo>
                            <a:pt x="3565308" y="2126725"/>
                            <a:pt x="3400829" y="2270163"/>
                            <a:pt x="3178552" y="2304255"/>
                          </a:cubicBezTo>
                          <a:cubicBezTo>
                            <a:pt x="2803307" y="2428352"/>
                            <a:pt x="1408116" y="2256460"/>
                            <a:pt x="384050" y="2304255"/>
                          </a:cubicBezTo>
                          <a:cubicBezTo>
                            <a:pt x="141015" y="2296322"/>
                            <a:pt x="-9852" y="2125006"/>
                            <a:pt x="0" y="1920205"/>
                          </a:cubicBezTo>
                          <a:cubicBezTo>
                            <a:pt x="-1723" y="1220004"/>
                            <a:pt x="21025" y="608984"/>
                            <a:pt x="0" y="3840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4BA060-F18C-4328-A82D-29391CD56E92}"/>
                </a:ext>
              </a:extLst>
            </p:cNvPr>
            <p:cNvGrpSpPr/>
            <p:nvPr/>
          </p:nvGrpSpPr>
          <p:grpSpPr>
            <a:xfrm>
              <a:off x="8400256" y="3448053"/>
              <a:ext cx="2890535" cy="2424108"/>
              <a:chOff x="989409" y="2060849"/>
              <a:chExt cx="2890535" cy="242410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EE3D7B-1C0C-4D2C-A612-B6708802F7DD}"/>
                  </a:ext>
                </a:extLst>
              </p:cNvPr>
              <p:cNvSpPr txBox="1"/>
              <p:nvPr/>
            </p:nvSpPr>
            <p:spPr>
              <a:xfrm>
                <a:off x="989409" y="2060849"/>
                <a:ext cx="2890535" cy="241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  2         4 = 8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18	      2 = 9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41740B5-4D63-483B-B877-09D482124CE8}"/>
                  </a:ext>
                </a:extLst>
              </p:cNvPr>
              <p:cNvSpPr/>
              <p:nvPr/>
            </p:nvSpPr>
            <p:spPr>
              <a:xfrm>
                <a:off x="1775520" y="2598588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F54ABB8-83F8-436F-B518-D9284A3CF7B7}"/>
                  </a:ext>
                </a:extLst>
              </p:cNvPr>
              <p:cNvSpPr/>
              <p:nvPr/>
            </p:nvSpPr>
            <p:spPr>
              <a:xfrm>
                <a:off x="1775519" y="3764877"/>
                <a:ext cx="785367" cy="7200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rgbClr val="FF0000"/>
                    </a:solidFill>
                  </a:rPr>
                  <a:t>?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BD1945A6-FE48-4141-87E7-E8317205366E}"/>
              </a:ext>
            </a:extLst>
          </p:cNvPr>
          <p:cNvSpPr/>
          <p:nvPr/>
        </p:nvSpPr>
        <p:spPr>
          <a:xfrm>
            <a:off x="1343472" y="2708920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9CE4E6-255A-461D-973A-DF8B971FB969}"/>
              </a:ext>
            </a:extLst>
          </p:cNvPr>
          <p:cNvSpPr/>
          <p:nvPr/>
        </p:nvSpPr>
        <p:spPr>
          <a:xfrm>
            <a:off x="1343116" y="3875833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CD72F-DF6D-436D-93BB-B085A186EFEB}"/>
              </a:ext>
            </a:extLst>
          </p:cNvPr>
          <p:cNvSpPr/>
          <p:nvPr/>
        </p:nvSpPr>
        <p:spPr>
          <a:xfrm>
            <a:off x="5255434" y="2724013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+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0E322A-39EE-4C05-ACE1-C5481984726E}"/>
              </a:ext>
            </a:extLst>
          </p:cNvPr>
          <p:cNvSpPr/>
          <p:nvPr/>
        </p:nvSpPr>
        <p:spPr>
          <a:xfrm>
            <a:off x="5255078" y="3890926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x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079DCE-07D0-4508-89FF-0E74C27DF286}"/>
              </a:ext>
            </a:extLst>
          </p:cNvPr>
          <p:cNvSpPr/>
          <p:nvPr/>
        </p:nvSpPr>
        <p:spPr>
          <a:xfrm>
            <a:off x="9381849" y="2708920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x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6524581-EE12-4528-90B5-314433E6BB60}"/>
              </a:ext>
            </a:extLst>
          </p:cNvPr>
          <p:cNvSpPr/>
          <p:nvPr/>
        </p:nvSpPr>
        <p:spPr>
          <a:xfrm>
            <a:off x="9381493" y="3875833"/>
            <a:ext cx="641351" cy="561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: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2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83635" y="-16532"/>
            <a:ext cx="7608366" cy="1108140"/>
          </a:xfrm>
          <a:prstGeom prst="rect">
            <a:avLst/>
          </a:prstGeom>
          <a:noFill/>
        </p:spPr>
        <p:txBody>
          <a:bodyPr wrap="square" lIns="91452" tIns="45726" rIns="91452" bIns="45726">
            <a:spAutoFit/>
          </a:bodyPr>
          <a:lstStyle/>
          <a:p>
            <a:pPr algn="ctr"/>
            <a:r>
              <a:rPr lang="en-US" sz="6601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177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70</cp:revision>
  <dcterms:created xsi:type="dcterms:W3CDTF">2021-08-01T05:43:20Z</dcterms:created>
  <dcterms:modified xsi:type="dcterms:W3CDTF">2022-02-22T13:37:09Z</dcterms:modified>
</cp:coreProperties>
</file>