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31"/>
  </p:notesMasterIdLst>
  <p:sldIdLst>
    <p:sldId id="353" r:id="rId5"/>
    <p:sldId id="262" r:id="rId6"/>
    <p:sldId id="281" r:id="rId7"/>
    <p:sldId id="257" r:id="rId8"/>
    <p:sldId id="258" r:id="rId9"/>
    <p:sldId id="282" r:id="rId10"/>
    <p:sldId id="283" r:id="rId11"/>
    <p:sldId id="261" r:id="rId12"/>
    <p:sldId id="313" r:id="rId13"/>
    <p:sldId id="259" r:id="rId14"/>
    <p:sldId id="266" r:id="rId15"/>
    <p:sldId id="268" r:id="rId16"/>
    <p:sldId id="288" r:id="rId17"/>
    <p:sldId id="347" r:id="rId18"/>
    <p:sldId id="265" r:id="rId19"/>
    <p:sldId id="276" r:id="rId20"/>
    <p:sldId id="348" r:id="rId21"/>
    <p:sldId id="349" r:id="rId22"/>
    <p:sldId id="350" r:id="rId23"/>
    <p:sldId id="351" r:id="rId24"/>
    <p:sldId id="277" r:id="rId25"/>
    <p:sldId id="264" r:id="rId26"/>
    <p:sldId id="352" r:id="rId27"/>
    <p:sldId id="279" r:id="rId28"/>
    <p:sldId id="267" r:id="rId29"/>
    <p:sldId id="26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993"/>
    <a:srgbClr val="D200D2"/>
    <a:srgbClr val="FF00FF"/>
    <a:srgbClr val="85919E"/>
    <a:srgbClr val="BCE4E5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4D2B-7E19-42FD-A227-A0B9ADE97868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FB79-21A7-4F97-805D-A2C1EF567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24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8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057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7.gif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image" Target="../media/image7.gif"/><Relationship Id="rId10" Type="http://schemas.openxmlformats.org/officeDocument/2006/relationships/image" Target="../media/image19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7.gif"/><Relationship Id="rId10" Type="http://schemas.openxmlformats.org/officeDocument/2006/relationships/image" Target="../media/image21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image" Target="../media/image7.gif"/><Relationship Id="rId10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15.gif"/><Relationship Id="rId5" Type="http://schemas.openxmlformats.org/officeDocument/2006/relationships/image" Target="../media/image8.jp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07403" y="1185890"/>
            <a:ext cx="8210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TỰ NHIÊN VÀ XÃ HỘI</a:t>
            </a:r>
          </a:p>
          <a:p>
            <a:pPr algn="ctr"/>
            <a:endParaRPr lang="en-US" altLang="zh-CN" sz="4800" b="1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  <a:p>
            <a:pPr algn="ctr"/>
            <a:r>
              <a:rPr lang="en-US" altLang="zh-CN" sz="4800" b="1" smtClean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TUẦN 12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6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latin typeface="+mj-lt"/>
                <a:ea typeface="新蒂下午茶基本版" panose="03000600000000000000" pitchFamily="66" charset="-122"/>
              </a:rPr>
              <a:t>Tiết</a:t>
            </a:r>
            <a:r>
              <a:rPr lang="en-US" altLang="zh-CN" sz="6600" b="1" dirty="0">
                <a:latin typeface="+mj-lt"/>
                <a:ea typeface="新蒂下午茶基本版" panose="03000600000000000000" pitchFamily="66" charset="-122"/>
              </a:rPr>
              <a:t> 3</a:t>
            </a:r>
            <a:endParaRPr lang="zh-CN" altLang="en-US" sz="5400" b="1" dirty="0">
              <a:solidFill>
                <a:schemeClr val="bg1">
                  <a:lumMod val="50000"/>
                </a:schemeClr>
              </a:solidFill>
              <a:latin typeface="+mj-lt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Hoạt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5: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hi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u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ố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loại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bi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857764" y="579183"/>
            <a:ext cx="9181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1.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? </a:t>
            </a:r>
            <a:r>
              <a:rPr lang="en-US" sz="2800" b="1" dirty="0" err="1"/>
              <a:t>Kể</a:t>
            </a:r>
            <a:r>
              <a:rPr lang="en-US" sz="2800" b="1" dirty="0"/>
              <a:t> </a:t>
            </a:r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báo</a:t>
            </a:r>
            <a:r>
              <a:rPr lang="en-US" sz="2800" b="1" dirty="0"/>
              <a:t> </a:t>
            </a:r>
            <a:r>
              <a:rPr lang="en-US" sz="2800" b="1" dirty="0" err="1"/>
              <a:t>giao</a:t>
            </a:r>
            <a:r>
              <a:rPr lang="en-US" sz="2800" b="1" dirty="0"/>
              <a:t> </a:t>
            </a:r>
            <a:r>
              <a:rPr lang="en-US" sz="2800" b="1" dirty="0" err="1"/>
              <a:t>thông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từng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799253"/>
            <a:ext cx="685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4348066" y="1360503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Thảo luận nhóm 4</a:t>
            </a:r>
            <a:endParaRPr lang="en-US" sz="6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3198643" y="561074"/>
            <a:ext cx="774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98" y="1419965"/>
            <a:ext cx="1537156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2183224" y="1747558"/>
            <a:ext cx="4654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056484" y="3341835"/>
            <a:ext cx="42085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2675301" y="5146656"/>
            <a:ext cx="5548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" r="9177"/>
          <a:stretch/>
        </p:blipFill>
        <p:spPr>
          <a:xfrm>
            <a:off x="5610375" y="3107433"/>
            <a:ext cx="1686164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65" y="4393304"/>
            <a:ext cx="2133434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739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135459" y="4436271"/>
            <a:ext cx="1875919" cy="2330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38" y="1604111"/>
            <a:ext cx="2676525" cy="4477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63" y="1604109"/>
            <a:ext cx="2695575" cy="4477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64" y="1604108"/>
            <a:ext cx="2952750" cy="44677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1683418" y="532394"/>
            <a:ext cx="955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54392" y="554833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3" y="2276784"/>
            <a:ext cx="2873496" cy="3900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72" y="2199902"/>
            <a:ext cx="2875693" cy="3900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447" y="2276783"/>
            <a:ext cx="3106690" cy="3842485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240783" y="4446467"/>
            <a:ext cx="1875919" cy="2330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53" y="1505259"/>
            <a:ext cx="9557784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44529" y="0"/>
            <a:ext cx="4096393" cy="2291575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625642" y="270574"/>
            <a:ext cx="31522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F0"/>
                </a:solidFill>
              </a:rPr>
              <a:t>Biển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báo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chỉ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dẫn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</a:t>
            </a:r>
            <a:r>
              <a:rPr lang="en-US" sz="2600" dirty="0" err="1"/>
              <a:t>dương</a:t>
            </a:r>
            <a:endParaRPr lang="en-US" sz="2600" dirty="0"/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980609" y="-186770"/>
            <a:ext cx="4096393" cy="2291575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4519863" y="47386"/>
            <a:ext cx="3152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Biển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chéo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7838806" y="69452"/>
            <a:ext cx="4096393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8296725" y="467799"/>
            <a:ext cx="33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Biển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nguy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viền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0832B44-FA35-4BAE-8BD1-E1C37D1F8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83" y="5355982"/>
            <a:ext cx="8648700" cy="93345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8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41" y="2384593"/>
            <a:ext cx="10616569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-73957"/>
            <a:ext cx="10310327" cy="67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2" y="672653"/>
            <a:ext cx="9703836" cy="56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867235"/>
            <a:ext cx="9546182" cy="50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37734"/>
            <a:ext cx="996316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2" y="1452268"/>
            <a:ext cx="3810000" cy="5105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1" y="1384764"/>
            <a:ext cx="4248264" cy="5139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752349" y="171093"/>
            <a:ext cx="9497177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1. </a:t>
            </a:r>
            <a:r>
              <a:rPr lang="en-US" sz="3000" dirty="0" err="1">
                <a:solidFill>
                  <a:schemeClr val="tx1"/>
                </a:solidFill>
              </a:rPr>
              <a:t>Nếu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mỗi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sẽ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gì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1752349" y="168435"/>
            <a:ext cx="9497177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2.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đổi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nhóm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3806890" y="374561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1490E-9DCD-4D32-BAD5-22BA95142EC5}"/>
              </a:ext>
            </a:extLst>
          </p:cNvPr>
          <p:cNvSpPr txBox="1"/>
          <p:nvPr/>
        </p:nvSpPr>
        <p:spPr>
          <a:xfrm>
            <a:off x="4095439" y="1940430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huống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" y="395206"/>
            <a:ext cx="996316" cy="848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2082759" y="285476"/>
            <a:ext cx="8888646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3. Theo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vì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chúng</a:t>
            </a:r>
            <a:r>
              <a:rPr lang="en-US" sz="3000" dirty="0">
                <a:solidFill>
                  <a:schemeClr val="tx1"/>
                </a:solidFill>
              </a:rPr>
              <a:t> ta </a:t>
            </a:r>
            <a:r>
              <a:rPr lang="en-US" sz="3000" dirty="0" err="1">
                <a:solidFill>
                  <a:schemeClr val="tx1"/>
                </a:solidFill>
              </a:rPr>
              <a:t>cần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phải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tuân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quy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định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của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biển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báo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giao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thông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600200" y="1576470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hạn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rủi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ro</a:t>
            </a:r>
            <a:r>
              <a:rPr lang="en-US" sz="3200" dirty="0">
                <a:solidFill>
                  <a:schemeClr val="tx1"/>
                </a:solidFill>
              </a:rPr>
              <a:t> tai </a:t>
            </a:r>
            <a:r>
              <a:rPr lang="en-US" sz="3200" dirty="0" err="1">
                <a:solidFill>
                  <a:schemeClr val="tx1"/>
                </a:solidFill>
              </a:rPr>
              <a:t>nạn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tuân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an </a:t>
            </a:r>
            <a:r>
              <a:rPr lang="en-US" sz="3200" dirty="0" err="1">
                <a:solidFill>
                  <a:schemeClr val="tx1"/>
                </a:solidFill>
              </a:rPr>
              <a:t>toàn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thông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5" y="1072607"/>
            <a:ext cx="10490505" cy="3040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Ghi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nhớ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Củng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kiến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thức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728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Ô </a:t>
            </a:r>
            <a:r>
              <a:rPr lang="en-US" sz="40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Tàu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bánh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Đạp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bon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kính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coong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đổ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574" y="54977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7622" y="440467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1697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6320" y="53381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Nổi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nhẹ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Chở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hải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quân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Tuần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3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0335" y="45042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385" y="41630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5667" y="51988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91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Chẳng phải chim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Mà bay trên trời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Chở được nhiều người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Đi khắp mọi nơi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thủy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mũi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chẳng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mồm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bến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môn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tai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đầu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ai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7" y="163505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30" y="1615381"/>
            <a:ext cx="8210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8: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Đường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và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phương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tiện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giao</a:t>
            </a:r>
            <a:r>
              <a:rPr lang="en-US" altLang="zh-CN" sz="4800" b="1" dirty="0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bg1"/>
                  </a:solidFill>
                </a:ln>
                <a:solidFill>
                  <a:srgbClr val="549993"/>
                </a:solidFill>
                <a:latin typeface="UTM Avo" panose="02040603050506020204" pitchFamily="18" charset="0"/>
                <a:ea typeface="新蒂下午茶基本版" panose="03000600000000000000" pitchFamily="66" charset="-122"/>
              </a:rPr>
              <a:t>thông</a:t>
            </a:r>
            <a:endParaRPr lang="zh-CN" altLang="en-US" sz="4800" b="1" dirty="0">
              <a:ln w="19050">
                <a:solidFill>
                  <a:schemeClr val="bg1"/>
                </a:solidFill>
              </a:ln>
              <a:solidFill>
                <a:srgbClr val="549993"/>
              </a:solidFill>
              <a:latin typeface="UTM Avo" panose="02040603050506020204" pitchFamily="18" charset="0"/>
              <a:ea typeface="新蒂下午茶基本版" panose="030006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406</Words>
  <Application>Microsoft Office PowerPoint</Application>
  <PresentationFormat>Widescreen</PresentationFormat>
  <Paragraphs>75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맑은 고딕</vt:lpstr>
      <vt:lpstr>微软雅黑</vt:lpstr>
      <vt:lpstr>宋体</vt:lpstr>
      <vt:lpstr>Arial</vt:lpstr>
      <vt:lpstr>Arial Black</vt:lpstr>
      <vt:lpstr>Bungee Inline</vt:lpstr>
      <vt:lpstr>Calibri</vt:lpstr>
      <vt:lpstr>Calibri Light</vt:lpstr>
      <vt:lpstr>Courier New</vt:lpstr>
      <vt:lpstr>等线</vt:lpstr>
      <vt:lpstr>等线 Light</vt:lpstr>
      <vt:lpstr>Times New Roman</vt:lpstr>
      <vt:lpstr>Utm AVO</vt:lpstr>
      <vt:lpstr>Utm AVO</vt:lpstr>
      <vt:lpstr>新蒂下午茶基本版</vt:lpstr>
      <vt:lpstr>方正兰亭粗黑_GBK</vt:lpstr>
      <vt:lpstr>Office 主题​​</vt:lpstr>
      <vt:lpstr>Office Theme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16</cp:revision>
  <dcterms:created xsi:type="dcterms:W3CDTF">2017-06-07T03:43:57Z</dcterms:created>
  <dcterms:modified xsi:type="dcterms:W3CDTF">2021-11-25T16:19:37Z</dcterms:modified>
</cp:coreProperties>
</file>