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5"/>
  </p:notesMasterIdLst>
  <p:sldIdLst>
    <p:sldId id="256" r:id="rId3"/>
    <p:sldId id="515" r:id="rId4"/>
    <p:sldId id="516" r:id="rId5"/>
    <p:sldId id="517" r:id="rId6"/>
    <p:sldId id="257" r:id="rId7"/>
    <p:sldId id="258" r:id="rId8"/>
    <p:sldId id="259" r:id="rId9"/>
    <p:sldId id="260" r:id="rId10"/>
    <p:sldId id="261" r:id="rId11"/>
    <p:sldId id="262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4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8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2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44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4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24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7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28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8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7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slide" Target="slide7.xml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“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xinh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xắn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kệ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”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xắn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err="1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4000">
                <a:solidFill>
                  <a:prstClr val="black"/>
                </a:solidFill>
                <a:latin typeface="Calibri"/>
              </a:rPr>
              <a:t> kệ.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183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BA0FD9-8569-4AB2-9EF2-830A2A987CF3}"/>
              </a:ext>
            </a:extLst>
          </p:cNvPr>
          <p:cNvSpPr txBox="1"/>
          <p:nvPr/>
        </p:nvSpPr>
        <p:spPr>
          <a:xfrm>
            <a:off x="7128310" y="2547569"/>
            <a:ext cx="4118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Đặt một câu nêu đặc điểm của một đồ chơi 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713F0-EBB0-4136-BCFE-9BF7DF6250CC}"/>
              </a:ext>
            </a:extLst>
          </p:cNvPr>
          <p:cNvSpPr txBox="1"/>
          <p:nvPr/>
        </p:nvSpPr>
        <p:spPr>
          <a:xfrm>
            <a:off x="2248879" y="313084"/>
            <a:ext cx="895383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Tìm từ ngữ gọi tên các đồ chơi có trong bức tranh dưới 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FCA90-FF20-432D-9681-8810E11D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889" y="1761433"/>
            <a:ext cx="6196519" cy="31409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49B0992-0A3B-4EB7-8F96-DE59579C2CE8}"/>
              </a:ext>
            </a:extLst>
          </p:cNvPr>
          <p:cNvSpPr/>
          <p:nvPr/>
        </p:nvSpPr>
        <p:spPr>
          <a:xfrm>
            <a:off x="3427653" y="201503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E47853-3058-44CA-A98F-D9B445813DB8}"/>
              </a:ext>
            </a:extLst>
          </p:cNvPr>
          <p:cNvSpPr/>
          <p:nvPr/>
        </p:nvSpPr>
        <p:spPr>
          <a:xfrm>
            <a:off x="3379014" y="2809458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09E2-F795-42C5-B5EF-59783AC04105}"/>
              </a:ext>
            </a:extLst>
          </p:cNvPr>
          <p:cNvSpPr/>
          <p:nvPr/>
        </p:nvSpPr>
        <p:spPr>
          <a:xfrm>
            <a:off x="4259601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B2C501-1AA2-42E5-A086-A3DF43C25CA8}"/>
              </a:ext>
            </a:extLst>
          </p:cNvPr>
          <p:cNvSpPr/>
          <p:nvPr/>
        </p:nvSpPr>
        <p:spPr>
          <a:xfrm>
            <a:off x="5492700" y="2015031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34F8ED-896D-4678-B407-DCBA61865F01}"/>
              </a:ext>
            </a:extLst>
          </p:cNvPr>
          <p:cNvSpPr/>
          <p:nvPr/>
        </p:nvSpPr>
        <p:spPr>
          <a:xfrm>
            <a:off x="6725799" y="2074302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44BF19-2B1E-4658-AF9A-B8CAE70E22C3}"/>
              </a:ext>
            </a:extLst>
          </p:cNvPr>
          <p:cNvSpPr/>
          <p:nvPr/>
        </p:nvSpPr>
        <p:spPr>
          <a:xfrm>
            <a:off x="7613566" y="2015030"/>
            <a:ext cx="690663" cy="87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C7CF8A-12FD-47CB-AF4D-E1B4E49D0A74}"/>
              </a:ext>
            </a:extLst>
          </p:cNvPr>
          <p:cNvSpPr/>
          <p:nvPr/>
        </p:nvSpPr>
        <p:spPr>
          <a:xfrm>
            <a:off x="7592499" y="2845521"/>
            <a:ext cx="690663" cy="657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4E6F86-3D95-48DF-9181-A501E6CBA839}"/>
              </a:ext>
            </a:extLst>
          </p:cNvPr>
          <p:cNvSpPr/>
          <p:nvPr/>
        </p:nvSpPr>
        <p:spPr>
          <a:xfrm>
            <a:off x="6490031" y="3932944"/>
            <a:ext cx="1597170" cy="753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33748-8044-47E5-B785-CCCD704948E1}"/>
              </a:ext>
            </a:extLst>
          </p:cNvPr>
          <p:cNvSpPr txBox="1"/>
          <p:nvPr/>
        </p:nvSpPr>
        <p:spPr>
          <a:xfrm>
            <a:off x="1523538" y="4810135"/>
            <a:ext cx="500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+mj-lt"/>
              </a:rPr>
              <a:t>gấu bông,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543F3-5FD7-4FB6-8F08-245F1B0DE267}"/>
              </a:ext>
            </a:extLst>
          </p:cNvPr>
          <p:cNvSpPr txBox="1"/>
          <p:nvPr/>
        </p:nvSpPr>
        <p:spPr>
          <a:xfrm>
            <a:off x="3343212" y="4843089"/>
            <a:ext cx="389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búp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bê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A66C9-2DE9-4BCB-9E56-C892AE8EF884}"/>
              </a:ext>
            </a:extLst>
          </p:cNvPr>
          <p:cNvSpPr txBox="1"/>
          <p:nvPr/>
        </p:nvSpPr>
        <p:spPr>
          <a:xfrm>
            <a:off x="4675878" y="4843089"/>
            <a:ext cx="452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bay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C6A47-75FA-4298-91FC-93F8004799ED}"/>
              </a:ext>
            </a:extLst>
          </p:cNvPr>
          <p:cNvSpPr txBox="1"/>
          <p:nvPr/>
        </p:nvSpPr>
        <p:spPr>
          <a:xfrm>
            <a:off x="6427532" y="4846799"/>
            <a:ext cx="345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</a:rPr>
              <a:t>rô-bốt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81D5F-E375-4164-B17D-965673E9D8E0}"/>
              </a:ext>
            </a:extLst>
          </p:cNvPr>
          <p:cNvSpPr txBox="1"/>
          <p:nvPr/>
        </p:nvSpPr>
        <p:spPr>
          <a:xfrm>
            <a:off x="7639978" y="4839379"/>
            <a:ext cx="248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tô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33935-80EC-496F-89A4-9E54356B5422}"/>
              </a:ext>
            </a:extLst>
          </p:cNvPr>
          <p:cNvSpPr txBox="1"/>
          <p:nvPr/>
        </p:nvSpPr>
        <p:spPr>
          <a:xfrm>
            <a:off x="8514719" y="4816916"/>
            <a:ext cx="335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52A63-62C3-45AD-B7AD-E433E8513866}"/>
              </a:ext>
            </a:extLst>
          </p:cNvPr>
          <p:cNvSpPr txBox="1"/>
          <p:nvPr/>
        </p:nvSpPr>
        <p:spPr>
          <a:xfrm>
            <a:off x="1548087" y="5262073"/>
            <a:ext cx="580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cờ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ngựa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630F9-4DCE-46C7-BE01-44525EBD636B}"/>
              </a:ext>
            </a:extLst>
          </p:cNvPr>
          <p:cNvSpPr txBox="1"/>
          <p:nvPr/>
        </p:nvSpPr>
        <p:spPr>
          <a:xfrm>
            <a:off x="3799328" y="5269212"/>
            <a:ext cx="481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lê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gô</a:t>
            </a:r>
            <a:r>
              <a:rPr lang="en-VN" sz="3200" dirty="0">
                <a:solidFill>
                  <a:srgbClr val="FF0000"/>
                </a:solidFill>
                <a:latin typeface="+mj-lt"/>
              </a:rPr>
              <a:t>, …. </a:t>
            </a: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E51143-B3AD-426F-A283-2399E7C2695B}"/>
              </a:ext>
            </a:extLst>
          </p:cNvPr>
          <p:cNvSpPr txBox="1"/>
          <p:nvPr/>
        </p:nvSpPr>
        <p:spPr>
          <a:xfrm>
            <a:off x="2357427" y="1009497"/>
            <a:ext cx="91224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Sắp xếp từ ngữ thành câu và viết vào vở.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505837" y="1436462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rất, mềm mại, chú </a:t>
            </a:r>
            <a:r>
              <a:rPr lang="vi-VN" sz="36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gấu bông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16726" y="21281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505837" y="2697617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sặc sỡ, có nhiều màu sắc, đồ </a:t>
            </a:r>
            <a:r>
              <a:rPr lang="vi-VN" sz="36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chơi lê-gô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720398" y="3363238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505837" y="4069681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xinh xắn, bạn búp bê, và </a:t>
            </a:r>
            <a:r>
              <a:rPr lang="vi-VN" sz="36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dễ thương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776251" y="4892044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3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16818" y="4581128"/>
            <a:ext cx="6773649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chơi: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5" y="447525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6" y="4446398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36711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56930"/>
            <a:ext cx="7632848" cy="160797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“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sừng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sững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sân.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12564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 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825036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chuột.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10795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777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289</Words>
  <Application>Microsoft Office PowerPoint</Application>
  <PresentationFormat>Widescreen</PresentationFormat>
  <Paragraphs>37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.Vn3DH</vt:lpstr>
      <vt:lpstr>Arial</vt:lpstr>
      <vt:lpstr>Arial-Rounded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35</cp:revision>
  <dcterms:created xsi:type="dcterms:W3CDTF">2021-07-20T01:55:21Z</dcterms:created>
  <dcterms:modified xsi:type="dcterms:W3CDTF">2022-11-19T09:35:45Z</dcterms:modified>
</cp:coreProperties>
</file>