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5"/>
  </p:notesMasterIdLst>
  <p:sldIdLst>
    <p:sldId id="515" r:id="rId3"/>
    <p:sldId id="517" r:id="rId4"/>
    <p:sldId id="516" r:id="rId5"/>
    <p:sldId id="518" r:id="rId6"/>
    <p:sldId id="519" r:id="rId7"/>
    <p:sldId id="291" r:id="rId8"/>
    <p:sldId id="292" r:id="rId9"/>
    <p:sldId id="293" r:id="rId10"/>
    <p:sldId id="294" r:id="rId11"/>
    <p:sldId id="295" r:id="rId12"/>
    <p:sldId id="37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3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05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7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5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21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37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77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81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88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26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5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4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1.png"/><Relationship Id="rId15" Type="http://schemas.microsoft.com/office/2007/relationships/hdphoto" Target="../media/hdphoto11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GIF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21" Type="http://schemas.openxmlformats.org/officeDocument/2006/relationships/image" Target="../media/image48.png"/><Relationship Id="rId7" Type="http://schemas.openxmlformats.org/officeDocument/2006/relationships/image" Target="../media/image37.png"/><Relationship Id="rId12" Type="http://schemas.openxmlformats.org/officeDocument/2006/relationships/image" Target="../media/image42.GIF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GIF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10" Type="http://schemas.openxmlformats.org/officeDocument/2006/relationships/image" Target="../media/image40.GIF"/><Relationship Id="rId19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85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7" y="3300714"/>
            <a:ext cx="10088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Mỗi người thuộc về nơi khác nhau, có khả năng riêng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làm những điều phù hợp với khả năng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3119" y="101200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2B29B2-E6E0-4CB7-816F-7E7B1251ABBD}"/>
              </a:ext>
            </a:extLst>
          </p:cNvPr>
          <p:cNvSpPr txBox="1"/>
          <p:nvPr/>
        </p:nvSpPr>
        <p:spPr>
          <a:xfrm>
            <a:off x="6604253" y="2533099"/>
            <a:ext cx="50362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Kể  cho người thân nghe câu chuyện: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600" b="1" dirty="0">
                <a:solidFill>
                  <a:srgbClr val="17479D"/>
                </a:solidFill>
                <a:latin typeface="+mj-lt"/>
              </a:rPr>
              <a:t>“Chúng mình là bạn”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46C5C7-4199-4A52-905B-3B56F9F168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r="90393" b="63395"/>
          <a:stretch/>
        </p:blipFill>
        <p:spPr>
          <a:xfrm>
            <a:off x="6888511" y="1302446"/>
            <a:ext cx="935281" cy="8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27BBCD-1441-46C8-983B-8FC99B0B6908}"/>
              </a:ext>
            </a:extLst>
          </p:cNvPr>
          <p:cNvGrpSpPr/>
          <p:nvPr/>
        </p:nvGrpSpPr>
        <p:grpSpPr>
          <a:xfrm>
            <a:off x="499059" y="288541"/>
            <a:ext cx="2473593" cy="1959611"/>
            <a:chOff x="-1863471" y="1396452"/>
            <a:chExt cx="3056492" cy="31119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712959-621C-4417-BF3E-166F575D9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-1863471" y="1396452"/>
              <a:ext cx="3056492" cy="3111931"/>
            </a:xfrm>
            <a:prstGeom prst="ellipse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BC32698-1B2D-45C3-B7B9-A28B330F05F8}"/>
                </a:ext>
              </a:extLst>
            </p:cNvPr>
            <p:cNvSpPr/>
            <p:nvPr/>
          </p:nvSpPr>
          <p:spPr>
            <a:xfrm>
              <a:off x="-1705813" y="2000965"/>
              <a:ext cx="1816905" cy="4354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65EF21-3742-4CE9-B11D-AC2E4DDB279C}"/>
              </a:ext>
            </a:extLst>
          </p:cNvPr>
          <p:cNvSpPr txBox="1"/>
          <p:nvPr/>
        </p:nvSpPr>
        <p:spPr>
          <a:xfrm>
            <a:off x="3208592" y="256085"/>
            <a:ext cx="622448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D36B7-D763-42C0-9828-642164393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2855002" y="2036288"/>
            <a:ext cx="3690838" cy="210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E41FE-E835-47DF-B9F9-FB7DEBF8D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847847" y="2010265"/>
            <a:ext cx="3905082" cy="2162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98B89C-C62C-4723-8C55-15194A7AE121}"/>
              </a:ext>
            </a:extLst>
          </p:cNvPr>
          <p:cNvSpPr txBox="1"/>
          <p:nvPr/>
        </p:nvSpPr>
        <p:spPr>
          <a:xfrm>
            <a:off x="3735574" y="1455208"/>
            <a:ext cx="5365827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bạn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B75B2-B72A-48CF-AE19-71CC33608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2855002" y="4190778"/>
            <a:ext cx="3808487" cy="2258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B9A7F-854C-4FB1-817A-071110E63E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847847" y="4148505"/>
            <a:ext cx="3905082" cy="2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88E3919-F214-4A21-869C-6601D2E3F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A78E5-3BD7-4877-B623-00B796A06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24463"/>
            <a:ext cx="12192000" cy="36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43CC90-A44E-449F-8621-94F28D5F1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1774155" y="830182"/>
            <a:ext cx="4659696" cy="2064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2C18E6-2A7A-42E0-9316-9042CE218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433851" y="844012"/>
            <a:ext cx="4527933" cy="2036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A00CD0-E09E-4084-9768-C0083C869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1774155" y="3216733"/>
            <a:ext cx="4659695" cy="2083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A23E3-B8FC-45C3-A91D-AA41D36287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592063" y="3344292"/>
            <a:ext cx="4375150" cy="2071758"/>
          </a:xfrm>
          <a:prstGeom prst="rect">
            <a:avLst/>
          </a:prstGeom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C1CDA4BF-0801-4940-B397-4F665A6DB983}"/>
              </a:ext>
            </a:extLst>
          </p:cNvPr>
          <p:cNvSpPr/>
          <p:nvPr/>
        </p:nvSpPr>
        <p:spPr>
          <a:xfrm>
            <a:off x="1943958" y="2621414"/>
            <a:ext cx="4416887" cy="711261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Trong câu chuyện, những bạn nào chơi thân với nhau?</a:t>
            </a:r>
          </a:p>
        </p:txBody>
      </p:sp>
      <p:sp>
        <p:nvSpPr>
          <p:cNvPr id="16" name="Rounded Rectangle 34">
            <a:extLst>
              <a:ext uri="{FF2B5EF4-FFF2-40B4-BE49-F238E27FC236}">
                <a16:creationId xmlns:a16="http://schemas.microsoft.com/office/drawing/2014/main" id="{349D7654-5208-4CC0-94C2-864EBBB6F0EE}"/>
              </a:ext>
            </a:extLst>
          </p:cNvPr>
          <p:cNvSpPr/>
          <p:nvPr/>
        </p:nvSpPr>
        <p:spPr>
          <a:xfrm>
            <a:off x="6375095" y="2760336"/>
            <a:ext cx="4659695" cy="604648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thường kể cho nhau nghe những gì?</a:t>
            </a:r>
          </a:p>
        </p:txBody>
      </p:sp>
      <p:sp>
        <p:nvSpPr>
          <p:cNvPr id="17" name="Rounded Rectangle 35">
            <a:extLst>
              <a:ext uri="{FF2B5EF4-FFF2-40B4-BE49-F238E27FC236}">
                <a16:creationId xmlns:a16="http://schemas.microsoft.com/office/drawing/2014/main" id="{5DCC2906-CF88-4CC9-BBF5-CC60B9FFC0F4}"/>
              </a:ext>
            </a:extLst>
          </p:cNvPr>
          <p:cNvSpPr/>
          <p:nvPr/>
        </p:nvSpPr>
        <p:spPr>
          <a:xfrm>
            <a:off x="1956955" y="5464707"/>
            <a:ext cx="4294093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nghĩ ra cách gì để tận mắt thấy những điều đã nghe?</a:t>
            </a:r>
          </a:p>
        </p:txBody>
      </p:sp>
      <p:sp>
        <p:nvSpPr>
          <p:cNvPr id="18" name="Rounded Rectangle 36">
            <a:extLst>
              <a:ext uri="{FF2B5EF4-FFF2-40B4-BE49-F238E27FC236}">
                <a16:creationId xmlns:a16="http://schemas.microsoft.com/office/drawing/2014/main" id="{A79D1141-9877-4B6C-8825-B9CA204B1BF7}"/>
              </a:ext>
            </a:extLst>
          </p:cNvPr>
          <p:cNvSpPr/>
          <p:nvPr/>
        </p:nvSpPr>
        <p:spPr>
          <a:xfrm>
            <a:off x="6529192" y="5577089"/>
            <a:ext cx="4500891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Ếch ộp, sơn ca và nai vàng đã rút ra được bài học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30A9B6-F2F6-4624-B5C8-2675F6D04512}"/>
              </a:ext>
            </a:extLst>
          </p:cNvPr>
          <p:cNvSpPr txBox="1"/>
          <p:nvPr/>
        </p:nvSpPr>
        <p:spPr>
          <a:xfrm>
            <a:off x="3079418" y="286565"/>
            <a:ext cx="598884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    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1 - 2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42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ô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mật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021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3995420" y="1160780"/>
            <a:ext cx="6462395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30" y="1133475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4773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Ếch ộp, sơn ca và nai vàng chơi với nhau như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181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3 bạn chơi với nhau rất thân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677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Ba bạn thường kể cho nhau nghe những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8057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kể về những điều thú vị ở khắp mọi nơi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10323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Ba bạn nghĩ ra cách gì để thấy tận mắt những điều đã nghe?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7401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3 bạn quyết định đổi chỗ cho nhau: sơn ca xuống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nước, ếch ộp vào rừng, nai vàng tập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265</Words>
  <Application>Microsoft Office PowerPoint</Application>
  <PresentationFormat>Widescreen</PresentationFormat>
  <Paragraphs>24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41</cp:revision>
  <dcterms:created xsi:type="dcterms:W3CDTF">2021-07-20T01:55:21Z</dcterms:created>
  <dcterms:modified xsi:type="dcterms:W3CDTF">2022-11-19T09:35:07Z</dcterms:modified>
</cp:coreProperties>
</file>