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72" r:id="rId4"/>
    <p:sldId id="273" r:id="rId5"/>
    <p:sldId id="274" r:id="rId6"/>
    <p:sldId id="275" r:id="rId7"/>
    <p:sldId id="276" r:id="rId8"/>
    <p:sldId id="277" r:id="rId9"/>
    <p:sldId id="259" r:id="rId10"/>
    <p:sldId id="270" r:id="rId11"/>
    <p:sldId id="261" r:id="rId12"/>
    <p:sldId id="262" r:id="rId13"/>
    <p:sldId id="279" r:id="rId14"/>
    <p:sldId id="269" r:id="rId15"/>
    <p:sldId id="271" r:id="rId16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99FF66"/>
    <a:srgbClr val="CC99FF"/>
    <a:srgbClr val="99CCFF"/>
    <a:srgbClr val="0000FF"/>
    <a:srgbClr val="CC9900"/>
    <a:srgbClr val="996600"/>
    <a:srgbClr val="006600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6" autoAdjust="0"/>
    <p:restoredTop sz="88277" autoAdjust="0"/>
  </p:normalViewPr>
  <p:slideViewPr>
    <p:cSldViewPr>
      <p:cViewPr varScale="1">
        <p:scale>
          <a:sx n="61" d="100"/>
          <a:sy n="61" d="100"/>
        </p:scale>
        <p:origin x="1254" y="4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AC003-1F5A-4AFD-9BCC-C13F74CF0DA3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48BBE-9FD3-44BA-B455-1049966080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3376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phi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48BBE-9FD3-44BA-B455-1049966080FF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9105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19/11/2022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6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94" y="4610878"/>
            <a:ext cx="3221436" cy="2274976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98D5A9D7-DE37-46D7-9135-38A42FAF9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3012" y="-24753"/>
            <a:ext cx="3221436" cy="227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6183" y="1988840"/>
            <a:ext cx="683232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6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5000" b="-9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90230" y="196677"/>
            <a:ext cx="9416224" cy="678033"/>
            <a:chOff x="1253941" y="511805"/>
            <a:chExt cx="9416224" cy="678033"/>
          </a:xfrm>
        </p:grpSpPr>
        <p:grpSp>
          <p:nvGrpSpPr>
            <p:cNvPr id="18" name="Group 17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059472" y="511805"/>
              <a:ext cx="861069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endPara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15"/>
          <p:cNvGrpSpPr/>
          <p:nvPr/>
        </p:nvGrpSpPr>
        <p:grpSpPr>
          <a:xfrm>
            <a:off x="2753283" y="924138"/>
            <a:ext cx="1223795" cy="1299515"/>
            <a:chOff x="622598" y="924139"/>
            <a:chExt cx="1223795" cy="129951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6" t="12379" r="16439" b="5121"/>
            <a:stretch/>
          </p:blipFill>
          <p:spPr>
            <a:xfrm rot="20895115" flipH="1">
              <a:off x="634528" y="924139"/>
              <a:ext cx="1211865" cy="1299515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622598" y="1556792"/>
              <a:ext cx="1174093" cy="53947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15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36"/>
          <p:cNvGrpSpPr/>
          <p:nvPr/>
        </p:nvGrpSpPr>
        <p:grpSpPr>
          <a:xfrm>
            <a:off x="5769136" y="1176770"/>
            <a:ext cx="1286180" cy="1299515"/>
            <a:chOff x="584966" y="2458643"/>
            <a:chExt cx="1286180" cy="129951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6" t="12379" r="16439" b="5121"/>
            <a:stretch/>
          </p:blipFill>
          <p:spPr>
            <a:xfrm rot="20895115" flipH="1">
              <a:off x="659281" y="2458643"/>
              <a:ext cx="1211865" cy="1299515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584966" y="3091296"/>
              <a:ext cx="1161750" cy="53947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36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75"/>
          <p:cNvGrpSpPr/>
          <p:nvPr/>
        </p:nvGrpSpPr>
        <p:grpSpPr>
          <a:xfrm>
            <a:off x="9325944" y="889928"/>
            <a:ext cx="1224542" cy="1299515"/>
            <a:chOff x="622192" y="3970811"/>
            <a:chExt cx="1224542" cy="129951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6" t="12379" r="16439" b="5121"/>
            <a:stretch/>
          </p:blipFill>
          <p:spPr>
            <a:xfrm rot="704885">
              <a:off x="622192" y="3970811"/>
              <a:ext cx="1211865" cy="1299515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>
            <a:xfrm>
              <a:off x="684984" y="4603464"/>
              <a:ext cx="1161750" cy="539472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75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45 - 9"/>
          <p:cNvGrpSpPr/>
          <p:nvPr/>
        </p:nvGrpSpPr>
        <p:grpSpPr>
          <a:xfrm rot="20942957">
            <a:off x="2222340" y="5307304"/>
            <a:ext cx="2238632" cy="1493740"/>
            <a:chOff x="3828704" y="955460"/>
            <a:chExt cx="2238632" cy="149374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93" t="11874" r="24927" b="60001"/>
            <a:stretch/>
          </p:blipFill>
          <p:spPr>
            <a:xfrm rot="20252171">
              <a:off x="3828704" y="955460"/>
              <a:ext cx="2238632" cy="149374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235364" y="1379164"/>
              <a:ext cx="13949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45 - 9</a:t>
              </a:r>
              <a:endPara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83-8"/>
          <p:cNvGrpSpPr/>
          <p:nvPr/>
        </p:nvGrpSpPr>
        <p:grpSpPr>
          <a:xfrm rot="956972">
            <a:off x="4481792" y="4988584"/>
            <a:ext cx="2238632" cy="1493740"/>
            <a:chOff x="3828704" y="955460"/>
            <a:chExt cx="2238632" cy="149374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93" t="11874" r="24927" b="60001"/>
            <a:stretch/>
          </p:blipFill>
          <p:spPr>
            <a:xfrm rot="20252171">
              <a:off x="3828704" y="955460"/>
              <a:ext cx="2238632" cy="149374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4235364" y="1379164"/>
              <a:ext cx="13949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83 - 8</a:t>
              </a:r>
              <a:endPara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80-5"/>
          <p:cNvGrpSpPr/>
          <p:nvPr/>
        </p:nvGrpSpPr>
        <p:grpSpPr>
          <a:xfrm rot="778961">
            <a:off x="8887725" y="5245547"/>
            <a:ext cx="2238632" cy="1493740"/>
            <a:chOff x="3828704" y="955460"/>
            <a:chExt cx="2238632" cy="149374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6" t="54963" r="23804" b="16912"/>
            <a:stretch/>
          </p:blipFill>
          <p:spPr>
            <a:xfrm rot="20252171">
              <a:off x="3828704" y="955460"/>
              <a:ext cx="2238632" cy="1493740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4235364" y="1379164"/>
              <a:ext cx="13949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80 - 5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24-9"/>
          <p:cNvGrpSpPr/>
          <p:nvPr/>
        </p:nvGrpSpPr>
        <p:grpSpPr>
          <a:xfrm rot="20959798">
            <a:off x="6551481" y="5432484"/>
            <a:ext cx="2238632" cy="1493740"/>
            <a:chOff x="3828704" y="955460"/>
            <a:chExt cx="2238632" cy="149374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00" t="11183" r="25420" b="60692"/>
            <a:stretch/>
          </p:blipFill>
          <p:spPr>
            <a:xfrm rot="20252171">
              <a:off x="3828704" y="955460"/>
              <a:ext cx="2238632" cy="1493740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4235364" y="1379164"/>
              <a:ext cx="13949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24 - 9</a:t>
              </a:r>
              <a:endPara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9" name="73-8"/>
          <p:cNvGrpSpPr/>
          <p:nvPr/>
        </p:nvGrpSpPr>
        <p:grpSpPr>
          <a:xfrm rot="778961">
            <a:off x="401735" y="4485446"/>
            <a:ext cx="2238632" cy="1493740"/>
            <a:chOff x="3828704" y="955460"/>
            <a:chExt cx="2238632" cy="149374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6" t="54963" r="23804" b="16912"/>
            <a:stretch/>
          </p:blipFill>
          <p:spPr>
            <a:xfrm rot="20252171">
              <a:off x="3828704" y="955460"/>
              <a:ext cx="2238632" cy="149374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235364" y="1379164"/>
              <a:ext cx="13949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78 - 3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2" name="22-7"/>
          <p:cNvGrpSpPr/>
          <p:nvPr/>
        </p:nvGrpSpPr>
        <p:grpSpPr>
          <a:xfrm rot="20394588">
            <a:off x="10091226" y="3902676"/>
            <a:ext cx="2238632" cy="1493740"/>
            <a:chOff x="3828703" y="955460"/>
            <a:chExt cx="2238632" cy="149374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6" t="54963" r="23804" b="16912"/>
            <a:stretch/>
          </p:blipFill>
          <p:spPr>
            <a:xfrm rot="20252171">
              <a:off x="3828703" y="955460"/>
              <a:ext cx="2238632" cy="149374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235364" y="1379164"/>
              <a:ext cx="13949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22 - 7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8" name="41-5"/>
          <p:cNvGrpSpPr/>
          <p:nvPr/>
        </p:nvGrpSpPr>
        <p:grpSpPr>
          <a:xfrm rot="778961">
            <a:off x="139178" y="2888592"/>
            <a:ext cx="2238632" cy="1493740"/>
            <a:chOff x="3828704" y="955460"/>
            <a:chExt cx="2238632" cy="1493740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6" t="54963" r="23804" b="16912"/>
            <a:stretch/>
          </p:blipFill>
          <p:spPr>
            <a:xfrm rot="20252171">
              <a:off x="3828704" y="955460"/>
              <a:ext cx="2238632" cy="1493740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235364" y="1379164"/>
              <a:ext cx="13949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41 - 5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1" name="Freeform 70"/>
          <p:cNvSpPr/>
          <p:nvPr/>
        </p:nvSpPr>
        <p:spPr>
          <a:xfrm>
            <a:off x="3252866" y="2038350"/>
            <a:ext cx="328534" cy="838200"/>
          </a:xfrm>
          <a:custGeom>
            <a:avLst/>
            <a:gdLst>
              <a:gd name="connsiteX0" fmla="*/ 23734 w 328534"/>
              <a:gd name="connsiteY0" fmla="*/ 0 h 838200"/>
              <a:gd name="connsiteX1" fmla="*/ 328534 w 328534"/>
              <a:gd name="connsiteY1" fmla="*/ 400050 h 838200"/>
              <a:gd name="connsiteX2" fmla="*/ 23734 w 328534"/>
              <a:gd name="connsiteY2" fmla="*/ 552450 h 838200"/>
              <a:gd name="connsiteX3" fmla="*/ 42784 w 328534"/>
              <a:gd name="connsiteY3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534" h="838200">
                <a:moveTo>
                  <a:pt x="23734" y="0"/>
                </a:moveTo>
                <a:cubicBezTo>
                  <a:pt x="176134" y="153987"/>
                  <a:pt x="328534" y="307975"/>
                  <a:pt x="328534" y="400050"/>
                </a:cubicBezTo>
                <a:cubicBezTo>
                  <a:pt x="328534" y="492125"/>
                  <a:pt x="71359" y="479425"/>
                  <a:pt x="23734" y="552450"/>
                </a:cubicBezTo>
                <a:cubicBezTo>
                  <a:pt x="-23891" y="625475"/>
                  <a:pt x="9446" y="731837"/>
                  <a:pt x="42784" y="838200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2" name="Freeform 71"/>
          <p:cNvSpPr/>
          <p:nvPr/>
        </p:nvSpPr>
        <p:spPr>
          <a:xfrm>
            <a:off x="9856774" y="2076450"/>
            <a:ext cx="335175" cy="628650"/>
          </a:xfrm>
          <a:custGeom>
            <a:avLst/>
            <a:gdLst>
              <a:gd name="connsiteX0" fmla="*/ 49226 w 335175"/>
              <a:gd name="connsiteY0" fmla="*/ 0 h 628650"/>
              <a:gd name="connsiteX1" fmla="*/ 334976 w 335175"/>
              <a:gd name="connsiteY1" fmla="*/ 171450 h 628650"/>
              <a:gd name="connsiteX2" fmla="*/ 11126 w 335175"/>
              <a:gd name="connsiteY2" fmla="*/ 342900 h 628650"/>
              <a:gd name="connsiteX3" fmla="*/ 106376 w 335175"/>
              <a:gd name="connsiteY3" fmla="*/ 62865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175" h="628650">
                <a:moveTo>
                  <a:pt x="49226" y="0"/>
                </a:moveTo>
                <a:cubicBezTo>
                  <a:pt x="195276" y="57150"/>
                  <a:pt x="341326" y="114300"/>
                  <a:pt x="334976" y="171450"/>
                </a:cubicBezTo>
                <a:cubicBezTo>
                  <a:pt x="328626" y="228600"/>
                  <a:pt x="49226" y="266700"/>
                  <a:pt x="11126" y="342900"/>
                </a:cubicBezTo>
                <a:cubicBezTo>
                  <a:pt x="-26974" y="419100"/>
                  <a:pt x="39701" y="523875"/>
                  <a:pt x="106376" y="628650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4" name="Freeform 73"/>
          <p:cNvSpPr/>
          <p:nvPr/>
        </p:nvSpPr>
        <p:spPr>
          <a:xfrm>
            <a:off x="9927637" y="3342394"/>
            <a:ext cx="416979" cy="645405"/>
          </a:xfrm>
          <a:custGeom>
            <a:avLst/>
            <a:gdLst>
              <a:gd name="connsiteX0" fmla="*/ 321263 w 416979"/>
              <a:gd name="connsiteY0" fmla="*/ 0 h 774700"/>
              <a:gd name="connsiteX1" fmla="*/ 397463 w 416979"/>
              <a:gd name="connsiteY1" fmla="*/ 292100 h 774700"/>
              <a:gd name="connsiteX2" fmla="*/ 3763 w 416979"/>
              <a:gd name="connsiteY2" fmla="*/ 355600 h 774700"/>
              <a:gd name="connsiteX3" fmla="*/ 194263 w 416979"/>
              <a:gd name="connsiteY3" fmla="*/ 609600 h 774700"/>
              <a:gd name="connsiteX4" fmla="*/ 118063 w 416979"/>
              <a:gd name="connsiteY4" fmla="*/ 774700 h 77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979" h="774700">
                <a:moveTo>
                  <a:pt x="321263" y="0"/>
                </a:moveTo>
                <a:cubicBezTo>
                  <a:pt x="385821" y="116416"/>
                  <a:pt x="450380" y="232833"/>
                  <a:pt x="397463" y="292100"/>
                </a:cubicBezTo>
                <a:cubicBezTo>
                  <a:pt x="344546" y="351367"/>
                  <a:pt x="37630" y="302683"/>
                  <a:pt x="3763" y="355600"/>
                </a:cubicBezTo>
                <a:cubicBezTo>
                  <a:pt x="-30104" y="408517"/>
                  <a:pt x="175213" y="539750"/>
                  <a:pt x="194263" y="609600"/>
                </a:cubicBezTo>
                <a:cubicBezTo>
                  <a:pt x="213313" y="679450"/>
                  <a:pt x="165688" y="727075"/>
                  <a:pt x="118063" y="774700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5" name="Freeform 74"/>
          <p:cNvSpPr/>
          <p:nvPr/>
        </p:nvSpPr>
        <p:spPr>
          <a:xfrm>
            <a:off x="6133531" y="2324100"/>
            <a:ext cx="336474" cy="647700"/>
          </a:xfrm>
          <a:custGeom>
            <a:avLst/>
            <a:gdLst>
              <a:gd name="connsiteX0" fmla="*/ 178369 w 336474"/>
              <a:gd name="connsiteY0" fmla="*/ 0 h 647700"/>
              <a:gd name="connsiteX1" fmla="*/ 330769 w 336474"/>
              <a:gd name="connsiteY1" fmla="*/ 254000 h 647700"/>
              <a:gd name="connsiteX2" fmla="*/ 569 w 336474"/>
              <a:gd name="connsiteY2" fmla="*/ 393700 h 647700"/>
              <a:gd name="connsiteX3" fmla="*/ 267269 w 336474"/>
              <a:gd name="connsiteY3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474" h="647700">
                <a:moveTo>
                  <a:pt x="178369" y="0"/>
                </a:moveTo>
                <a:cubicBezTo>
                  <a:pt x="269385" y="94191"/>
                  <a:pt x="360402" y="188383"/>
                  <a:pt x="330769" y="254000"/>
                </a:cubicBezTo>
                <a:cubicBezTo>
                  <a:pt x="301136" y="319617"/>
                  <a:pt x="11152" y="328083"/>
                  <a:pt x="569" y="393700"/>
                </a:cubicBezTo>
                <a:cubicBezTo>
                  <a:pt x="-10014" y="459317"/>
                  <a:pt x="128627" y="553508"/>
                  <a:pt x="267269" y="647700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6" name="Freeform 75"/>
          <p:cNvSpPr/>
          <p:nvPr/>
        </p:nvSpPr>
        <p:spPr>
          <a:xfrm>
            <a:off x="9636481" y="4556507"/>
            <a:ext cx="375155" cy="456669"/>
          </a:xfrm>
          <a:custGeom>
            <a:avLst/>
            <a:gdLst>
              <a:gd name="connsiteX0" fmla="*/ 276776 w 375155"/>
              <a:gd name="connsiteY0" fmla="*/ 0 h 348343"/>
              <a:gd name="connsiteX1" fmla="*/ 1005 w 375155"/>
              <a:gd name="connsiteY1" fmla="*/ 174171 h 348343"/>
              <a:gd name="connsiteX2" fmla="*/ 363862 w 375155"/>
              <a:gd name="connsiteY2" fmla="*/ 188686 h 348343"/>
              <a:gd name="connsiteX3" fmla="*/ 247748 w 375155"/>
              <a:gd name="connsiteY3" fmla="*/ 3483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155" h="348343">
                <a:moveTo>
                  <a:pt x="276776" y="0"/>
                </a:moveTo>
                <a:cubicBezTo>
                  <a:pt x="131633" y="71361"/>
                  <a:pt x="-13509" y="142723"/>
                  <a:pt x="1005" y="174171"/>
                </a:cubicBezTo>
                <a:cubicBezTo>
                  <a:pt x="15519" y="205619"/>
                  <a:pt x="322738" y="159657"/>
                  <a:pt x="363862" y="188686"/>
                </a:cubicBezTo>
                <a:cubicBezTo>
                  <a:pt x="404986" y="217715"/>
                  <a:pt x="326367" y="283029"/>
                  <a:pt x="247748" y="348343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7" name="Freeform 76"/>
          <p:cNvSpPr/>
          <p:nvPr/>
        </p:nvSpPr>
        <p:spPr>
          <a:xfrm>
            <a:off x="3153182" y="3410857"/>
            <a:ext cx="418975" cy="667657"/>
          </a:xfrm>
          <a:custGeom>
            <a:avLst/>
            <a:gdLst>
              <a:gd name="connsiteX0" fmla="*/ 127047 w 418975"/>
              <a:gd name="connsiteY0" fmla="*/ 0 h 667657"/>
              <a:gd name="connsiteX1" fmla="*/ 417332 w 418975"/>
              <a:gd name="connsiteY1" fmla="*/ 232229 h 667657"/>
              <a:gd name="connsiteX2" fmla="*/ 10932 w 418975"/>
              <a:gd name="connsiteY2" fmla="*/ 333829 h 667657"/>
              <a:gd name="connsiteX3" fmla="*/ 156075 w 418975"/>
              <a:gd name="connsiteY3" fmla="*/ 667657 h 667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975" h="667657">
                <a:moveTo>
                  <a:pt x="127047" y="0"/>
                </a:moveTo>
                <a:cubicBezTo>
                  <a:pt x="281866" y="88295"/>
                  <a:pt x="436685" y="176591"/>
                  <a:pt x="417332" y="232229"/>
                </a:cubicBezTo>
                <a:cubicBezTo>
                  <a:pt x="397980" y="287867"/>
                  <a:pt x="54475" y="261258"/>
                  <a:pt x="10932" y="333829"/>
                </a:cubicBezTo>
                <a:cubicBezTo>
                  <a:pt x="-32611" y="406400"/>
                  <a:pt x="61732" y="537028"/>
                  <a:pt x="156075" y="667657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8" name="Freeform 77"/>
          <p:cNvSpPr/>
          <p:nvPr/>
        </p:nvSpPr>
        <p:spPr>
          <a:xfrm>
            <a:off x="6199213" y="3501008"/>
            <a:ext cx="535363" cy="648072"/>
          </a:xfrm>
          <a:custGeom>
            <a:avLst/>
            <a:gdLst>
              <a:gd name="connsiteX0" fmla="*/ 346730 w 535363"/>
              <a:gd name="connsiteY0" fmla="*/ 0 h 740229"/>
              <a:gd name="connsiteX1" fmla="*/ 520901 w 535363"/>
              <a:gd name="connsiteY1" fmla="*/ 348343 h 740229"/>
              <a:gd name="connsiteX2" fmla="*/ 12901 w 535363"/>
              <a:gd name="connsiteY2" fmla="*/ 522514 h 740229"/>
              <a:gd name="connsiteX3" fmla="*/ 201587 w 535363"/>
              <a:gd name="connsiteY3" fmla="*/ 740229 h 74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363" h="740229">
                <a:moveTo>
                  <a:pt x="346730" y="0"/>
                </a:moveTo>
                <a:cubicBezTo>
                  <a:pt x="461634" y="130628"/>
                  <a:pt x="576539" y="261257"/>
                  <a:pt x="520901" y="348343"/>
                </a:cubicBezTo>
                <a:cubicBezTo>
                  <a:pt x="465263" y="435429"/>
                  <a:pt x="66120" y="457200"/>
                  <a:pt x="12901" y="522514"/>
                </a:cubicBezTo>
                <a:cubicBezTo>
                  <a:pt x="-40318" y="587828"/>
                  <a:pt x="80634" y="664028"/>
                  <a:pt x="201587" y="740229"/>
                </a:cubicBez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-0.65 -0.2303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00" y="-1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39306E-6 L -0.35964 -0.2746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2" y="-13734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31214E-7 L 0.41445 -0.051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6" y="-2566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50289E-6 L 0.24948 -0.2249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74" y="-1126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00195 -0.4472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2361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35365 -0.2310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2" y="-11551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89017E-7 L 0.68828 -0.00023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14" y="-2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5000" b="-9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2391" y="2079952"/>
            <a:ext cx="8928991" cy="448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-40088" y="4322320"/>
            <a:ext cx="3773644" cy="2728521"/>
            <a:chOff x="-40088" y="4321319"/>
            <a:chExt cx="3773644" cy="272788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-40088" y="4321319"/>
              <a:ext cx="3773644" cy="272788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97847" y="4974270"/>
              <a:ext cx="28083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767" y="4178655"/>
            <a:ext cx="1148705" cy="268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63754" y="152646"/>
            <a:ext cx="11764101" cy="1605114"/>
            <a:chOff x="910630" y="557947"/>
            <a:chExt cx="11764101" cy="1604742"/>
          </a:xfrm>
        </p:grpSpPr>
        <p:sp>
          <p:nvSpPr>
            <p:cNvPr id="21" name="TextBox 20"/>
            <p:cNvSpPr txBox="1"/>
            <p:nvPr/>
          </p:nvSpPr>
          <p:spPr>
            <a:xfrm>
              <a:off x="1760963" y="593393"/>
              <a:ext cx="10913768" cy="1569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31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bóng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ít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6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bóng</a:t>
              </a:r>
              <a:r>
                <a: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30" name="Rounded Rectangular Callout 29"/>
          <p:cNvSpPr/>
          <p:nvPr/>
        </p:nvSpPr>
        <p:spPr>
          <a:xfrm>
            <a:off x="140433" y="2918222"/>
            <a:ext cx="5931453" cy="2360397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7769" y="3020588"/>
            <a:ext cx="5787437" cy="18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 31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       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325365" y="4322320"/>
            <a:ext cx="609601" cy="49541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0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build="p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5000" b="-9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767" y="4178655"/>
            <a:ext cx="1148705" cy="268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63754" y="152646"/>
            <a:ext cx="11764101" cy="1605114"/>
            <a:chOff x="910630" y="557947"/>
            <a:chExt cx="11764101" cy="1604742"/>
          </a:xfrm>
        </p:grpSpPr>
        <p:sp>
          <p:nvSpPr>
            <p:cNvPr id="21" name="TextBox 20"/>
            <p:cNvSpPr txBox="1"/>
            <p:nvPr/>
          </p:nvSpPr>
          <p:spPr>
            <a:xfrm>
              <a:off x="1760963" y="593393"/>
              <a:ext cx="10913768" cy="1569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31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quả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bóng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6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quả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Hỏi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nhiêu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quả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bóng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4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3496200" y="2912944"/>
            <a:ext cx="2179701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vi-VN" sz="3200" b="1" i="1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41454" y="4543748"/>
            <a:ext cx="1432879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31 – 6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66994" y="5315616"/>
            <a:ext cx="4559576" cy="58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251212" y="4555944"/>
            <a:ext cx="2643478" cy="584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 25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86694" y="3796407"/>
            <a:ext cx="7964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53596" y="476672"/>
            <a:ext cx="81756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6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 DẶN DÒ</a:t>
            </a:r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50" y="209685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478" y="-148434"/>
            <a:ext cx="3099420" cy="3099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2385"/>
            <a:ext cx="1917095" cy="19256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6894" y="1799453"/>
            <a:ext cx="58144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9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75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5637" y="4304936"/>
            <a:ext cx="6979439" cy="26102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60881" y="332657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VÒNG QUANG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THẾ GIỚI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0414" y="3398816"/>
            <a:ext cx="60952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43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79701 0.0013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4" y="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" t="5174" r="10061" b="9371"/>
          <a:stretch/>
        </p:blipFill>
        <p:spPr>
          <a:xfrm>
            <a:off x="1774726" y="0"/>
            <a:ext cx="8136903" cy="58052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94806" y="1178342"/>
            <a:ext cx="71287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7295" y="4247786"/>
            <a:ext cx="6979439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860185" y="4201694"/>
            <a:ext cx="6979439" cy="2683690"/>
            <a:chOff x="798490" y="2838075"/>
            <a:chExt cx="6980348" cy="26836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16" name="Rounded Rectangle 15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99CCFF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22 – 5 =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60185" y="4201694"/>
            <a:ext cx="6979439" cy="2683690"/>
            <a:chOff x="798490" y="2838075"/>
            <a:chExt cx="6980348" cy="268369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99CCFF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22 – 5 =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5677769" y="4141832"/>
            <a:ext cx="6979439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99CCFF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22 – 5 =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6621427" y="479099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591874" y="2132855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1" name="Rectangle 80"/>
          <p:cNvSpPr/>
          <p:nvPr/>
        </p:nvSpPr>
        <p:spPr>
          <a:xfrm>
            <a:off x="9462993" y="2132856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40821" y="479099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714216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894 0.02315 " pathEditMode="relative" rAng="0" ptsTypes="AA">
                                      <p:cBhvr>
                                        <p:cTn id="34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66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308 0.03148 " pathEditMode="relative" rAng="0" ptsTypes="AA">
                                      <p:cBhvr>
                                        <p:cTn id="47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8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1.08998 0.01343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9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7709 0.01042 " pathEditMode="relative" rAng="0" ptsTypes="AA">
                                      <p:cBhvr>
                                        <p:cTn id="73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79" grpId="0" bldLvl="0" animBg="1"/>
      <p:bldP spid="80" grpId="0" bldLvl="0" animBg="1"/>
      <p:bldP spid="81" grpId="0" bldLvl="0" animBg="1"/>
      <p:bldP spid="3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860185" y="4201694"/>
            <a:ext cx="6979439" cy="2683690"/>
            <a:chOff x="798490" y="2838075"/>
            <a:chExt cx="6980348" cy="26836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34 – 8 =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860185" y="4201694"/>
            <a:ext cx="6979439" cy="2683690"/>
            <a:chOff x="798490" y="2838075"/>
            <a:chExt cx="6980348" cy="2683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34 – 8 =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26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-5677769" y="4141832"/>
            <a:ext cx="6979439" cy="2683690"/>
            <a:chOff x="798490" y="2838075"/>
            <a:chExt cx="6980348" cy="268369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34 – 8 =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697291" y="479099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471470" y="558747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29128" y="476671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382771" y="476672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347434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894 0.02315 " pathEditMode="relative" rAng="0" ptsTypes="AA">
                                      <p:cBhvr>
                                        <p:cTn id="34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66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308 0.03148 " pathEditMode="relative" rAng="0" ptsTypes="AA">
                                      <p:cBhvr>
                                        <p:cTn id="47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8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1.08998 0.01343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9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7709 0.01042 " pathEditMode="relative" rAng="0" ptsTypes="AA">
                                      <p:cBhvr>
                                        <p:cTn id="73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 bldLvl="0" animBg="1"/>
      <p:bldP spid="43" grpId="0" bldLvl="0" animBg="1"/>
      <p:bldP spid="4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860185" y="4201694"/>
            <a:ext cx="6979439" cy="2683690"/>
            <a:chOff x="798490" y="2838075"/>
            <a:chExt cx="6980348" cy="268369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34 – 7 = 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860185" y="4201694"/>
            <a:ext cx="6979439" cy="2683690"/>
            <a:chOff x="798490" y="2838075"/>
            <a:chExt cx="6980348" cy="268369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4" name="Rounded Rectangle 23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99FF66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34 – 7 = 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27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5677769" y="4141832"/>
            <a:ext cx="6979439" cy="2683690"/>
            <a:chOff x="798490" y="2838075"/>
            <a:chExt cx="6980348" cy="268369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99FF66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34 – 7 =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4150990" y="479099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2638" y="479100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724377" y="481949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440821" y="479100"/>
            <a:ext cx="1545083" cy="828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048204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894 0.02315 " pathEditMode="relative" rAng="0" ptsTypes="AA">
                                      <p:cBhvr>
                                        <p:cTn id="3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66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308 0.03148 " pathEditMode="relative" rAng="0" ptsTypes="AA">
                                      <p:cBhvr>
                                        <p:cTn id="47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8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1.08998 0.01343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9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7709 0.01042 " pathEditMode="relative" rAng="0" ptsTypes="AA">
                                      <p:cBhvr>
                                        <p:cTn id="73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32" grpId="0" bldLvl="0" animBg="1"/>
      <p:bldP spid="3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860185" y="4201694"/>
            <a:ext cx="6979439" cy="2683690"/>
            <a:chOff x="798490" y="2838075"/>
            <a:chExt cx="6980348" cy="268369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35 – 17 =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860185" y="4201694"/>
            <a:ext cx="6979439" cy="2683690"/>
            <a:chOff x="798490" y="2838075"/>
            <a:chExt cx="6980348" cy="268369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35 – 17 =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18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-5677769" y="4141832"/>
            <a:ext cx="6979439" cy="2683690"/>
            <a:chOff x="798490" y="2838075"/>
            <a:chExt cx="6980348" cy="26836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901520" y="2838075"/>
              <a:ext cx="3013655" cy="1124883"/>
            </a:xfrm>
            <a:prstGeom prst="roundRect">
              <a:avLst/>
            </a:prstGeom>
            <a:solidFill>
              <a:srgbClr val="FFCC99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33CC"/>
                  </a:solidFill>
                  <a:latin typeface="Times New Roman" pitchFamily="18" charset="0"/>
                  <a:cs typeface="Times New Roman" pitchFamily="18" charset="0"/>
                </a:rPr>
                <a:t>35 – 17 =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002932" y="2838075"/>
              <a:ext cx="1316041" cy="110090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6621427" y="479099"/>
            <a:ext cx="1545083" cy="828675"/>
          </a:xfrm>
          <a:prstGeom prst="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91874" y="2132855"/>
            <a:ext cx="1545083" cy="828675"/>
          </a:xfrm>
          <a:prstGeom prst="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405843" y="512093"/>
            <a:ext cx="1545083" cy="828675"/>
          </a:xfrm>
          <a:prstGeom prst="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405842" y="2132856"/>
            <a:ext cx="1545083" cy="828675"/>
          </a:xfrm>
          <a:prstGeom prst="rect">
            <a:avLst/>
          </a:prstGeom>
          <a:solidFill>
            <a:srgbClr val="FFFF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4134507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022E-16 L 0.69974 0.01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87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894 0.02315 " pathEditMode="relative" rAng="0" ptsTypes="AA">
                                      <p:cBhvr>
                                        <p:cTn id="34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66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8308 0.03148 " pathEditMode="relative" rAng="0" ptsTypes="AA">
                                      <p:cBhvr>
                                        <p:cTn id="47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8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1.08998 0.01343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92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71 L 1.07709 0.01042 " pathEditMode="relative" rAng="0" ptsTypes="AA">
                                      <p:cBhvr>
                                        <p:cTn id="73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18" y="1934830"/>
            <a:ext cx="90010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 CỘNG (CÓ NHỚ) </a:t>
            </a:r>
          </a:p>
          <a:p>
            <a:pPr algn="ctr"/>
            <a:r>
              <a:rPr lang="en-US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PHẠM VI 100</a:t>
            </a:r>
          </a:p>
          <a:p>
            <a:pPr algn="ctr"/>
            <a:r>
              <a:rPr lang="en-US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6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338</Words>
  <Application>Microsoft Office PowerPoint</Application>
  <PresentationFormat>Custom</PresentationFormat>
  <Paragraphs>84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Nguyen Dang  Dat</cp:lastModifiedBy>
  <cp:revision>74</cp:revision>
  <dcterms:created xsi:type="dcterms:W3CDTF">2021-08-05T17:05:57Z</dcterms:created>
  <dcterms:modified xsi:type="dcterms:W3CDTF">2022-11-19T09:38:11Z</dcterms:modified>
</cp:coreProperties>
</file>