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9"/>
  </p:notesMasterIdLst>
  <p:sldIdLst>
    <p:sldId id="335" r:id="rId2"/>
    <p:sldId id="283" r:id="rId3"/>
    <p:sldId id="287" r:id="rId4"/>
    <p:sldId id="324" r:id="rId5"/>
    <p:sldId id="285" r:id="rId6"/>
    <p:sldId id="325" r:id="rId7"/>
    <p:sldId id="286" r:id="rId8"/>
    <p:sldId id="327" r:id="rId9"/>
    <p:sldId id="326" r:id="rId10"/>
    <p:sldId id="307" r:id="rId11"/>
    <p:sldId id="328" r:id="rId12"/>
    <p:sldId id="329" r:id="rId13"/>
    <p:sldId id="330" r:id="rId14"/>
    <p:sldId id="331" r:id="rId15"/>
    <p:sldId id="332" r:id="rId16"/>
    <p:sldId id="308" r:id="rId17"/>
    <p:sldId id="3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B9B1-D581-4DBF-B1D6-BABDDB25F6B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BBBB-45B5-4101-A992-BD8B4C24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8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文本占位符 26626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4E0531C-010D-4451-9239-670AC71B0BD6}" type="slidenum">
              <a:rPr lang="en-US" altLang="zh-CN" sz="1200"/>
              <a:pPr algn="r" eaLnBrk="1" hangingPunct="1"/>
              <a:t>1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43182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50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9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7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9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6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8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5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5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4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5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2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6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8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5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8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6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3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8" y="901542"/>
            <a:ext cx="8481612" cy="595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35" y="131117"/>
            <a:ext cx="3530138" cy="172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1270"/>
          <p:cNvSpPr txBox="1">
            <a:spLocks noChangeArrowheads="1"/>
          </p:cNvSpPr>
          <p:nvPr/>
        </p:nvSpPr>
        <p:spPr bwMode="auto">
          <a:xfrm>
            <a:off x="3942933" y="4510347"/>
            <a:ext cx="7107382" cy="15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786" tIns="22393" rIns="44786" bIns="22393">
            <a:spAutoFit/>
          </a:bodyPr>
          <a:lstStyle>
            <a:lvl1pPr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55575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2300" indent="-125413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71538" indent="-125413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19188" indent="-123825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763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335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907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479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25685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4306132" y="1970559"/>
            <a:ext cx="6525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Mỗi lá thư đều gửi gắm tình cảm của các em với thầy cô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của mình. Lá thư là cầu nối giúp thầy cô và các em hiểu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nhau hơn.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0BBE4-ACF4-4F9A-AC18-86E677E27B1C}"/>
              </a:ext>
            </a:extLst>
          </p:cNvPr>
          <p:cNvSpPr txBox="1"/>
          <p:nvPr/>
        </p:nvSpPr>
        <p:spPr>
          <a:xfrm>
            <a:off x="1920535" y="232382"/>
            <a:ext cx="965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56046" y="1885177"/>
            <a:ext cx="429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Mở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rộng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tổng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kết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781050" y="1314449"/>
            <a:ext cx="10629900" cy="11715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 sẻ với nhau về tình cảm của các em với thầy cô giáo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4068007" y="1970559"/>
            <a:ext cx="6525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Thầy cô là người dạy em điều hay, là người bạn lớn sẵn sàng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chia sẻ, giúp đỡ em 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trong cuộc sống, trong học tập.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0BBE4-ACF4-4F9A-AC18-86E677E27B1C}"/>
              </a:ext>
            </a:extLst>
          </p:cNvPr>
          <p:cNvSpPr txBox="1"/>
          <p:nvPr/>
        </p:nvSpPr>
        <p:spPr>
          <a:xfrm>
            <a:off x="1920535" y="232382"/>
            <a:ext cx="965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56046" y="1885177"/>
            <a:ext cx="429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nhà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266700" y="904875"/>
            <a:ext cx="11144250" cy="15811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vê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̀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40848-12C0-4601-B556-37B900709B55}"/>
              </a:ext>
            </a:extLst>
          </p:cNvPr>
          <p:cNvSpPr txBox="1"/>
          <p:nvPr/>
        </p:nvSpPr>
        <p:spPr>
          <a:xfrm>
            <a:off x="3572523" y="2297812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Củng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cố</a:t>
            </a:r>
            <a:r>
              <a:rPr lang="en-US" altLang="zh-CN" sz="6000" b="1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6000" b="1" dirty="0" err="1">
                <a:solidFill>
                  <a:prstClr val="white"/>
                </a:solidFill>
                <a:ea typeface="字魂7号-温暖童稚体" panose="00000500000000000000" pitchFamily="2" charset="-122"/>
              </a:rPr>
              <a:t>dặn</a:t>
            </a:r>
            <a:r>
              <a:rPr lang="en-US" altLang="zh-CN" sz="6000" b="1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a typeface="字魂7号-温暖童稚体" panose="00000500000000000000" pitchFamily="2" charset="-122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1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5cd2f624bc915">
            <a:hlinkClick r:id="" action="ppaction://media"/>
            <a:extLst>
              <a:ext uri="{FF2B5EF4-FFF2-40B4-BE49-F238E27FC236}">
                <a16:creationId xmlns:a16="http://schemas.microsoft.com/office/drawing/2014/main" id="{FA20A58D-B25F-4887-9A1C-B8F8ECC40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37995" y="-1433195"/>
            <a:ext cx="487363" cy="4873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6A0242-FE36-4597-8067-383070936161}"/>
              </a:ext>
            </a:extLst>
          </p:cNvPr>
          <p:cNvSpPr txBox="1"/>
          <p:nvPr/>
        </p:nvSpPr>
        <p:spPr>
          <a:xfrm>
            <a:off x="2898658" y="2095410"/>
            <a:ext cx="7656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12: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Biết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ơn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thầy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cô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D2E46-CFAE-402E-9F12-585C440E7902}"/>
              </a:ext>
            </a:extLst>
          </p:cNvPr>
          <p:cNvSpPr txBox="1"/>
          <p:nvPr/>
        </p:nvSpPr>
        <p:spPr>
          <a:xfrm>
            <a:off x="2958276" y="477133"/>
            <a:ext cx="753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Chủ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đề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yêu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46521" y="1751827"/>
            <a:ext cx="429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2181226" y="257175"/>
            <a:ext cx="69723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 Ai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20ED01B-3F37-410E-B3D4-61B3899F076B}"/>
              </a:ext>
            </a:extLst>
          </p:cNvPr>
          <p:cNvSpPr/>
          <p:nvPr/>
        </p:nvSpPr>
        <p:spPr>
          <a:xfrm>
            <a:off x="4076701" y="1552575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các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thích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nhất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02138D5-9631-4EB0-9A76-5A515FCE135F}"/>
              </a:ext>
            </a:extLst>
          </p:cNvPr>
          <p:cNvSpPr/>
          <p:nvPr/>
        </p:nvSpPr>
        <p:spPr>
          <a:xfrm>
            <a:off x="4076701" y="1552575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Cô có thói quen làm gì khi đến lớp?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C327EDB-D53A-420C-89C7-C3CEB1DA3239}"/>
              </a:ext>
            </a:extLst>
          </p:cNvPr>
          <p:cNvSpPr/>
          <p:nvPr/>
        </p:nvSpPr>
        <p:spPr>
          <a:xfrm>
            <a:off x="4076701" y="1552574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Loài hoa cô thích nhất là gì?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32346FC-D9C3-49A0-BCB9-192E3BC8C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0"/>
            <a:ext cx="8988358" cy="7086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CF8C1BC-CA56-4EFE-BD0C-A0719A2D0D4C}"/>
              </a:ext>
            </a:extLst>
          </p:cNvPr>
          <p:cNvSpPr txBox="1"/>
          <p:nvPr/>
        </p:nvSpPr>
        <p:spPr>
          <a:xfrm>
            <a:off x="4129390" y="1649550"/>
            <a:ext cx="69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lang="en-US" altLang="zh-CN" sz="40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luận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59E39C-EF03-46F1-BB73-D97A69ED41AF}"/>
              </a:ext>
            </a:extLst>
          </p:cNvPr>
          <p:cNvSpPr txBox="1"/>
          <p:nvPr/>
        </p:nvSpPr>
        <p:spPr>
          <a:xfrm>
            <a:off x="4604191" y="2413694"/>
            <a:ext cx="66020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Nếu chúng ta luôn quan tâm, biết quan sát thầy cô của mình, em sẽ có thể hiểu </a:t>
            </a:r>
          </a:p>
          <a:p>
            <a:pPr lvl="0" algn="ctr" defTabSz="457200"/>
            <a:r>
              <a:rPr lang="vi-VN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được thầy cô của mình</a:t>
            </a:r>
            <a:r>
              <a:rPr lang="en-US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.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C842C4-8325-4E6D-8D8A-A9AF08FC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8" y="1980427"/>
            <a:ext cx="6451700" cy="45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46521" y="1751827"/>
            <a:ext cx="429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Khám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1C8C4B-C06B-41F6-BAC3-DF4601B3400B}"/>
              </a:ext>
            </a:extLst>
          </p:cNvPr>
          <p:cNvSpPr txBox="1"/>
          <p:nvPr/>
        </p:nvSpPr>
        <p:spPr>
          <a:xfrm>
            <a:off x="1536705" y="2006382"/>
            <a:ext cx="50836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4400" b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Viết điều em muốn nói thể hiện lòng biết ơn thầy cô.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32346FC-D9C3-49A0-BCB9-192E3BC8C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0"/>
            <a:ext cx="8988358" cy="7086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CF8C1BC-CA56-4EFE-BD0C-A0719A2D0D4C}"/>
              </a:ext>
            </a:extLst>
          </p:cNvPr>
          <p:cNvSpPr txBox="1"/>
          <p:nvPr/>
        </p:nvSpPr>
        <p:spPr>
          <a:xfrm>
            <a:off x="3866743" y="438626"/>
            <a:ext cx="69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Gợi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ý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59E39C-EF03-46F1-BB73-D97A69ED41AF}"/>
              </a:ext>
            </a:extLst>
          </p:cNvPr>
          <p:cNvSpPr txBox="1"/>
          <p:nvPr/>
        </p:nvSpPr>
        <p:spPr>
          <a:xfrm>
            <a:off x="4429093" y="1654937"/>
            <a:ext cx="6602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muốn viết thư cho thầy cô nào?</a:t>
            </a:r>
            <a:endParaRPr lang="en-US" altLang="zh-CN" sz="3200" dirty="0">
              <a:solidFill>
                <a:prstClr val="white"/>
              </a:solidFill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đã có kỉ niệm gì với thầy cô</a:t>
            </a:r>
            <a:r>
              <a:rPr lang="en-US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?</a:t>
            </a:r>
            <a:endParaRPr lang="vi-VN" altLang="zh-CN" sz="3200" dirty="0">
              <a:solidFill>
                <a:prstClr val="white"/>
              </a:solidFill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muốn nói với thầy cô điều gì? Một lời cảm ơn? Một lời xin lỗi? Một lời chúc? Một </a:t>
            </a:r>
            <a:r>
              <a:rPr lang="en-US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nỗi ấm ức? ...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C842C4-8325-4E6D-8D8A-A9AF08FC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8" y="1980427"/>
            <a:ext cx="6451700" cy="45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74FDE-457A-42B1-A8D5-72F449E7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78" y="1978819"/>
            <a:ext cx="9190447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279</Words>
  <Application>Microsoft Office PowerPoint</Application>
  <PresentationFormat>Widescreen</PresentationFormat>
  <Paragraphs>35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宋体</vt:lpstr>
      <vt:lpstr>宋体</vt:lpstr>
      <vt:lpstr>Arial</vt:lpstr>
      <vt:lpstr>Calibri</vt:lpstr>
      <vt:lpstr>Calibri Light</vt:lpstr>
      <vt:lpstr>等线</vt:lpstr>
      <vt:lpstr>Times New Roman</vt:lpstr>
      <vt:lpstr>UTM Avo</vt:lpstr>
      <vt:lpstr>字魂7号-温暖童稚体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PC</cp:lastModifiedBy>
  <cp:revision>27</cp:revision>
  <dcterms:created xsi:type="dcterms:W3CDTF">2021-06-12T03:03:09Z</dcterms:created>
  <dcterms:modified xsi:type="dcterms:W3CDTF">2021-09-01T15:54:23Z</dcterms:modified>
</cp:coreProperties>
</file>