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6"/>
  </p:notesMasterIdLst>
  <p:sldIdLst>
    <p:sldId id="2007577141" r:id="rId3"/>
    <p:sldId id="2007577143" r:id="rId4"/>
    <p:sldId id="2007577142" r:id="rId5"/>
    <p:sldId id="2007577101" r:id="rId6"/>
    <p:sldId id="2007577102" r:id="rId7"/>
    <p:sldId id="2007577107" r:id="rId8"/>
    <p:sldId id="2007577105" r:id="rId9"/>
    <p:sldId id="2007577132" r:id="rId10"/>
    <p:sldId id="2007577131" r:id="rId11"/>
    <p:sldId id="2007577133" r:id="rId12"/>
    <p:sldId id="2007577134" r:id="rId13"/>
    <p:sldId id="2007577135" r:id="rId14"/>
    <p:sldId id="2007577136" r:id="rId15"/>
    <p:sldId id="2007577096" r:id="rId16"/>
    <p:sldId id="2007577103" r:id="rId17"/>
    <p:sldId id="2007577104" r:id="rId18"/>
    <p:sldId id="2007577109" r:id="rId19"/>
    <p:sldId id="2007577138" r:id="rId20"/>
    <p:sldId id="2007577110" r:id="rId21"/>
    <p:sldId id="2007577106" r:id="rId22"/>
    <p:sldId id="2007577111" r:id="rId23"/>
    <p:sldId id="2007577140" r:id="rId24"/>
    <p:sldId id="34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56491-02D3-4B9A-BC82-AECF95479A56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619EC-4D53-4065-B15E-C5336C3D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395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91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55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56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72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73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59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1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96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455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80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96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293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835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705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9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13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434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0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3C78-A4D1-4BB7-B568-75EBF0016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98F3E-1062-43F2-92E9-0A74705ED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1D6E1-FA02-4CCE-BD39-E4296C2F7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801E3-1F5C-463B-8EA0-44EA73F5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F4CB8-2F2D-495E-A418-F0CD8F34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64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8C24-E07F-4B12-8865-826A6BBD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78314-998E-489E-BD6A-7BA93ED82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08F7B-64A7-4921-AC5D-1310C42A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B09C8-E835-417A-A48C-F4019A8A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E23A4-CFC9-447A-B56B-3659538C1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1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FD6998-9BD1-4C7E-9BCB-24E770B59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9280F-5023-43FA-ACB9-4DA3764D2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C8FFF-6FBA-410D-8DF3-CF7B79457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EFC42-444D-40A2-8AC5-3AEE25A6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4825B-63F4-4B55-9570-C5E32FB88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73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45634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277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141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48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637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299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36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FB8C-FE14-4B46-83B4-F3F0A6CCC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30118-859C-426D-9DBB-150BEDD45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56B93-6F7A-4E44-8D04-191D6848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E730-42DE-4EB5-AFE8-F567DF9A1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E0BAA-2082-4B12-A2AC-9451179E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67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816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917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18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88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733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764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A7048-B799-4393-ABAE-B715C448D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7C7CC-7B51-4C77-BD26-694256F47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5E7D2-07A4-4E9B-9202-50D3FD51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3AEA5-FBB6-441F-9DFE-541D155AD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A48A9-4317-458A-A328-3722F0F1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0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3174-46FC-4C3A-8C25-5734B8C5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CBF7F-7D9C-410D-8212-13C1B832B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E0F366-393E-49B5-B6CE-0D078991F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358A7-FE26-4372-9AFD-16C7C802F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353A3-34F0-4CB6-9C4D-2A578CB5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C7C32-A527-4151-AEA5-5FC33423A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0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17C1-657F-4B07-BDCC-74EAE0E4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E0EF4-8D3D-4C59-A72A-79CF5D8A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255A5A-F583-4E00-89B5-AC28B35C9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455FEF-B080-4602-ACCF-71875E400F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3F760-8980-4F77-9D73-5B928AAAE7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B97A2-C2C0-4754-93EF-044CF8C71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90D43-B2EA-4457-88D9-08A5FBFBD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5C1C70-2442-40AC-A088-521AFA11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0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4CA3A-39E7-4CD9-B619-5AA6390C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D2B17-E45E-4ED7-AA73-9EB4C7A8B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E2880-FE1B-4F8B-8BBC-2BA7D74E8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B9EF5-12ED-40F8-8A38-7C34FBB3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9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132F23-DD50-4EA5-ADB6-071569BD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6EB7FC-B81C-4C38-B885-1E352837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C4901-81EB-4875-A35F-9463E1C3F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9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F300-CE59-4872-93C0-8F042E5A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6448D-10BA-416D-BA9F-65B1F5106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0F94D-419B-4222-A465-23B600FE8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F0740-C995-48DB-9425-FC24419A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ADC88-1BCB-42FC-9C98-4F0FC0E00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411F2-3D18-430E-84B3-A498863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4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4D9C-278C-4C8F-B664-E8AF7327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74F3A-38E5-4DF6-9E3D-37A892A92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F3334-E335-4549-AE0A-C9FA39334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C7002-E898-4BA2-A4FA-B5DEC85E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56B2B-F8C9-467E-86C5-BA7244D555D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DBCCF-1909-4749-8E2F-A1910D71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5163E-AC10-4082-B7D4-3750774F5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4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F4BA30-07CE-46BA-AB1F-03110835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FE5AE-81DC-4BFF-AB94-F58EDBCBF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32EAA-13F7-4F4B-AE82-92BBED5567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56B2B-F8C9-467E-86C5-BA7244D555D7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B10F1-0941-45D8-9BC9-E4EC39CDF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BC891-3DA3-4B64-8561-0EAF491CF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A6E80-950A-43F5-8B6F-023B696B8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6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65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968711" y="4128501"/>
            <a:ext cx="2424114" cy="117464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8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8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8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4" name="WordArt 4">
            <a:extLst>
              <a:ext uri="{FF2B5EF4-FFF2-40B4-BE49-F238E27FC236}">
                <a16:creationId xmlns:a16="http://schemas.microsoft.com/office/drawing/2014/main" id="{0D90BD3F-2B80-4F3F-8C1C-2B436CB45E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83035" y="2711010"/>
            <a:ext cx="6286500" cy="3480792"/>
          </a:xfrm>
          <a:prstGeom prst="rect">
            <a:avLst/>
          </a:prstGeom>
        </p:spPr>
        <p:txBody>
          <a:bodyPr spcFirstLastPara="1" wrap="none" lIns="68579" tIns="34289" rIns="68579" bIns="34289" numCol="1" fromWordArt="1">
            <a:prstTxWarp prst="textArchUp">
              <a:avLst>
                <a:gd name="adj" fmla="val 10807147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>
              <a:defRPr/>
            </a:pPr>
            <a:r>
              <a:rPr lang="en-US" sz="27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1225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615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2408A-3654-49C0-8F2B-3B3BA527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078" y="1438850"/>
            <a:ext cx="5291086" cy="3741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1527FD-9527-4634-B7C1-774FC87A1277}"/>
              </a:ext>
            </a:extLst>
          </p:cNvPr>
          <p:cNvSpPr txBox="1"/>
          <p:nvPr/>
        </p:nvSpPr>
        <p:spPr>
          <a:xfrm>
            <a:off x="1377108" y="242372"/>
            <a:ext cx="994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3D6512-1018-48C2-A346-E495B4718923}"/>
              </a:ext>
            </a:extLst>
          </p:cNvPr>
          <p:cNvSpPr/>
          <p:nvPr/>
        </p:nvSpPr>
        <p:spPr>
          <a:xfrm>
            <a:off x="3316078" y="5180486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4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622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31984-C708-4B5A-8EA6-4C1433B11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686" y="333404"/>
            <a:ext cx="6940140" cy="45261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130B7D-7C7B-48C5-8C9C-4218B6AA57A8}"/>
              </a:ext>
            </a:extLst>
          </p:cNvPr>
          <p:cNvSpPr/>
          <p:nvPr/>
        </p:nvSpPr>
        <p:spPr>
          <a:xfrm>
            <a:off x="3450457" y="5005698"/>
            <a:ext cx="5745794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4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"/>
            <a:ext cx="12219444" cy="6578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23684-C78C-488E-8287-1DF6A39A2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949" y="694063"/>
            <a:ext cx="6326199" cy="3780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AE83DF-ACD1-4004-97AF-6FBF92D81795}"/>
              </a:ext>
            </a:extLst>
          </p:cNvPr>
          <p:cNvSpPr/>
          <p:nvPr/>
        </p:nvSpPr>
        <p:spPr>
          <a:xfrm>
            <a:off x="3228506" y="4681311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cùng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0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52435" y="4014725"/>
            <a:ext cx="4981673" cy="2568955"/>
            <a:chOff x="6752435" y="4014725"/>
            <a:chExt cx="4981673" cy="25689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1" t="16074" r="11519" b="15079"/>
            <a:stretch/>
          </p:blipFill>
          <p:spPr>
            <a:xfrm>
              <a:off x="6752435" y="4014725"/>
              <a:ext cx="4981673" cy="256895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84288" y="4643126"/>
              <a:ext cx="3317966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endPara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12408A-3654-49C0-8F2B-3B3BA527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228" y="1158898"/>
            <a:ext cx="4779747" cy="2815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31984-C708-4B5A-8EA6-4C1433B11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564" y="1158898"/>
            <a:ext cx="5342709" cy="2815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F23684-C78C-488E-8287-1DF6A39A2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28" y="4141604"/>
            <a:ext cx="4914623" cy="2311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1527FD-9527-4634-B7C1-774FC87A1277}"/>
              </a:ext>
            </a:extLst>
          </p:cNvPr>
          <p:cNvSpPr txBox="1"/>
          <p:nvPr/>
        </p:nvSpPr>
        <p:spPr>
          <a:xfrm>
            <a:off x="305954" y="163976"/>
            <a:ext cx="994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11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2408A-3654-49C0-8F2B-3B3BA527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460" y="453429"/>
            <a:ext cx="5874329" cy="41540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3D6512-1018-48C2-A346-E495B4718923}"/>
              </a:ext>
            </a:extLst>
          </p:cNvPr>
          <p:cNvSpPr/>
          <p:nvPr/>
        </p:nvSpPr>
        <p:spPr>
          <a:xfrm>
            <a:off x="3368172" y="5332164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6846E1-ADB3-4B89-9B91-EC5C1FB4BEE1}"/>
              </a:ext>
            </a:extLst>
          </p:cNvPr>
          <p:cNvSpPr/>
          <p:nvPr/>
        </p:nvSpPr>
        <p:spPr>
          <a:xfrm>
            <a:off x="2416366" y="5191565"/>
            <a:ext cx="7359267" cy="1528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31984-C708-4B5A-8EA6-4C1433B11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686" y="333404"/>
            <a:ext cx="6940140" cy="45261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130B7D-7C7B-48C5-8C9C-4218B6AA57A8}"/>
              </a:ext>
            </a:extLst>
          </p:cNvPr>
          <p:cNvSpPr/>
          <p:nvPr/>
        </p:nvSpPr>
        <p:spPr>
          <a:xfrm>
            <a:off x="3450457" y="5005698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08C532-072C-4018-962C-4C597DF92956}"/>
              </a:ext>
            </a:extLst>
          </p:cNvPr>
          <p:cNvSpPr/>
          <p:nvPr/>
        </p:nvSpPr>
        <p:spPr>
          <a:xfrm>
            <a:off x="2534122" y="4995810"/>
            <a:ext cx="7359267" cy="1528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39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23684-C78C-488E-8287-1DF6A39A2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949" y="694063"/>
            <a:ext cx="6326199" cy="3780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AE83DF-ACD1-4004-97AF-6FBF92D81795}"/>
              </a:ext>
            </a:extLst>
          </p:cNvPr>
          <p:cNvSpPr/>
          <p:nvPr/>
        </p:nvSpPr>
        <p:spPr>
          <a:xfrm>
            <a:off x="3228506" y="4681311"/>
            <a:ext cx="5291086" cy="13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182B55-7D5B-4691-A16F-363E8BD32E3A}"/>
              </a:ext>
            </a:extLst>
          </p:cNvPr>
          <p:cNvSpPr/>
          <p:nvPr/>
        </p:nvSpPr>
        <p:spPr>
          <a:xfrm>
            <a:off x="2416366" y="4605472"/>
            <a:ext cx="7359267" cy="15287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57177-332F-47D7-B314-CDF33A83BE6B}"/>
              </a:ext>
            </a:extLst>
          </p:cNvPr>
          <p:cNvSpPr txBox="1"/>
          <p:nvPr/>
        </p:nvSpPr>
        <p:spPr>
          <a:xfrm>
            <a:off x="3084723" y="638978"/>
            <a:ext cx="46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7D06F-3DD4-4ABD-9893-4338D99EDF87}"/>
              </a:ext>
            </a:extLst>
          </p:cNvPr>
          <p:cNvSpPr/>
          <p:nvPr/>
        </p:nvSpPr>
        <p:spPr>
          <a:xfrm>
            <a:off x="1883882" y="1100967"/>
            <a:ext cx="8009264" cy="4000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3785A-F328-4031-B3BD-F72CCD731BA8}"/>
              </a:ext>
            </a:extLst>
          </p:cNvPr>
          <p:cNvSpPr txBox="1"/>
          <p:nvPr/>
        </p:nvSpPr>
        <p:spPr>
          <a:xfrm>
            <a:off x="2397951" y="2277874"/>
            <a:ext cx="7050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61D10-8CFD-471A-AE97-2A41636EB464}"/>
              </a:ext>
            </a:extLst>
          </p:cNvPr>
          <p:cNvSpPr txBox="1"/>
          <p:nvPr/>
        </p:nvSpPr>
        <p:spPr>
          <a:xfrm>
            <a:off x="3084723" y="1569417"/>
            <a:ext cx="512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19">
            <a:extLst>
              <a:ext uri="{FF2B5EF4-FFF2-40B4-BE49-F238E27FC236}">
                <a16:creationId xmlns:a16="http://schemas.microsoft.com/office/drawing/2014/main" id="{73E32EE2-9BC7-459C-ABF1-F09DE047F57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350786" y="3940191"/>
            <a:ext cx="4195868" cy="3008027"/>
          </a:xfrm>
          <a:prstGeom prst="rect">
            <a:avLst/>
          </a:prstGeom>
        </p:spPr>
      </p:pic>
      <p:pic>
        <p:nvPicPr>
          <p:cNvPr id="10" name="Picture 9" descr="E:\0000000我图PPT\00001PNG素材\儿童卡通\tr.png">
            <a:extLst>
              <a:ext uri="{FF2B5EF4-FFF2-40B4-BE49-F238E27FC236}">
                <a16:creationId xmlns:a16="http://schemas.microsoft.com/office/drawing/2014/main" id="{42C4098F-0FE8-46AA-A394-1CE4D810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4" y="4782114"/>
            <a:ext cx="3224057" cy="21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57177-332F-47D7-B314-CDF33A83BE6B}"/>
              </a:ext>
            </a:extLst>
          </p:cNvPr>
          <p:cNvSpPr txBox="1"/>
          <p:nvPr/>
        </p:nvSpPr>
        <p:spPr>
          <a:xfrm>
            <a:off x="3084723" y="638978"/>
            <a:ext cx="46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7D06F-3DD4-4ABD-9893-4338D99EDF87}"/>
              </a:ext>
            </a:extLst>
          </p:cNvPr>
          <p:cNvSpPr/>
          <p:nvPr/>
        </p:nvSpPr>
        <p:spPr>
          <a:xfrm>
            <a:off x="1918717" y="1269565"/>
            <a:ext cx="8009264" cy="4000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3785A-F328-4031-B3BD-F72CCD731BA8}"/>
              </a:ext>
            </a:extLst>
          </p:cNvPr>
          <p:cNvSpPr txBox="1"/>
          <p:nvPr/>
        </p:nvSpPr>
        <p:spPr>
          <a:xfrm>
            <a:off x="2397951" y="2277874"/>
            <a:ext cx="70507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61D10-8CFD-471A-AE97-2A41636EB464}"/>
              </a:ext>
            </a:extLst>
          </p:cNvPr>
          <p:cNvSpPr txBox="1"/>
          <p:nvPr/>
        </p:nvSpPr>
        <p:spPr>
          <a:xfrm>
            <a:off x="3084723" y="1569417"/>
            <a:ext cx="512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19">
            <a:extLst>
              <a:ext uri="{FF2B5EF4-FFF2-40B4-BE49-F238E27FC236}">
                <a16:creationId xmlns:a16="http://schemas.microsoft.com/office/drawing/2014/main" id="{73E32EE2-9BC7-459C-ABF1-F09DE047F57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8350786" y="3940191"/>
            <a:ext cx="4195868" cy="3008027"/>
          </a:xfrm>
          <a:prstGeom prst="rect">
            <a:avLst/>
          </a:prstGeom>
        </p:spPr>
      </p:pic>
      <p:pic>
        <p:nvPicPr>
          <p:cNvPr id="10" name="Picture 9" descr="E:\0000000我图PPT\00001PNG素材\儿童卡通\tr.png">
            <a:extLst>
              <a:ext uri="{FF2B5EF4-FFF2-40B4-BE49-F238E27FC236}">
                <a16:creationId xmlns:a16="http://schemas.microsoft.com/office/drawing/2014/main" id="{42C4098F-0FE8-46AA-A394-1CE4D810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4" y="4782114"/>
            <a:ext cx="3224057" cy="21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28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Vận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dụng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04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35110" y="2656866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39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0123D0-7AC6-4ADB-A802-D9E2C2B69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031" y="94619"/>
            <a:ext cx="3438525" cy="962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AE9593-B149-42E3-9FEE-BB696529E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433" y="2038120"/>
            <a:ext cx="10158215" cy="4153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80B178-0DC2-4442-B498-29D7DA925579}"/>
              </a:ext>
            </a:extLst>
          </p:cNvPr>
          <p:cNvSpPr txBox="1"/>
          <p:nvPr/>
        </p:nvSpPr>
        <p:spPr>
          <a:xfrm>
            <a:off x="1740664" y="1379415"/>
            <a:ext cx="938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8542" y="94619"/>
            <a:ext cx="4094258" cy="12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7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328" y="1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B6D3F-6851-4EAE-9622-921B471F9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494" y="684024"/>
            <a:ext cx="9829800" cy="3638550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B459F95B-BC37-455E-A990-F441A7A25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9" y="1638292"/>
            <a:ext cx="2917023" cy="536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Củng</a:t>
              </a:r>
              <a:r>
                <a:rPr lang="en-US" altLang="zh-CN" sz="8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cố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3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3" y="2503959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5. Khi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bị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bắt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nạt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625E70-3945-4418-BE9B-99BFA7821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874" y="38318"/>
            <a:ext cx="6648253" cy="10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61737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0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66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57177-332F-47D7-B314-CDF33A83BE6B}"/>
              </a:ext>
            </a:extLst>
          </p:cNvPr>
          <p:cNvSpPr txBox="1"/>
          <p:nvPr/>
        </p:nvSpPr>
        <p:spPr>
          <a:xfrm>
            <a:off x="3084723" y="638978"/>
            <a:ext cx="468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7D06F-3DD4-4ABD-9893-4338D99EDF87}"/>
              </a:ext>
            </a:extLst>
          </p:cNvPr>
          <p:cNvSpPr/>
          <p:nvPr/>
        </p:nvSpPr>
        <p:spPr>
          <a:xfrm>
            <a:off x="1883883" y="1177587"/>
            <a:ext cx="8009264" cy="40003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3785A-F328-4031-B3BD-F72CCD731BA8}"/>
              </a:ext>
            </a:extLst>
          </p:cNvPr>
          <p:cNvSpPr txBox="1"/>
          <p:nvPr/>
        </p:nvSpPr>
        <p:spPr>
          <a:xfrm>
            <a:off x="2456761" y="2599279"/>
            <a:ext cx="70507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61D10-8CFD-471A-AE97-2A41636EB464}"/>
              </a:ext>
            </a:extLst>
          </p:cNvPr>
          <p:cNvSpPr txBox="1"/>
          <p:nvPr/>
        </p:nvSpPr>
        <p:spPr>
          <a:xfrm>
            <a:off x="3084723" y="1227204"/>
            <a:ext cx="5122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903B3028-7D7D-45BA-A761-D1C5489D9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369" y="4474278"/>
            <a:ext cx="2667555" cy="173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F3BF51-F2E3-402F-817D-016174AB2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973" y="98176"/>
            <a:ext cx="3114675" cy="86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3DD240-F4D1-4BA4-B9FF-69078C499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97" y="1793942"/>
            <a:ext cx="11249622" cy="3270116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48BC6110-68B6-4C64-B2CF-19A9356088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88" y="5177700"/>
            <a:ext cx="4059350" cy="15666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242ABA-A821-417B-92FB-112022D1C6C5}"/>
              </a:ext>
            </a:extLst>
          </p:cNvPr>
          <p:cNvSpPr/>
          <p:nvPr/>
        </p:nvSpPr>
        <p:spPr>
          <a:xfrm>
            <a:off x="5332164" y="2747757"/>
            <a:ext cx="4197425" cy="3467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389523-D7D6-40BD-96E9-D0DD0A3551FC}"/>
              </a:ext>
            </a:extLst>
          </p:cNvPr>
          <p:cNvSpPr/>
          <p:nvPr/>
        </p:nvSpPr>
        <p:spPr>
          <a:xfrm>
            <a:off x="9022145" y="3153048"/>
            <a:ext cx="2642392" cy="3467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46FD3C-F8F3-4FB2-BD0A-3C8E2AEA3C98}"/>
              </a:ext>
            </a:extLst>
          </p:cNvPr>
          <p:cNvSpPr/>
          <p:nvPr/>
        </p:nvSpPr>
        <p:spPr>
          <a:xfrm>
            <a:off x="7876390" y="3576748"/>
            <a:ext cx="2642392" cy="3467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F6EBD0-0A32-4546-A4FF-6A43A328F51B}"/>
              </a:ext>
            </a:extLst>
          </p:cNvPr>
          <p:cNvSpPr/>
          <p:nvPr/>
        </p:nvSpPr>
        <p:spPr>
          <a:xfrm>
            <a:off x="7876390" y="4011884"/>
            <a:ext cx="2642392" cy="3467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6CBF1C-5E77-4896-AD9E-85C14C9F1B43}"/>
              </a:ext>
            </a:extLst>
          </p:cNvPr>
          <p:cNvSpPr/>
          <p:nvPr/>
        </p:nvSpPr>
        <p:spPr>
          <a:xfrm>
            <a:off x="5584881" y="4473718"/>
            <a:ext cx="2642392" cy="3467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0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700644" y="2527530"/>
            <a:ext cx="362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772466" y="2505900"/>
            <a:ext cx="6265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111737" y="2977005"/>
            <a:ext cx="442229" cy="627451"/>
          </a:xfrm>
          <a:prstGeom prst="triangle">
            <a:avLst>
              <a:gd name="adj" fmla="val 93388"/>
            </a:avLst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456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2527530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 to 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mọi người cùng biết để giúp đỡ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62656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cách giải quyết, hoặc chia sẻ 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người đáng tin để được hỗ trợ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2314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693</Words>
  <Application>Microsoft Office PowerPoint</Application>
  <PresentationFormat>Widescreen</PresentationFormat>
  <Paragraphs>111</Paragraphs>
  <Slides>23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Quicksand Medium</vt:lpstr>
      <vt:lpstr>Times New Roman</vt:lpstr>
      <vt:lpstr>UTM Avo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tranthimienk44@gmail.com</dc:creator>
  <cp:lastModifiedBy>Nguyen Dang  Dat</cp:lastModifiedBy>
  <cp:revision>6</cp:revision>
  <dcterms:created xsi:type="dcterms:W3CDTF">2021-07-22T02:09:23Z</dcterms:created>
  <dcterms:modified xsi:type="dcterms:W3CDTF">2022-11-19T09:40:28Z</dcterms:modified>
</cp:coreProperties>
</file>