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5" r:id="rId4"/>
    <p:sldId id="279" r:id="rId5"/>
    <p:sldId id="281" r:id="rId6"/>
    <p:sldId id="280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22" y="2417237"/>
            <a:ext cx="933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VỆ SINH LỚP HỌC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5046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6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E5FA0EE-54BE-46F3-AB42-CE53291D25B1}"/>
              </a:ext>
            </a:extLst>
          </p:cNvPr>
          <p:cNvSpPr txBox="1"/>
          <p:nvPr/>
        </p:nvSpPr>
        <p:spPr>
          <a:xfrm>
            <a:off x="3849959" y="267632"/>
            <a:ext cx="4301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lang="en-US" sz="4400" dirty="0">
              <a:solidFill>
                <a:srgbClr val="0000FF"/>
              </a:solidFill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3705DFE9-5AC7-40D0-94AC-C8CF8B729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22703"/>
              </p:ext>
            </p:extLst>
          </p:nvPr>
        </p:nvGraphicFramePr>
        <p:xfrm>
          <a:off x="802888" y="1137424"/>
          <a:ext cx="10515600" cy="543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009362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40196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90907602"/>
                    </a:ext>
                  </a:extLst>
                </a:gridCol>
              </a:tblGrid>
              <a:tr h="18587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6055"/>
                  </a:ext>
                </a:extLst>
              </a:tr>
              <a:tr h="883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330538"/>
                  </a:ext>
                </a:extLst>
              </a:tr>
              <a:tr h="92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1.HĐ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276385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638796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22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0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40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CD0F7-81B7-439F-9604-E9C77AEA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8" y="-52320"/>
            <a:ext cx="11131826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82E7C0C2-15E7-4896-A94B-B23F3D679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3" t="13778" r="59037" b="61553"/>
          <a:stretch/>
        </p:blipFill>
        <p:spPr>
          <a:xfrm>
            <a:off x="2249555" y="1095109"/>
            <a:ext cx="7043532" cy="57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736524"/>
            <a:ext cx="760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ta nhớ giữ vệ sinh khi tham gia các hoạt động ở trường.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2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50226"/>
            <a:ext cx="906562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những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Kể tên những việc em đã làm để giữ vệ sinh trường học: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Dang  Dat</cp:lastModifiedBy>
  <cp:revision>27</cp:revision>
  <dcterms:created xsi:type="dcterms:W3CDTF">2020-08-14T09:53:18Z</dcterms:created>
  <dcterms:modified xsi:type="dcterms:W3CDTF">2022-10-18T06:14:01Z</dcterms:modified>
</cp:coreProperties>
</file>