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98" r:id="rId2"/>
  </p:sldMasterIdLst>
  <p:notesMasterIdLst>
    <p:notesMasterId r:id="rId11"/>
  </p:notesMasterIdLst>
  <p:sldIdLst>
    <p:sldId id="258" r:id="rId3"/>
    <p:sldId id="541" r:id="rId4"/>
    <p:sldId id="542" r:id="rId5"/>
    <p:sldId id="344" r:id="rId6"/>
    <p:sldId id="543" r:id="rId7"/>
    <p:sldId id="544" r:id="rId8"/>
    <p:sldId id="545" r:id="rId9"/>
    <p:sldId id="28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A3781-3D14-41F6-8DB2-37D6E259F71E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0E3C7-E652-4A7A-891B-3AC80CE99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32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2113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148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1330005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377344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454606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0854490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592139056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821266096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6863120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281188266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4368827"/>
      </p:ext>
    </p:extLst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977020195"/>
      </p:ext>
    </p:extLst>
  </p:cSld>
  <p:clrMapOvr>
    <a:masterClrMapping/>
  </p:clrMapOvr>
  <p:transition spd="med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23040052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9725341"/>
      </p:ext>
    </p:extLst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2142300"/>
      </p:ext>
    </p:extLst>
  </p:cSld>
  <p:clrMapOvr>
    <a:masterClrMapping/>
  </p:clrMapOvr>
  <p:transition spd="med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6545326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439412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5348617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4273360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6886541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7345239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1308202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4679326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/>
        </p:blipFill>
        <p:spPr>
          <a:xfrm>
            <a:off x="9498682" y="3715796"/>
            <a:ext cx="2693318" cy="31422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095A20-785B-4E2C-9D84-3373A0691BD1}"/>
              </a:ext>
            </a:extLst>
          </p:cNvPr>
          <p:cNvSpPr txBox="1"/>
          <p:nvPr userDrawn="1"/>
        </p:nvSpPr>
        <p:spPr>
          <a:xfrm>
            <a:off x="8792308" y="175846"/>
            <a:ext cx="2857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12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12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69523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9454968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</p:sldLayoutIdLst>
  <p:transition spd="med">
    <p:pull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/>
        </p:blipFill>
        <p:spPr>
          <a:xfrm flipH="1">
            <a:off x="5655897" y="2180463"/>
            <a:ext cx="6536102" cy="467753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874" y="3759986"/>
            <a:ext cx="6818251" cy="29341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3505200" cy="1602363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1009014" y="-797584"/>
            <a:ext cx="1595168" cy="1595168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701456" y="1745107"/>
            <a:ext cx="81276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 err="1">
                <a:ln w="254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rPr>
              <a:t>Viết</a:t>
            </a:r>
            <a:r>
              <a:rPr kumimoji="0" lang="en-US" altLang="zh-CN" sz="8000" b="1" i="0" u="none" strike="noStrike" kern="1200" cap="none" spc="0" normalizeH="0" noProof="0" dirty="0">
                <a:ln w="254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rPr>
              <a:t> (</a:t>
            </a:r>
            <a:r>
              <a:rPr kumimoji="0" lang="en-US" altLang="zh-CN" sz="8000" b="1" i="0" u="none" strike="noStrike" kern="1200" cap="none" spc="0" normalizeH="0" noProof="0" dirty="0" err="1">
                <a:ln w="254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rPr>
              <a:t>tiết</a:t>
            </a:r>
            <a:r>
              <a:rPr kumimoji="0" lang="en-US" altLang="zh-CN" sz="8000" b="1" i="0" u="none" strike="noStrike" kern="1200" cap="none" spc="0" normalizeH="0" noProof="0" dirty="0">
                <a:ln w="254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rPr>
              <a:t> 3)</a:t>
            </a:r>
            <a:endParaRPr kumimoji="0" lang="zh-CN" altLang="en-US" sz="8000" b="1" i="0" u="none" strike="noStrike" kern="1200" cap="none" spc="0" normalizeH="0" baseline="0" noProof="0" dirty="0">
              <a:ln w="25400">
                <a:solidFill>
                  <a:prstClr val="black"/>
                </a:solidFill>
              </a:ln>
              <a:solidFill>
                <a:srgbClr val="FE622A"/>
              </a:solidFill>
              <a:effectLst/>
              <a:uLnTx/>
              <a:uFillTx/>
              <a:latin typeface="字魂27号-布丁体" panose="00000500000000000000" pitchFamily="2" charset="-122"/>
              <a:ea typeface="字魂27号-布丁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0244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>
            <a:extLst>
              <a:ext uri="{FF2B5EF4-FFF2-40B4-BE49-F238E27FC236}">
                <a16:creationId xmlns:a16="http://schemas.microsoft.com/office/drawing/2014/main" id="{08A6929C-81F0-41E6-ABA1-2666926E1F37}"/>
              </a:ext>
            </a:extLst>
          </p:cNvPr>
          <p:cNvSpPr txBox="1"/>
          <p:nvPr/>
        </p:nvSpPr>
        <p:spPr>
          <a:xfrm>
            <a:off x="1229677" y="2031528"/>
            <a:ext cx="48663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Tǟang sách còn có lửa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Mà giấy chẳng cháy đâu</a:t>
            </a:r>
          </a:p>
          <a:p>
            <a:pPr lvl="0" algn="just">
              <a:defRPr/>
            </a:pPr>
            <a:r>
              <a:rPr lang="vi-VN" sz="32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Tǟang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sách có ao sâu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Mà giấy không hề ướt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B55BA128-D0A9-4638-8FE1-4D4FE8081071}"/>
              </a:ext>
            </a:extLst>
          </p:cNvPr>
          <p:cNvSpPr/>
          <p:nvPr/>
        </p:nvSpPr>
        <p:spPr>
          <a:xfrm>
            <a:off x="1018553" y="725986"/>
            <a:ext cx="3751580" cy="75311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 Box 1">
            <a:extLst>
              <a:ext uri="{FF2B5EF4-FFF2-40B4-BE49-F238E27FC236}">
                <a16:creationId xmlns:a16="http://schemas.microsoft.com/office/drawing/2014/main" id="{BE8D9109-FC4C-427A-A2E5-E5A02C9E1AD6}"/>
              </a:ext>
            </a:extLst>
          </p:cNvPr>
          <p:cNvSpPr txBox="1"/>
          <p:nvPr/>
        </p:nvSpPr>
        <p:spPr>
          <a:xfrm>
            <a:off x="6096000" y="2031528"/>
            <a:ext cx="52979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Tǟang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sách không nói được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Sao em nghe điều gì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Dạt dào như sóng vỗ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Một chân trời đang đi.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8A765637-A2B9-4985-8CF4-56C588D6ACED}"/>
              </a:ext>
            </a:extLst>
          </p:cNvPr>
          <p:cNvSpPr/>
          <p:nvPr/>
        </p:nvSpPr>
        <p:spPr>
          <a:xfrm>
            <a:off x="2396971" y="4580878"/>
            <a:ext cx="5297905" cy="1473693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20C3D4-0ADC-45C7-A7E5-E346751F883F}"/>
              </a:ext>
            </a:extLst>
          </p:cNvPr>
          <p:cNvCxnSpPr/>
          <p:nvPr/>
        </p:nvCxnSpPr>
        <p:spPr>
          <a:xfrm>
            <a:off x="1438183" y="2396971"/>
            <a:ext cx="230819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20AA5CC-B09B-4029-9B49-F83DD1454342}"/>
              </a:ext>
            </a:extLst>
          </p:cNvPr>
          <p:cNvCxnSpPr>
            <a:cxnSpLocks/>
          </p:cNvCxnSpPr>
          <p:nvPr/>
        </p:nvCxnSpPr>
        <p:spPr>
          <a:xfrm>
            <a:off x="1322773" y="2920753"/>
            <a:ext cx="41725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D827DF-BAFB-4026-9032-DD50879D20E3}"/>
              </a:ext>
            </a:extLst>
          </p:cNvPr>
          <p:cNvCxnSpPr>
            <a:cxnSpLocks/>
          </p:cNvCxnSpPr>
          <p:nvPr/>
        </p:nvCxnSpPr>
        <p:spPr>
          <a:xfrm>
            <a:off x="1322773" y="3420122"/>
            <a:ext cx="346229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272AC6-6B34-4641-9C57-167F7C27463D}"/>
              </a:ext>
            </a:extLst>
          </p:cNvPr>
          <p:cNvCxnSpPr>
            <a:cxnSpLocks/>
          </p:cNvCxnSpPr>
          <p:nvPr/>
        </p:nvCxnSpPr>
        <p:spPr>
          <a:xfrm>
            <a:off x="1322773" y="3890639"/>
            <a:ext cx="41725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17B082-1524-403E-A904-60B8C6B9F2C1}"/>
              </a:ext>
            </a:extLst>
          </p:cNvPr>
          <p:cNvCxnSpPr>
            <a:cxnSpLocks/>
          </p:cNvCxnSpPr>
          <p:nvPr/>
        </p:nvCxnSpPr>
        <p:spPr>
          <a:xfrm>
            <a:off x="6205491" y="2423604"/>
            <a:ext cx="301841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469A53-F14A-4657-9FB6-BB14B43B59A3}"/>
              </a:ext>
            </a:extLst>
          </p:cNvPr>
          <p:cNvCxnSpPr>
            <a:cxnSpLocks/>
          </p:cNvCxnSpPr>
          <p:nvPr/>
        </p:nvCxnSpPr>
        <p:spPr>
          <a:xfrm>
            <a:off x="6096000" y="2911875"/>
            <a:ext cx="301841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1DED93D-F7CD-47BB-A798-C140E4806116}"/>
              </a:ext>
            </a:extLst>
          </p:cNvPr>
          <p:cNvCxnSpPr>
            <a:cxnSpLocks/>
          </p:cNvCxnSpPr>
          <p:nvPr/>
        </p:nvCxnSpPr>
        <p:spPr>
          <a:xfrm>
            <a:off x="6205491" y="3420122"/>
            <a:ext cx="301841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197BF6B-90E3-4AB3-8256-D1315505D325}"/>
              </a:ext>
            </a:extLst>
          </p:cNvPr>
          <p:cNvCxnSpPr>
            <a:cxnSpLocks/>
          </p:cNvCxnSpPr>
          <p:nvPr/>
        </p:nvCxnSpPr>
        <p:spPr>
          <a:xfrm>
            <a:off x="6246920" y="3890639"/>
            <a:ext cx="384699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1316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E6FE85-1E6C-4A37-87FA-54E4D3EAE3A9}"/>
              </a:ext>
            </a:extLst>
          </p:cNvPr>
          <p:cNvSpPr txBox="1"/>
          <p:nvPr/>
        </p:nvSpPr>
        <p:spPr>
          <a:xfrm>
            <a:off x="4157434" y="837025"/>
            <a:ext cx="4711357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6CF6B4-7622-4FD6-A5BF-98D54893D7ED}"/>
              </a:ext>
            </a:extLst>
          </p:cNvPr>
          <p:cNvSpPr/>
          <p:nvPr/>
        </p:nvSpPr>
        <p:spPr>
          <a:xfrm>
            <a:off x="2508961" y="1669161"/>
            <a:ext cx="2294908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F673BE8-7172-4242-A0F2-0F1AB6AA66DA}"/>
              </a:ext>
            </a:extLst>
          </p:cNvPr>
          <p:cNvSpPr/>
          <p:nvPr/>
        </p:nvSpPr>
        <p:spPr>
          <a:xfrm>
            <a:off x="2678638" y="1912853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8F104F-63AD-46B6-A79A-0BDD347A9ED6}"/>
              </a:ext>
            </a:extLst>
          </p:cNvPr>
          <p:cNvSpPr/>
          <p:nvPr/>
        </p:nvSpPr>
        <p:spPr>
          <a:xfrm>
            <a:off x="2508962" y="2257605"/>
            <a:ext cx="5996762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5E7A2ED-9AFC-4473-A896-02F6BC729AF2}"/>
              </a:ext>
            </a:extLst>
          </p:cNvPr>
          <p:cNvSpPr/>
          <p:nvPr/>
        </p:nvSpPr>
        <p:spPr>
          <a:xfrm>
            <a:off x="2678638" y="2501297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E77503-CBE0-4B69-8459-C05F17D643C0}"/>
              </a:ext>
            </a:extLst>
          </p:cNvPr>
          <p:cNvSpPr/>
          <p:nvPr/>
        </p:nvSpPr>
        <p:spPr>
          <a:xfrm>
            <a:off x="2508962" y="2846049"/>
            <a:ext cx="5996762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C0DE7FA-FCBE-4C1D-AD14-27BDC296A314}"/>
              </a:ext>
            </a:extLst>
          </p:cNvPr>
          <p:cNvSpPr/>
          <p:nvPr/>
        </p:nvSpPr>
        <p:spPr>
          <a:xfrm>
            <a:off x="2678638" y="3089741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2270C0-71A7-4030-983D-FDE01D140E6C}"/>
              </a:ext>
            </a:extLst>
          </p:cNvPr>
          <p:cNvSpPr/>
          <p:nvPr/>
        </p:nvSpPr>
        <p:spPr>
          <a:xfrm>
            <a:off x="2508962" y="3434493"/>
            <a:ext cx="5996762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dào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58C30DB-A2D4-428B-9CF4-A5A65DFA8926}"/>
              </a:ext>
            </a:extLst>
          </p:cNvPr>
          <p:cNvSpPr/>
          <p:nvPr/>
        </p:nvSpPr>
        <p:spPr>
          <a:xfrm>
            <a:off x="2678638" y="365030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2E61A44-E307-4914-8A2E-B304491C8E62}"/>
              </a:ext>
            </a:extLst>
          </p:cNvPr>
          <p:cNvGrpSpPr/>
          <p:nvPr/>
        </p:nvGrpSpPr>
        <p:grpSpPr>
          <a:xfrm>
            <a:off x="4973545" y="1912853"/>
            <a:ext cx="3770960" cy="1583695"/>
            <a:chOff x="2905125" y="1557746"/>
            <a:chExt cx="3505200" cy="135826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E003642-C58A-4B5F-BA3E-66E042689D80}"/>
                </a:ext>
              </a:extLst>
            </p:cNvPr>
            <p:cNvSpPr/>
            <p:nvPr/>
          </p:nvSpPr>
          <p:spPr>
            <a:xfrm>
              <a:off x="3124202" y="1619177"/>
              <a:ext cx="3067048" cy="1296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ý: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đầu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mỗi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Rounded Rectangle 11">
              <a:extLst>
                <a:ext uri="{FF2B5EF4-FFF2-40B4-BE49-F238E27FC236}">
                  <a16:creationId xmlns:a16="http://schemas.microsoft.com/office/drawing/2014/main" id="{7BACB62C-74A4-40EB-AA8C-452B4B0376E4}"/>
                </a:ext>
              </a:extLst>
            </p:cNvPr>
            <p:cNvSpPr/>
            <p:nvPr/>
          </p:nvSpPr>
          <p:spPr>
            <a:xfrm>
              <a:off x="2905125" y="1557746"/>
              <a:ext cx="3505200" cy="1176888"/>
            </a:xfrm>
            <a:prstGeom prst="roundRect">
              <a:avLst/>
            </a:prstGeom>
            <a:noFill/>
            <a:ln>
              <a:solidFill>
                <a:srgbClr val="FB4C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C1CB7EC-12F3-401E-BEA8-3E9D90E9D0AD}"/>
              </a:ext>
            </a:extLst>
          </p:cNvPr>
          <p:cNvSpPr/>
          <p:nvPr/>
        </p:nvSpPr>
        <p:spPr>
          <a:xfrm>
            <a:off x="2508962" y="4010485"/>
            <a:ext cx="5996762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FCF2AAE-2E33-4790-A129-02FBAB2711EA}"/>
              </a:ext>
            </a:extLst>
          </p:cNvPr>
          <p:cNvSpPr/>
          <p:nvPr/>
        </p:nvSpPr>
        <p:spPr>
          <a:xfrm>
            <a:off x="2678638" y="4226292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5638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6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1" y="2534462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2518778" y="1745362"/>
            <a:ext cx="7154436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 sinh viết bài vào vở ô li</a:t>
            </a:r>
            <a:endParaRPr lang="en-US" sz="4000" b="1" kern="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2518775" y="730882"/>
            <a:ext cx="7154436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FFAB4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 BÀI</a:t>
            </a:r>
            <a:endParaRPr lang="en-US" sz="4000" b="1" kern="0" dirty="0">
              <a:solidFill>
                <a:srgbClr val="FFAB40">
                  <a:lumMod val="5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8127280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B4803AC-BE0D-457C-A741-EBE3AC4B4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993" y="764358"/>
            <a:ext cx="11259260" cy="1325563"/>
          </a:xfrm>
        </p:spPr>
        <p:txBody>
          <a:bodyPr/>
          <a:lstStyle/>
          <a:p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A58ACA7B-B100-4EE6-AEAE-8826C2619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895" y="1779203"/>
            <a:ext cx="7014410" cy="4451651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B287F0AE-B0D9-412A-9A46-C87C414B57F6}"/>
              </a:ext>
            </a:extLst>
          </p:cNvPr>
          <p:cNvSpPr/>
          <p:nvPr/>
        </p:nvSpPr>
        <p:spPr>
          <a:xfrm>
            <a:off x="3826042" y="1985211"/>
            <a:ext cx="2033337" cy="6737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8683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28BBD1E-58B5-4456-B3AA-908E38E50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083" y="56931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3. </a:t>
            </a:r>
            <a:r>
              <a:rPr lang="en-US" dirty="0" err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Chọn</a:t>
            </a:r>
            <a:r>
              <a:rPr lang="en-US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 a </a:t>
            </a:r>
            <a:r>
              <a:rPr lang="en-US" dirty="0" err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hoặc</a:t>
            </a:r>
            <a:r>
              <a:rPr lang="en-US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 b</a:t>
            </a:r>
            <a:br>
              <a:rPr lang="en-US" dirty="0">
                <a:latin typeface="Arial-Rounded" panose="020B0500000000000000" charset="0"/>
                <a:cs typeface="Arial-Rounded" panose="020B0500000000000000" charset="0"/>
              </a:rPr>
            </a:br>
            <a:endParaRPr lang="en-US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29FE04-87D8-41A3-A003-D0541F48492F}"/>
              </a:ext>
            </a:extLst>
          </p:cNvPr>
          <p:cNvSpPr>
            <a:spLocks noGrp="1"/>
          </p:cNvSpPr>
          <p:nvPr/>
        </p:nvSpPr>
        <p:spPr>
          <a:xfrm>
            <a:off x="1119523" y="9547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a.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Chọn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 l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hoặc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 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thay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 ô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</a:rPr>
              <a:t>vuông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j-ea"/>
              <a:cs typeface="Arial-Rounded" panose="020B0500000000000000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1A051DD0-C33F-4B34-83D9-DB1CBEDD48F7}"/>
              </a:ext>
            </a:extLst>
          </p:cNvPr>
          <p:cNvSpPr txBox="1"/>
          <p:nvPr/>
        </p:nvSpPr>
        <p:spPr>
          <a:xfrm>
            <a:off x="956962" y="2156633"/>
            <a:ext cx="113500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Dao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có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mới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sắc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người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có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học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mới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nên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Hay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học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thì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sang hay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làm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thì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có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Lật từng trang, từng trang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  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Giấy trắng sờ mát rượi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  T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hơm tho mùi giấy mới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  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Nắn nót bàn tay xinh.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pic>
        <p:nvPicPr>
          <p:cNvPr id="7" name="Content Placeholder 8" descr="0083">
            <a:extLst>
              <a:ext uri="{FF2B5EF4-FFF2-40B4-BE49-F238E27FC236}">
                <a16:creationId xmlns:a16="http://schemas.microsoft.com/office/drawing/2014/main" id="{C8784817-500E-4078-84F8-F842B7C1C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99123" y="2410915"/>
            <a:ext cx="281500" cy="421163"/>
          </a:xfrm>
          <a:prstGeom prst="rect">
            <a:avLst/>
          </a:prstGeom>
        </p:spPr>
      </p:pic>
      <p:pic>
        <p:nvPicPr>
          <p:cNvPr id="8" name="Content Placeholder 8" descr="0083">
            <a:extLst>
              <a:ext uri="{FF2B5EF4-FFF2-40B4-BE49-F238E27FC236}">
                <a16:creationId xmlns:a16="http://schemas.microsoft.com/office/drawing/2014/main" id="{B137B004-57D1-4C52-943C-4545DE458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309" y="3007579"/>
            <a:ext cx="300185" cy="477807"/>
          </a:xfrm>
          <a:prstGeom prst="rect">
            <a:avLst/>
          </a:prstGeom>
        </p:spPr>
      </p:pic>
      <p:pic>
        <p:nvPicPr>
          <p:cNvPr id="9" name="Content Placeholder 8" descr="0083">
            <a:extLst>
              <a:ext uri="{FF2B5EF4-FFF2-40B4-BE49-F238E27FC236}">
                <a16:creationId xmlns:a16="http://schemas.microsoft.com/office/drawing/2014/main" id="{E8177BD0-27F4-4DFA-A36A-E2F09B205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670" y="3633187"/>
            <a:ext cx="319361" cy="477807"/>
          </a:xfrm>
          <a:prstGeom prst="rect">
            <a:avLst/>
          </a:prstGeom>
        </p:spPr>
      </p:pic>
      <p:pic>
        <p:nvPicPr>
          <p:cNvPr id="10" name="Content Placeholder 8" descr="0083">
            <a:extLst>
              <a:ext uri="{FF2B5EF4-FFF2-40B4-BE49-F238E27FC236}">
                <a16:creationId xmlns:a16="http://schemas.microsoft.com/office/drawing/2014/main" id="{F8DD3B6D-D33B-4804-BBEA-723199193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669" y="5642460"/>
            <a:ext cx="319361" cy="477807"/>
          </a:xfrm>
          <a:prstGeom prst="rect">
            <a:avLst/>
          </a:prstGeom>
        </p:spPr>
      </p:pic>
      <p:pic>
        <p:nvPicPr>
          <p:cNvPr id="11" name="Content Placeholder 8" descr="0083">
            <a:extLst>
              <a:ext uri="{FF2B5EF4-FFF2-40B4-BE49-F238E27FC236}">
                <a16:creationId xmlns:a16="http://schemas.microsoft.com/office/drawing/2014/main" id="{136B9CE2-F8B2-4846-A2EE-930CDD6A7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385" y="5642459"/>
            <a:ext cx="319361" cy="47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942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7F6C2E-767E-4058-8CB7-6596FF40242E}"/>
              </a:ext>
            </a:extLst>
          </p:cNvPr>
          <p:cNvSpPr txBox="1"/>
          <p:nvPr/>
        </p:nvSpPr>
        <p:spPr>
          <a:xfrm>
            <a:off x="1797655" y="701580"/>
            <a:ext cx="8988714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b.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ngoặc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71E847-6E76-4800-8C77-3449B52ED8F2}"/>
              </a:ext>
            </a:extLst>
          </p:cNvPr>
          <p:cNvSpPr txBox="1"/>
          <p:nvPr/>
        </p:nvSpPr>
        <p:spPr>
          <a:xfrm>
            <a:off x="2287636" y="1927197"/>
            <a:ext cx="62324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- (</a:t>
            </a:r>
            <a:r>
              <a:rPr lang="en-US" sz="2000" dirty="0" err="1">
                <a:latin typeface="UTM Avo" panose="02040603050506020204" pitchFamily="18" charset="0"/>
              </a:rPr>
              <a:t>gắn</a:t>
            </a:r>
            <a:r>
              <a:rPr lang="en-US" sz="2000" dirty="0">
                <a:latin typeface="UTM Avo" panose="02040603050506020204" pitchFamily="18" charset="0"/>
              </a:rPr>
              <a:t>/</a:t>
            </a:r>
            <a:r>
              <a:rPr lang="en-US" sz="2000" dirty="0" err="1">
                <a:latin typeface="UTM Avo" panose="02040603050506020204" pitchFamily="18" charset="0"/>
              </a:rPr>
              <a:t>gắng</a:t>
            </a:r>
            <a:r>
              <a:rPr lang="en-US" sz="2000" dirty="0">
                <a:latin typeface="UTM Avo" panose="02040603050506020204" pitchFamily="18" charset="0"/>
              </a:rPr>
              <a:t>):    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gắn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bó</a:t>
            </a:r>
            <a:r>
              <a:rPr lang="en-US" sz="2000" dirty="0">
                <a:latin typeface="UTM Avo" panose="020406030505060202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</a:rPr>
              <a:t>cố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gắng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gắng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sức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i="1" dirty="0">
                <a:latin typeface="UTM Avo" panose="02040603050506020204" pitchFamily="18" charset="0"/>
              </a:rPr>
              <a:t>- </a:t>
            </a:r>
            <a:r>
              <a:rPr lang="en-US" sz="2000" dirty="0">
                <a:latin typeface="UTM Avo" panose="02040603050506020204" pitchFamily="18" charset="0"/>
              </a:rPr>
              <a:t>(</a:t>
            </a:r>
            <a:r>
              <a:rPr lang="en-US" sz="2000" dirty="0" err="1">
                <a:latin typeface="UTM Avo" panose="02040603050506020204" pitchFamily="18" charset="0"/>
              </a:rPr>
              <a:t>nắn</a:t>
            </a:r>
            <a:r>
              <a:rPr lang="en-US" sz="2000" dirty="0">
                <a:latin typeface="UTM Avo" panose="02040603050506020204" pitchFamily="18" charset="0"/>
              </a:rPr>
              <a:t>/</a:t>
            </a:r>
            <a:r>
              <a:rPr lang="en-US" sz="2000" dirty="0" err="1">
                <a:latin typeface="UTM Avo" panose="02040603050506020204" pitchFamily="18" charset="0"/>
              </a:rPr>
              <a:t>nắng</a:t>
            </a:r>
            <a:r>
              <a:rPr lang="en-US" sz="2000" dirty="0">
                <a:latin typeface="UTM Avo" panose="02040603050506020204" pitchFamily="18" charset="0"/>
              </a:rPr>
              <a:t>):     </a:t>
            </a:r>
            <a:r>
              <a:rPr lang="en-US" sz="2000" dirty="0" err="1">
                <a:latin typeface="UTM Avo" panose="02040603050506020204" pitchFamily="18" charset="0"/>
              </a:rPr>
              <a:t>ánh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nắng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>
                <a:latin typeface="UTM Avo" panose="020406030505060202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</a:rPr>
              <a:t>uốn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nắn</a:t>
            </a:r>
            <a:r>
              <a:rPr lang="en-US" sz="2000" dirty="0">
                <a:latin typeface="UTM Avo" panose="02040603050506020204" pitchFamily="18" charset="0"/>
              </a:rPr>
              <a:t>    ,  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nắn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nót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- (</a:t>
            </a:r>
            <a:r>
              <a:rPr lang="en-US" sz="2000" dirty="0" err="1">
                <a:latin typeface="UTM Avo" panose="02040603050506020204" pitchFamily="18" charset="0"/>
              </a:rPr>
              <a:t>vần</a:t>
            </a:r>
            <a:r>
              <a:rPr lang="en-US" sz="2000" dirty="0">
                <a:latin typeface="UTM Avo" panose="02040603050506020204" pitchFamily="18" charset="0"/>
              </a:rPr>
              <a:t>/</a:t>
            </a:r>
            <a:r>
              <a:rPr lang="en-US" sz="2000" dirty="0" err="1">
                <a:latin typeface="UTM Avo" panose="02040603050506020204" pitchFamily="18" charset="0"/>
              </a:rPr>
              <a:t>vầng</a:t>
            </a:r>
            <a:r>
              <a:rPr lang="en-US" sz="2000" dirty="0">
                <a:latin typeface="UTM Avo" panose="02040603050506020204" pitchFamily="18" charset="0"/>
              </a:rPr>
              <a:t>):     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vần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thơ</a:t>
            </a:r>
            <a:r>
              <a:rPr lang="en-US" sz="2000" dirty="0">
                <a:latin typeface="UTM Avo" panose="02040603050506020204" pitchFamily="18" charset="0"/>
              </a:rPr>
              <a:t> ,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vầng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trăng</a:t>
            </a:r>
            <a:r>
              <a:rPr lang="en-US" sz="2000" dirty="0">
                <a:latin typeface="UTM Avo" panose="02040603050506020204" pitchFamily="18" charset="0"/>
              </a:rPr>
              <a:t> ,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vầng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trán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- (</a:t>
            </a:r>
            <a:r>
              <a:rPr lang="en-US" sz="2000" dirty="0" err="1">
                <a:latin typeface="UTM Avo" panose="02040603050506020204" pitchFamily="18" charset="0"/>
              </a:rPr>
              <a:t>vân</a:t>
            </a:r>
            <a:r>
              <a:rPr lang="en-US" sz="2000" dirty="0">
                <a:latin typeface="UTM Avo" panose="02040603050506020204" pitchFamily="18" charset="0"/>
              </a:rPr>
              <a:t>/</a:t>
            </a:r>
            <a:r>
              <a:rPr lang="en-US" sz="2000" dirty="0" err="1">
                <a:latin typeface="UTM Avo" panose="02040603050506020204" pitchFamily="18" charset="0"/>
              </a:rPr>
              <a:t>vâng</a:t>
            </a:r>
            <a:r>
              <a:rPr lang="en-US" sz="2000" dirty="0">
                <a:latin typeface="UTM Avo" panose="02040603050506020204" pitchFamily="18" charset="0"/>
              </a:rPr>
              <a:t>):     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vân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gỗ</a:t>
            </a:r>
            <a:r>
              <a:rPr lang="en-US" sz="2000" dirty="0">
                <a:latin typeface="UTM Avo" panose="02040603050506020204" pitchFamily="18" charset="0"/>
              </a:rPr>
              <a:t> ,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vâng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lời</a:t>
            </a:r>
            <a:r>
              <a:rPr lang="en-US" sz="2000" dirty="0">
                <a:latin typeface="UTM Avo" panose="02040603050506020204" pitchFamily="18" charset="0"/>
              </a:rPr>
              <a:t> ,   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vân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tay</a:t>
            </a:r>
            <a:endParaRPr lang="en-US" sz="2000" dirty="0">
              <a:latin typeface="UTM Avo" panose="0204060305050602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B4C211-AD68-4ABB-9937-F80B5AEFDEB4}"/>
              </a:ext>
            </a:extLst>
          </p:cNvPr>
          <p:cNvSpPr/>
          <p:nvPr/>
        </p:nvSpPr>
        <p:spPr>
          <a:xfrm>
            <a:off x="4236385" y="2063819"/>
            <a:ext cx="72442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17CA16-3CD2-4A5A-8F86-785B995ABBB1}"/>
              </a:ext>
            </a:extLst>
          </p:cNvPr>
          <p:cNvSpPr/>
          <p:nvPr/>
        </p:nvSpPr>
        <p:spPr>
          <a:xfrm>
            <a:off x="5848875" y="2063819"/>
            <a:ext cx="72442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74624A-66EE-4E8B-B0A3-9B77B1E19E03}"/>
              </a:ext>
            </a:extLst>
          </p:cNvPr>
          <p:cNvSpPr/>
          <p:nvPr/>
        </p:nvSpPr>
        <p:spPr>
          <a:xfrm>
            <a:off x="6736945" y="2063819"/>
            <a:ext cx="72442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82BF45-1E91-4417-B85D-E57AB544C573}"/>
              </a:ext>
            </a:extLst>
          </p:cNvPr>
          <p:cNvSpPr/>
          <p:nvPr/>
        </p:nvSpPr>
        <p:spPr>
          <a:xfrm>
            <a:off x="4921477" y="2544465"/>
            <a:ext cx="72442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D01760-DCA9-48F6-8789-418C50384B42}"/>
              </a:ext>
            </a:extLst>
          </p:cNvPr>
          <p:cNvSpPr/>
          <p:nvPr/>
        </p:nvSpPr>
        <p:spPr>
          <a:xfrm>
            <a:off x="6317657" y="2544465"/>
            <a:ext cx="72442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61E3E6-336C-41C5-B7D8-23C384D3BFB4}"/>
              </a:ext>
            </a:extLst>
          </p:cNvPr>
          <p:cNvSpPr/>
          <p:nvPr/>
        </p:nvSpPr>
        <p:spPr>
          <a:xfrm>
            <a:off x="7212392" y="2544465"/>
            <a:ext cx="72442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D1D5B5-A620-47AC-9D1E-29C7429B1C6D}"/>
              </a:ext>
            </a:extLst>
          </p:cNvPr>
          <p:cNvSpPr/>
          <p:nvPr/>
        </p:nvSpPr>
        <p:spPr>
          <a:xfrm>
            <a:off x="4197057" y="2973187"/>
            <a:ext cx="72442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5470B0-6773-4786-89B5-C61C1D222C96}"/>
              </a:ext>
            </a:extLst>
          </p:cNvPr>
          <p:cNvSpPr/>
          <p:nvPr/>
        </p:nvSpPr>
        <p:spPr>
          <a:xfrm>
            <a:off x="5534245" y="2973187"/>
            <a:ext cx="72442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1F6274-80C4-4B88-9EF5-D7FB3414314F}"/>
              </a:ext>
            </a:extLst>
          </p:cNvPr>
          <p:cNvSpPr/>
          <p:nvPr/>
        </p:nvSpPr>
        <p:spPr>
          <a:xfrm>
            <a:off x="7128651" y="2973187"/>
            <a:ext cx="72442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79DFA4-AD04-4AFB-B3FA-6497DC529CDA}"/>
              </a:ext>
            </a:extLst>
          </p:cNvPr>
          <p:cNvSpPr/>
          <p:nvPr/>
        </p:nvSpPr>
        <p:spPr>
          <a:xfrm>
            <a:off x="4197057" y="3429137"/>
            <a:ext cx="72442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E9DB1BC-928D-4ED2-944E-864CF5B6B0B8}"/>
              </a:ext>
            </a:extLst>
          </p:cNvPr>
          <p:cNvSpPr/>
          <p:nvPr/>
        </p:nvSpPr>
        <p:spPr>
          <a:xfrm>
            <a:off x="5479864" y="3429137"/>
            <a:ext cx="72442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200706-1F39-4964-BB8E-45A4DE00FC11}"/>
              </a:ext>
            </a:extLst>
          </p:cNvPr>
          <p:cNvSpPr/>
          <p:nvPr/>
        </p:nvSpPr>
        <p:spPr>
          <a:xfrm>
            <a:off x="6682174" y="3429137"/>
            <a:ext cx="724420" cy="292100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Sự hình thành dấu vân tay ở con người | Vinmec">
            <a:extLst>
              <a:ext uri="{FF2B5EF4-FFF2-40B4-BE49-F238E27FC236}">
                <a16:creationId xmlns:a16="http://schemas.microsoft.com/office/drawing/2014/main" id="{6432BDB2-545A-4A31-B8B2-0BBB6751D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864" y="3857859"/>
            <a:ext cx="2585861" cy="1606369"/>
          </a:xfrm>
          <a:prstGeom prst="roundRect">
            <a:avLst>
              <a:gd name="adj" fmla="val 28914"/>
            </a:avLst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Sàn nhựa vân gỗ Spappy GH-8025">
            <a:extLst>
              <a:ext uri="{FF2B5EF4-FFF2-40B4-BE49-F238E27FC236}">
                <a16:creationId xmlns:a16="http://schemas.microsoft.com/office/drawing/2014/main" id="{560556BD-DF3B-4E4E-AB65-D978946AC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205" y="3977220"/>
            <a:ext cx="1989303" cy="136764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9103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E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2600" y="372532"/>
            <a:ext cx="11226800" cy="6146800"/>
          </a:xfrm>
          <a:prstGeom prst="rect">
            <a:avLst/>
          </a:prstGeom>
          <a:noFill/>
          <a:ln w="38100">
            <a:solidFill>
              <a:srgbClr val="E77E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88" t="11370" r="19404" b="43291"/>
          <a:stretch/>
        </p:blipFill>
        <p:spPr>
          <a:xfrm>
            <a:off x="8914938" y="1921466"/>
            <a:ext cx="2516088" cy="187496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>
            <a:off x="8686801" y="-19524"/>
            <a:ext cx="3505200" cy="16023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7" t="23471" r="-966" b="-696"/>
          <a:stretch/>
        </p:blipFill>
        <p:spPr>
          <a:xfrm>
            <a:off x="9652001" y="3402909"/>
            <a:ext cx="2540000" cy="3421222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941638" y="956385"/>
            <a:ext cx="771036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0" i="0" u="none" strike="noStrike" kern="1200" cap="none" spc="0" normalizeH="0" baseline="0" noProof="0" dirty="0" err="1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rPr>
              <a:t>Củng</a:t>
            </a:r>
            <a:r>
              <a:rPr kumimoji="0" lang="en-US" altLang="zh-CN" sz="11500" b="0" i="0" u="none" strike="noStrike" kern="1200" cap="none" spc="0" normalizeH="0" noProof="0" dirty="0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rPr>
              <a:t> </a:t>
            </a:r>
            <a:r>
              <a:rPr kumimoji="0" lang="en-US" altLang="zh-CN" sz="11500" b="0" i="0" u="none" strike="noStrike" kern="1200" cap="none" spc="0" normalizeH="0" noProof="0" dirty="0" err="1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</a:rPr>
              <a:t>cố</a:t>
            </a:r>
            <a:endParaRPr kumimoji="0" lang="en-US" altLang="zh-CN" sz="11500" b="0" i="0" u="none" strike="noStrike" kern="1200" cap="none" spc="0" normalizeH="0" noProof="0" dirty="0">
              <a:ln w="38100">
                <a:solidFill>
                  <a:prstClr val="black"/>
                </a:solidFill>
              </a:ln>
              <a:solidFill>
                <a:srgbClr val="FE622A"/>
              </a:solidFill>
              <a:effectLst/>
              <a:uLnTx/>
              <a:uFillTx/>
              <a:latin typeface="字魂27号-布丁体" panose="00000500000000000000" pitchFamily="2" charset="-122"/>
              <a:ea typeface="字魂27号-布丁体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1500" baseline="0" dirty="0" err="1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Dặn</a:t>
            </a:r>
            <a:r>
              <a:rPr lang="en-US" altLang="zh-CN" sz="11500" baseline="0" dirty="0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 </a:t>
            </a:r>
            <a:r>
              <a:rPr lang="en-US" altLang="zh-CN" sz="11500" baseline="0" dirty="0" err="1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dò</a:t>
            </a:r>
            <a:endParaRPr kumimoji="0" lang="zh-CN" altLang="en-US" sz="11500" b="0" i="0" u="none" strike="noStrike" kern="1200" cap="none" spc="0" normalizeH="0" baseline="0" noProof="0" dirty="0">
              <a:ln w="38100">
                <a:solidFill>
                  <a:prstClr val="black"/>
                </a:solidFill>
              </a:ln>
              <a:solidFill>
                <a:srgbClr val="FE622A"/>
              </a:solidFill>
              <a:effectLst/>
              <a:uLnTx/>
              <a:uFillTx/>
              <a:latin typeface="字魂27号-布丁体" panose="00000500000000000000" pitchFamily="2" charset="-122"/>
              <a:ea typeface="字魂27号-布丁体" panose="00000500000000000000" pitchFamily="2" charset="-122"/>
              <a:cs typeface="+mn-cs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/>
        </p:blipFill>
        <p:spPr>
          <a:xfrm>
            <a:off x="0" y="2180463"/>
            <a:ext cx="6536102" cy="467753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30917" y="2080238"/>
            <a:ext cx="4353354" cy="4690367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-600092" y="-262401"/>
            <a:ext cx="1595168" cy="1595168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/>
        </p:blipFill>
        <p:spPr>
          <a:xfrm>
            <a:off x="8339928" y="4101002"/>
            <a:ext cx="2208059" cy="257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5501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/>
      <p:bldP spid="22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247</Words>
  <Application>Microsoft Office PowerPoint</Application>
  <PresentationFormat>Widescreen</PresentationFormat>
  <Paragraphs>38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等线</vt:lpstr>
      <vt:lpstr>等线 Light</vt:lpstr>
      <vt:lpstr>Arial</vt:lpstr>
      <vt:lpstr>Arial-Rounded</vt:lpstr>
      <vt:lpstr>Calibri</vt:lpstr>
      <vt:lpstr>HP001 4 hang 1 ô ly</vt:lpstr>
      <vt:lpstr>Kalam</vt:lpstr>
      <vt:lpstr>Montserrat</vt:lpstr>
      <vt:lpstr>UTM Avo</vt:lpstr>
      <vt:lpstr>字魂27号-布丁体</vt:lpstr>
      <vt:lpstr>Office 主题​​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2. Viết tên 2 tác giả của những cuốn sách em đã học</vt:lpstr>
      <vt:lpstr>3. Chọn a hoặc b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Nguyen Dang  Dat</cp:lastModifiedBy>
  <cp:revision>6</cp:revision>
  <dcterms:created xsi:type="dcterms:W3CDTF">2021-07-29T07:51:23Z</dcterms:created>
  <dcterms:modified xsi:type="dcterms:W3CDTF">2022-10-18T06:05:53Z</dcterms:modified>
</cp:coreProperties>
</file>