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57" r:id="rId5"/>
    <p:sldId id="522" r:id="rId6"/>
    <p:sldId id="2925" r:id="rId7"/>
    <p:sldId id="2926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C311-80E2-4D71-ADC8-56554856C83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6864-F9A0-4079-A87E-30CCCE7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139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08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86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06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291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129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301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137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48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9743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099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5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7759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419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63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8428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36681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495399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118641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521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959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158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1133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6937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98821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2794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903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24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726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63294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71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04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5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0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373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6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6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35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118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9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9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Cho biết phiếu đọc sách dưới đây của bạn Nam có nội dung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2F79-0DEC-4D56-8CE0-9D8EB0720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3463771" y="2432917"/>
            <a:ext cx="6061368" cy="29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01548-5739-4763-9E8C-06F39B91BA58}"/>
              </a:ext>
            </a:extLst>
          </p:cNvPr>
          <p:cNvSpPr txBox="1"/>
          <p:nvPr/>
        </p:nvSpPr>
        <p:spPr>
          <a:xfrm>
            <a:off x="1171852" y="514072"/>
            <a:ext cx="901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66261-A5A9-4C77-9EE0-556F832FC05D}"/>
              </a:ext>
            </a:extLst>
          </p:cNvPr>
          <p:cNvGrpSpPr/>
          <p:nvPr/>
        </p:nvGrpSpPr>
        <p:grpSpPr>
          <a:xfrm>
            <a:off x="2389312" y="1743885"/>
            <a:ext cx="6277733" cy="3371780"/>
            <a:chOff x="775055" y="1847920"/>
            <a:chExt cx="6277733" cy="3371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52119-7DF6-49C2-AF69-A8ACFE3E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2F1BFB-2ECB-40FA-98B0-690FB5B0F0C4}"/>
                </a:ext>
              </a:extLst>
            </p:cNvPr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Ph</a:t>
              </a:r>
              <a:r>
                <a:rPr lang="el-GR" sz="2800" b="1" dirty="0">
                  <a:latin typeface="HP001 4 hàng" panose="020B0603050302020204" pitchFamily="34" charset="0"/>
                </a:rPr>
                <a:t>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Ğu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đǌ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E0EA0-4D55-4E38-8273-11F83F24EC82}"/>
                </a:ext>
              </a:extLst>
            </p:cNvPr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Ngày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A83D9-55E9-4F15-87D1-248CE71644CF}"/>
                </a:ext>
              </a:extLst>
            </p:cNvPr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ε: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E995A-0823-41D6-A543-9BE16D5FEA2C}"/>
                </a:ext>
              </a:extLst>
            </p:cNvPr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Ǉác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giả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F0E52-CF09-4D76-949E-93D04A520A57}"/>
                </a:ext>
              </a:extLst>
            </p:cNvPr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</a:rPr>
                <a:t>Đ</a:t>
              </a:r>
              <a:r>
                <a:rPr lang="el-GR" sz="2800" b="1" dirty="0">
                  <a:latin typeface="HP001 4 hàng" panose="020B0603050302020204" pitchFamily="34" charset="0"/>
                </a:rPr>
                <a:t>Ηϛ</a:t>
              </a:r>
              <a:r>
                <a:rPr lang="en-US" sz="2800" b="1" dirty="0">
                  <a:latin typeface="HP001 4 hàng" panose="020B0603050302020204" pitchFamily="34" charset="0"/>
                </a:rPr>
                <a:t>u </a:t>
              </a:r>
              <a:r>
                <a:rPr lang="en-US" sz="2800" b="1" dirty="0" err="1">
                  <a:latin typeface="HP001 4 hàng" panose="020B0603050302020204" pitchFamily="34" charset="0"/>
                </a:rPr>
                <a:t>em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l-GR" sz="2800" b="1" dirty="0">
                  <a:latin typeface="HP001 4 hàng" panose="020B0603050302020204" pitchFamily="34" charset="0"/>
                </a:rPr>
                <a:t>κ</a:t>
              </a:r>
              <a:r>
                <a:rPr lang="en-US" sz="2800" b="1" dirty="0">
                  <a:latin typeface="HP001 4 hàng" panose="020B0603050302020204" pitchFamily="34" charset="0"/>
                </a:rPr>
                <a:t>í</a:t>
              </a:r>
              <a:r>
                <a:rPr lang="el-GR" sz="2800" b="1" dirty="0">
                  <a:latin typeface="HP001 4 hàng" panose="020B0603050302020204" pitchFamily="34" charset="0"/>
                </a:rPr>
                <a:t>ε 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ất</a:t>
              </a:r>
              <a:r>
                <a:rPr lang="en-US" sz="2800" b="1" dirty="0">
                  <a:latin typeface="HP001 4 hàng" panose="020B0603050302020204" pitchFamily="34" charset="0"/>
                </a:rPr>
                <a:t>: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22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5F3A0-0E0B-4EF1-BE19-A5C8B7C2658F}"/>
              </a:ext>
            </a:extLst>
          </p:cNvPr>
          <p:cNvGrpSpPr/>
          <p:nvPr/>
        </p:nvGrpSpPr>
        <p:grpSpPr>
          <a:xfrm>
            <a:off x="2308195" y="2240478"/>
            <a:ext cx="6062370" cy="3503374"/>
            <a:chOff x="1567807" y="2321083"/>
            <a:chExt cx="4068434" cy="2399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3122E-CDE3-4663-9378-AB57D002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4D37B47-3BE9-4C34-A1AF-496F90149F10}"/>
                </a:ext>
              </a:extLst>
            </p:cNvPr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08A633-D177-4E82-9BFF-270E4BA28908}"/>
              </a:ext>
            </a:extLst>
          </p:cNvPr>
          <p:cNvSpPr txBox="1"/>
          <p:nvPr/>
        </p:nvSpPr>
        <p:spPr>
          <a:xfrm>
            <a:off x="2787618" y="544233"/>
            <a:ext cx="661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6105A-AAAC-48B0-B8B1-CE8E2E0D715F}"/>
              </a:ext>
            </a:extLst>
          </p:cNvPr>
          <p:cNvGrpSpPr/>
          <p:nvPr/>
        </p:nvGrpSpPr>
        <p:grpSpPr>
          <a:xfrm>
            <a:off x="6299990" y="2013609"/>
            <a:ext cx="5892010" cy="1065704"/>
            <a:chOff x="4607925" y="1727173"/>
            <a:chExt cx="5892010" cy="1065704"/>
          </a:xfrm>
        </p:grpSpPr>
        <p:grpSp>
          <p:nvGrpSpPr>
            <p:cNvPr id="7" name="Google Shape;1267;p48">
              <a:extLst>
                <a:ext uri="{FF2B5EF4-FFF2-40B4-BE49-F238E27FC236}">
                  <a16:creationId xmlns:a16="http://schemas.microsoft.com/office/drawing/2014/main" id="{3437217B-4205-43C6-A75B-DDA592B3C38A}"/>
                </a:ext>
              </a:extLst>
            </p:cNvPr>
            <p:cNvGrpSpPr/>
            <p:nvPr/>
          </p:nvGrpSpPr>
          <p:grpSpPr>
            <a:xfrm rot="5400000" flipH="1">
              <a:off x="6757707" y="-422609"/>
              <a:ext cx="1065704" cy="5365267"/>
              <a:chOff x="2600194" y="817750"/>
              <a:chExt cx="737974" cy="4120833"/>
            </a:xfrm>
          </p:grpSpPr>
          <p:sp>
            <p:nvSpPr>
              <p:cNvPr id="9" name="Google Shape;1268;p48">
                <a:extLst>
                  <a:ext uri="{FF2B5EF4-FFF2-40B4-BE49-F238E27FC236}">
                    <a16:creationId xmlns:a16="http://schemas.microsoft.com/office/drawing/2014/main" id="{49A0DE32-9199-447F-875D-FAE877A3BF3F}"/>
                  </a:ext>
                </a:extLst>
              </p:cNvPr>
              <p:cNvSpPr/>
              <p:nvPr/>
            </p:nvSpPr>
            <p:spPr>
              <a:xfrm>
                <a:off x="2600194" y="817750"/>
                <a:ext cx="737974" cy="4120833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Google Shape;1269;p48">
                <a:extLst>
                  <a:ext uri="{FF2B5EF4-FFF2-40B4-BE49-F238E27FC236}">
                    <a16:creationId xmlns:a16="http://schemas.microsoft.com/office/drawing/2014/main" id="{B30C5194-614C-4838-A513-49631A73B3B6}"/>
                  </a:ext>
                </a:extLst>
              </p:cNvPr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235FD-33D0-47A7-9AE1-5C65E1EFB9D8}"/>
                </a:ext>
              </a:extLst>
            </p:cNvPr>
            <p:cNvSpPr txBox="1"/>
            <p:nvPr/>
          </p:nvSpPr>
          <p:spPr>
            <a:xfrm>
              <a:off x="5046137" y="1838679"/>
              <a:ext cx="5453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phiêu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hay.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Dế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Trũi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HP001 4 hàng</vt:lpstr>
      <vt:lpstr>Quicksand Medium</vt:lpstr>
      <vt:lpstr>Times New Roman</vt:lpstr>
      <vt:lpstr>千图网拥有20W+精美PPT模板 更多PPT模板下载至：www.58pic.com/office/ppt​​</vt:lpstr>
      <vt:lpstr>6_Office Theme</vt:lpstr>
      <vt:lpstr>Hoạt động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3</cp:revision>
  <dcterms:created xsi:type="dcterms:W3CDTF">2021-07-29T08:56:41Z</dcterms:created>
  <dcterms:modified xsi:type="dcterms:W3CDTF">2022-10-18T06:02:49Z</dcterms:modified>
</cp:coreProperties>
</file>