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9"/>
  </p:notesMasterIdLst>
  <p:sldIdLst>
    <p:sldId id="3401" r:id="rId9"/>
    <p:sldId id="266" r:id="rId10"/>
    <p:sldId id="256" r:id="rId11"/>
    <p:sldId id="262" r:id="rId12"/>
    <p:sldId id="259" r:id="rId13"/>
    <p:sldId id="3399" r:id="rId14"/>
    <p:sldId id="3402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7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31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0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38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3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600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9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1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53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0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18" Type="http://schemas.openxmlformats.org/officeDocument/2006/relationships/image" Target="../media/image59.png"/><Relationship Id="rId3" Type="http://schemas.openxmlformats.org/officeDocument/2006/relationships/image" Target="../media/image51.png"/><Relationship Id="rId21" Type="http://schemas.openxmlformats.org/officeDocument/2006/relationships/image" Target="../media/image61.png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17" Type="http://schemas.microsoft.com/office/2007/relationships/hdphoto" Target="../media/hdphoto7.wdp"/><Relationship Id="rId2" Type="http://schemas.openxmlformats.org/officeDocument/2006/relationships/image" Target="../media/image50.jpeg"/><Relationship Id="rId16" Type="http://schemas.openxmlformats.org/officeDocument/2006/relationships/image" Target="../media/image58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microsoft.com/office/2007/relationships/hdphoto" Target="../media/hdphoto3.wdp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0.png"/><Relationship Id="rId3" Type="http://schemas.microsoft.com/office/2007/relationships/hdphoto" Target="../media/hdphoto8.wdp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gif"/><Relationship Id="rId15" Type="http://schemas.openxmlformats.org/officeDocument/2006/relationships/image" Target="../media/image71.jpe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microsoft.com/office/2007/relationships/hdphoto" Target="../media/hdphoto9.wdp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microsoft.com/office/2007/relationships/hdphoto" Target="../media/hdphoto10.wdp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59.png"/><Relationship Id="rId4" Type="http://schemas.openxmlformats.org/officeDocument/2006/relationships/image" Target="../media/image64.gif"/><Relationship Id="rId9" Type="http://schemas.microsoft.com/office/2007/relationships/hdphoto" Target="../media/hdphoto9.wdp"/><Relationship Id="rId1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microsoft.com/office/2007/relationships/hdphoto" Target="../media/hdphoto11.wdp"/><Relationship Id="rId12" Type="http://schemas.openxmlformats.org/officeDocument/2006/relationships/image" Target="../media/image60.png"/><Relationship Id="rId17" Type="http://schemas.openxmlformats.org/officeDocument/2006/relationships/image" Target="../media/image78.png"/><Relationship Id="rId2" Type="http://schemas.openxmlformats.org/officeDocument/2006/relationships/image" Target="../media/image7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7.png"/><Relationship Id="rId10" Type="http://schemas.openxmlformats.org/officeDocument/2006/relationships/image" Target="../media/image59.png"/><Relationship Id="rId4" Type="http://schemas.openxmlformats.org/officeDocument/2006/relationships/image" Target="../media/image64.gif"/><Relationship Id="rId9" Type="http://schemas.microsoft.com/office/2007/relationships/hdphoto" Target="../media/hdphoto9.wdp"/><Relationship Id="rId1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Khởi</a:t>
            </a:r>
            <a:r>
              <a:rPr lang="en-US" sz="80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8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Mì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B.Bún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C.Cháo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Phở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món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87D84-246E-4BA2-86C2-6278BD1A57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phục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truyền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thống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Việt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Nam?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Kimono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B.Áo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dài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00FF"/>
                </a:solidFill>
                <a:latin typeface="Calibri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/>
              </a:rPr>
              <a:t>xám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 err="1">
                <a:solidFill>
                  <a:srgbClr val="0000FF"/>
                </a:solidFill>
                <a:latin typeface="Calibri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lá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mũ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ô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mưa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F32BA-F600-45B5-B39E-77FD0ECE8A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4131" y="0"/>
            <a:ext cx="4052323" cy="21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34892" y="2064771"/>
            <a:ext cx="827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 4: Luyện từ và 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2"/>
            <a:ext cx="12187239" cy="6855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62" y="828591"/>
            <a:ext cx="11674818" cy="416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…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 1: Mở rộng vốn từ về sản phẩm</a:t>
            </a: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truyền thống của đất nước; Câu giới thiệu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601977" y="1619794"/>
            <a:ext cx="5579239" cy="49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9AE99-A39E-4815-B33A-83818D727118}"/>
              </a:ext>
            </a:extLst>
          </p:cNvPr>
          <p:cNvSpPr/>
          <p:nvPr/>
        </p:nvSpPr>
        <p:spPr>
          <a:xfrm>
            <a:off x="1003469" y="647700"/>
            <a:ext cx="10170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 Tìm từ ngữ chỉ sự vật tương ứng với mỗi lời giải thích dưới đây: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44FC53-6CA8-4E2C-9A71-C71D6BCFF329}"/>
              </a:ext>
            </a:extLst>
          </p:cNvPr>
          <p:cNvSpPr/>
          <p:nvPr/>
        </p:nvSpPr>
        <p:spPr>
          <a:xfrm>
            <a:off x="1143839" y="1285443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Món ăn gồm bánh phở và thịt, chan nước dùng.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Trang phục truyền thống của người Việt Nam.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 chơi dân gian được nặn bằng bột màu hấp chín, thường có hình con vật.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EA9D8A-B918-43B8-A2F4-1591397C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36179"/>
            <a:ext cx="7743929" cy="1694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8362CA-81A4-4276-9319-3CE3876F378E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AE725B-87DC-45A7-A7B5-1B04AB1B27DD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1E464B-B938-41E1-A75A-288618CBA53B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070AB-151A-4423-A65F-4E1205510A28}"/>
              </a:ext>
            </a:extLst>
          </p:cNvPr>
          <p:cNvSpPr txBox="1"/>
          <p:nvPr/>
        </p:nvSpPr>
        <p:spPr>
          <a:xfrm>
            <a:off x="2551734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02E7F6-FF26-4E2A-9F51-32CE659CBBA1}"/>
              </a:ext>
            </a:extLst>
          </p:cNvPr>
          <p:cNvSpPr txBox="1"/>
          <p:nvPr/>
        </p:nvSpPr>
        <p:spPr>
          <a:xfrm>
            <a:off x="1926761" y="420948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Nón lá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3932D-8853-4A60-8054-EE3E3C187460}"/>
              </a:ext>
            </a:extLst>
          </p:cNvPr>
          <p:cNvSpPr txBox="1"/>
          <p:nvPr/>
        </p:nvSpPr>
        <p:spPr>
          <a:xfrm>
            <a:off x="3921971" y="4185344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Áo dài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B39F7-8B86-4F16-BFFC-8822AEE4C01D}"/>
              </a:ext>
            </a:extLst>
          </p:cNvPr>
          <p:cNvSpPr txBox="1"/>
          <p:nvPr/>
        </p:nvSpPr>
        <p:spPr>
          <a:xfrm>
            <a:off x="5965193" y="4185344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Tò 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5F634A-28BD-4793-AAFE-5B25C0CA8A43}"/>
              </a:ext>
            </a:extLst>
          </p:cNvPr>
          <p:cNvSpPr txBox="1"/>
          <p:nvPr/>
        </p:nvSpPr>
        <p:spPr>
          <a:xfrm>
            <a:off x="7774672" y="4209487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3904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8B83F-4753-4CB0-83EA-965F6D754ABA}"/>
              </a:ext>
            </a:extLst>
          </p:cNvPr>
          <p:cNvSpPr/>
          <p:nvPr/>
        </p:nvSpPr>
        <p:spPr>
          <a:xfrm>
            <a:off x="1782509" y="4582905"/>
            <a:ext cx="865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3. Đặt một câu giới thiệu về quê em hoặc nơi em ở.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1566C-411C-49B3-8ECD-859F3334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886" y="1654106"/>
            <a:ext cx="8650762" cy="282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1019614" y="620283"/>
            <a:ext cx="10857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2. Kết hợp từ ngữ ở cột A với từ ngữ ở cột B để tạo câu giới thiệu.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486A0-B72A-4141-8E22-E403F7836B04}"/>
              </a:ext>
            </a:extLst>
          </p:cNvPr>
          <p:cNvCxnSpPr>
            <a:cxnSpLocks/>
          </p:cNvCxnSpPr>
          <p:nvPr/>
        </p:nvCxnSpPr>
        <p:spPr>
          <a:xfrm>
            <a:off x="4765692" y="2601333"/>
            <a:ext cx="1470504" cy="941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2D574D-F3B0-4229-8E7C-1D4C1D0AB20B}"/>
              </a:ext>
            </a:extLst>
          </p:cNvPr>
          <p:cNvCxnSpPr>
            <a:cxnSpLocks/>
          </p:cNvCxnSpPr>
          <p:nvPr/>
        </p:nvCxnSpPr>
        <p:spPr>
          <a:xfrm>
            <a:off x="4765693" y="3381033"/>
            <a:ext cx="1393993" cy="777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5D499A-180B-4062-B9C7-64D5785B0831}"/>
              </a:ext>
            </a:extLst>
          </p:cNvPr>
          <p:cNvCxnSpPr>
            <a:cxnSpLocks/>
          </p:cNvCxnSpPr>
          <p:nvPr/>
        </p:nvCxnSpPr>
        <p:spPr>
          <a:xfrm flipV="1">
            <a:off x="4765693" y="2679698"/>
            <a:ext cx="1393993" cy="148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7F747778-A534-4A4F-B002-1ED4D097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8" y="1359013"/>
            <a:ext cx="8028519" cy="51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6B723CDB-1249-4B39-A196-1738EFEA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7" y="1359013"/>
            <a:ext cx="8028519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>
            <a:extLst>
              <a:ext uri="{FF2B5EF4-FFF2-40B4-BE49-F238E27FC236}">
                <a16:creationId xmlns:a16="http://schemas.microsoft.com/office/drawing/2014/main" id="{15CCF661-E73A-4D40-8949-2D478821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09" y="1492832"/>
            <a:ext cx="8599535" cy="4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253</Words>
  <Application>Microsoft Office PowerPoint</Application>
  <PresentationFormat>Widescreen</PresentationFormat>
  <Paragraphs>46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等线</vt:lpstr>
      <vt:lpstr>HP001 4 hàng</vt:lpstr>
      <vt:lpstr>黑体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2022-03-28T04:23:58Z</dcterms:modified>
</cp:coreProperties>
</file>