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0" r:id="rId2"/>
    <p:sldId id="283" r:id="rId3"/>
    <p:sldId id="259" r:id="rId4"/>
    <p:sldId id="329" r:id="rId5"/>
    <p:sldId id="330" r:id="rId6"/>
    <p:sldId id="332" r:id="rId7"/>
    <p:sldId id="333" r:id="rId8"/>
    <p:sldId id="334" r:id="rId9"/>
    <p:sldId id="335" r:id="rId10"/>
    <p:sldId id="267" r:id="rId11"/>
    <p:sldId id="269" r:id="rId12"/>
    <p:sldId id="270" r:id="rId13"/>
    <p:sldId id="340" r:id="rId14"/>
    <p:sldId id="341" r:id="rId15"/>
    <p:sldId id="271" r:id="rId16"/>
    <p:sldId id="342" r:id="rId17"/>
    <p:sldId id="343" r:id="rId18"/>
    <p:sldId id="344" r:id="rId19"/>
    <p:sldId id="345" r:id="rId20"/>
    <p:sldId id="279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16" autoAdjust="0"/>
  </p:normalViewPr>
  <p:slideViewPr>
    <p:cSldViewPr snapToGrid="0">
      <p:cViewPr>
        <p:scale>
          <a:sx n="50" d="100"/>
          <a:sy n="50" d="100"/>
        </p:scale>
        <p:origin x="24" y="28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31/03/2022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822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99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3EADD-DD6E-417E-AD43-A405B7029C3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9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image" Target="../media/image10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microsoft.com/office/2007/relationships/hdphoto" Target="../media/hdphoto6.wdp"/><Relationship Id="rId17" Type="http://schemas.openxmlformats.org/officeDocument/2006/relationships/slide" Target="slide7.xml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0.jpg"/><Relationship Id="rId15" Type="http://schemas.openxmlformats.org/officeDocument/2006/relationships/image" Target="../media/image16.gif"/><Relationship Id="rId23" Type="http://schemas.openxmlformats.org/officeDocument/2006/relationships/slide" Target="slide6.xml"/><Relationship Id="rId10" Type="http://schemas.openxmlformats.org/officeDocument/2006/relationships/image" Target="../media/image14.gif"/><Relationship Id="rId19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3.jpg"/><Relationship Id="rId14" Type="http://schemas.microsoft.com/office/2007/relationships/hdphoto" Target="../media/hdphoto7.wdp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gif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4.gif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3.gif"/><Relationship Id="rId19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gif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4.gif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3.gif"/><Relationship Id="rId19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gif"/><Relationship Id="rId18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gif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4.gif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3.gif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gif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4.gif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image" Target="../media/image33.gif"/><Relationship Id="rId19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397143" y="-23571"/>
            <a:ext cx="2181379" cy="1962968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433749" y="4447699"/>
            <a:ext cx="2959109" cy="2067451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9044483" y="287064"/>
            <a:ext cx="1963371" cy="88898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45" y="4658769"/>
            <a:ext cx="2712944" cy="1915879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1689806" y="1861645"/>
            <a:ext cx="8812389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89;p1"/>
          <p:cNvSpPr txBox="1"/>
          <p:nvPr/>
        </p:nvSpPr>
        <p:spPr>
          <a:xfrm>
            <a:off x="5561812" y="4506319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0000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4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286562" y="3140737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422366" y="5343256"/>
            <a:ext cx="2021675" cy="15147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8319" y="2767280"/>
            <a:ext cx="67970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8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584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9099" y="2705725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2024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6117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181188" y="764445"/>
            <a:ext cx="51815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6105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9643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4178277"/>
            <a:ext cx="736291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500AAC-0089-4184-9E7F-5B226B5D3E00}"/>
              </a:ext>
            </a:extLst>
          </p:cNvPr>
          <p:cNvSpPr txBox="1"/>
          <p:nvPr/>
        </p:nvSpPr>
        <p:spPr>
          <a:xfrm>
            <a:off x="1780705" y="5296151"/>
            <a:ext cx="2343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025E12-3BD9-4DFF-AB35-36DDF71C57ED}"/>
              </a:ext>
            </a:extLst>
          </p:cNvPr>
          <p:cNvSpPr txBox="1"/>
          <p:nvPr/>
        </p:nvSpPr>
        <p:spPr>
          <a:xfrm>
            <a:off x="4197732" y="5332515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8B16948-A196-4AA0-A908-C54B6EF702F0}"/>
              </a:ext>
            </a:extLst>
          </p:cNvPr>
          <p:cNvSpPr txBox="1"/>
          <p:nvPr/>
        </p:nvSpPr>
        <p:spPr>
          <a:xfrm>
            <a:off x="1780705" y="6044233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E6B48F-1AA6-403E-9246-6F909C9A7883}"/>
              </a:ext>
            </a:extLst>
          </p:cNvPr>
          <p:cNvSpPr txBox="1"/>
          <p:nvPr/>
        </p:nvSpPr>
        <p:spPr>
          <a:xfrm>
            <a:off x="4197732" y="6044233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BC48A66-9EB7-4A4A-847B-9363362BBCB3}"/>
              </a:ext>
            </a:extLst>
          </p:cNvPr>
          <p:cNvSpPr txBox="1"/>
          <p:nvPr/>
        </p:nvSpPr>
        <p:spPr>
          <a:xfrm>
            <a:off x="7162799" y="5332515"/>
            <a:ext cx="241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3E124D-174A-47C2-8178-BB2CE9722B64}"/>
              </a:ext>
            </a:extLst>
          </p:cNvPr>
          <p:cNvSpPr txBox="1"/>
          <p:nvPr/>
        </p:nvSpPr>
        <p:spPr>
          <a:xfrm>
            <a:off x="9578845" y="5332515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468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/>
      <p:bldP spid="52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1389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5990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5089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8500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3955778"/>
            <a:ext cx="110660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B41C8-A985-48E3-A919-51AED9351B74}"/>
              </a:ext>
            </a:extLst>
          </p:cNvPr>
          <p:cNvSpPr txBox="1"/>
          <p:nvPr/>
        </p:nvSpPr>
        <p:spPr>
          <a:xfrm>
            <a:off x="2232434" y="5441040"/>
            <a:ext cx="826053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834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7136" y="138970"/>
            <a:ext cx="5995565" cy="635000"/>
            <a:chOff x="1253941" y="554838"/>
            <a:chExt cx="5995565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74666" y="599097"/>
              <a:ext cx="52748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196AD1-95D6-4DD7-B3C6-B9DB9686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9225" r="22065" b="39630"/>
          <a:stretch/>
        </p:blipFill>
        <p:spPr>
          <a:xfrm>
            <a:off x="3013074" y="1508972"/>
            <a:ext cx="5911851" cy="242348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7AB6CF-EFFD-42E9-8957-A6147AB17A8F}"/>
              </a:ext>
            </a:extLst>
          </p:cNvPr>
          <p:cNvSpPr txBox="1"/>
          <p:nvPr/>
        </p:nvSpPr>
        <p:spPr>
          <a:xfrm>
            <a:off x="1878941" y="850074"/>
            <a:ext cx="896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D1FD1A-FBAC-400D-9E95-938799596FBC}"/>
              </a:ext>
            </a:extLst>
          </p:cNvPr>
          <p:cNvSpPr txBox="1"/>
          <p:nvPr/>
        </p:nvSpPr>
        <p:spPr>
          <a:xfrm>
            <a:off x="694160" y="3955778"/>
            <a:ext cx="1106604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Ba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B41C8-A985-48E3-A919-51AED9351B74}"/>
              </a:ext>
            </a:extLst>
          </p:cNvPr>
          <p:cNvSpPr txBox="1"/>
          <p:nvPr/>
        </p:nvSpPr>
        <p:spPr>
          <a:xfrm>
            <a:off x="3819934" y="5349028"/>
            <a:ext cx="227606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+ 6 + 5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96A78-558A-4436-9456-DF192A009623}"/>
              </a:ext>
            </a:extLst>
          </p:cNvPr>
          <p:cNvSpPr txBox="1"/>
          <p:nvPr/>
        </p:nvSpPr>
        <p:spPr>
          <a:xfrm>
            <a:off x="6096000" y="5349028"/>
            <a:ext cx="227606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7347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p"/>
      <p:bldP spid="1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803021" y="2106861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2694267" y="1406417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7254406" y="3859986"/>
            <a:ext cx="470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6101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1146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1667 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4" grpId="0" uiExpand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61258" y="2066982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152504" y="1366538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7254406" y="3859986"/>
            <a:ext cx="4700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144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8902F35-D0F0-4FB0-9374-9227EF4E53BC}"/>
              </a:ext>
            </a:extLst>
          </p:cNvPr>
          <p:cNvGrpSpPr/>
          <p:nvPr/>
        </p:nvGrpSpPr>
        <p:grpSpPr>
          <a:xfrm>
            <a:off x="261258" y="150540"/>
            <a:ext cx="6114142" cy="692778"/>
            <a:chOff x="1011004" y="557947"/>
            <a:chExt cx="6114142" cy="6926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0FC29C-859D-4B83-8115-2F8F8056A45C}"/>
                </a:ext>
              </a:extLst>
            </p:cNvPr>
            <p:cNvSpPr txBox="1"/>
            <p:nvPr/>
          </p:nvSpPr>
          <p:spPr>
            <a:xfrm>
              <a:off x="1883641" y="634701"/>
              <a:ext cx="5241505" cy="523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363E92-DC7A-4F85-B424-C56E5A2D2F3A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B7BD65D-979A-49CC-80ED-C7777E3D65B5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CDFEB56-F08F-4B53-A37B-ACD376BEEBD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03051C5-5BF8-4351-8D07-83782DC9E32D}"/>
              </a:ext>
            </a:extLst>
          </p:cNvPr>
          <p:cNvCxnSpPr>
            <a:cxnSpLocks/>
          </p:cNvCxnSpPr>
          <p:nvPr/>
        </p:nvCxnSpPr>
        <p:spPr>
          <a:xfrm>
            <a:off x="1133895" y="750532"/>
            <a:ext cx="474734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9E1AC07-161A-4207-B308-40C8D0AA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15742" r="10487" b="27222"/>
          <a:stretch/>
        </p:blipFill>
        <p:spPr>
          <a:xfrm>
            <a:off x="261258" y="2066982"/>
            <a:ext cx="6585958" cy="3798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80B8E8-1D8F-40CF-A0DD-6650ADAA112C}"/>
              </a:ext>
            </a:extLst>
          </p:cNvPr>
          <p:cNvSpPr txBox="1"/>
          <p:nvPr/>
        </p:nvSpPr>
        <p:spPr>
          <a:xfrm>
            <a:off x="152504" y="1366538"/>
            <a:ext cx="6803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856A-2702-458A-9451-FE6ABDC92F8B}"/>
              </a:ext>
            </a:extLst>
          </p:cNvPr>
          <p:cNvSpPr txBox="1"/>
          <p:nvPr/>
        </p:nvSpPr>
        <p:spPr>
          <a:xfrm>
            <a:off x="7040283" y="2106861"/>
            <a:ext cx="49149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091561-7C93-4602-BE9D-A24568FB2597}"/>
              </a:ext>
            </a:extLst>
          </p:cNvPr>
          <p:cNvSpPr txBox="1"/>
          <p:nvPr/>
        </p:nvSpPr>
        <p:spPr>
          <a:xfrm>
            <a:off x="6232429" y="23514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8AA32-0666-462B-92FF-C099C81B8C29}"/>
              </a:ext>
            </a:extLst>
          </p:cNvPr>
          <p:cNvSpPr txBox="1"/>
          <p:nvPr/>
        </p:nvSpPr>
        <p:spPr>
          <a:xfrm>
            <a:off x="6232429" y="32785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9F0E0-9B87-45F5-830E-F841E6C7AF31}"/>
              </a:ext>
            </a:extLst>
          </p:cNvPr>
          <p:cNvSpPr txBox="1"/>
          <p:nvPr/>
        </p:nvSpPr>
        <p:spPr>
          <a:xfrm>
            <a:off x="6232429" y="4205623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1C924-EE8E-4AB4-BFBF-091B3154EEB1}"/>
              </a:ext>
            </a:extLst>
          </p:cNvPr>
          <p:cNvSpPr txBox="1"/>
          <p:nvPr/>
        </p:nvSpPr>
        <p:spPr>
          <a:xfrm>
            <a:off x="6232429" y="5175885"/>
            <a:ext cx="5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48193-9E6F-4D12-BD18-D17448E583E4}"/>
              </a:ext>
            </a:extLst>
          </p:cNvPr>
          <p:cNvSpPr txBox="1"/>
          <p:nvPr/>
        </p:nvSpPr>
        <p:spPr>
          <a:xfrm>
            <a:off x="7277100" y="4364910"/>
            <a:ext cx="4914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4640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5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5953A-A1A0-4A90-AD8C-BA6C8470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" t="32037" r="49063" b="4260"/>
          <a:stretch/>
        </p:blipFill>
        <p:spPr>
          <a:xfrm>
            <a:off x="152400" y="1587500"/>
            <a:ext cx="5943600" cy="436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3E67A-F055-4C4E-8C8A-17D67CED8824}"/>
              </a:ext>
            </a:extLst>
          </p:cNvPr>
          <p:cNvSpPr txBox="1"/>
          <p:nvPr/>
        </p:nvSpPr>
        <p:spPr>
          <a:xfrm>
            <a:off x="50904" y="455652"/>
            <a:ext cx="64133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09B1C-F3CE-479B-85B8-18017F722DAA}"/>
              </a:ext>
            </a:extLst>
          </p:cNvPr>
          <p:cNvSpPr txBox="1"/>
          <p:nvPr/>
        </p:nvSpPr>
        <p:spPr>
          <a:xfrm>
            <a:off x="6108805" y="1356667"/>
            <a:ext cx="59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70B07-80D6-4B27-BC09-17FB722E8DF2}"/>
              </a:ext>
            </a:extLst>
          </p:cNvPr>
          <p:cNvSpPr txBox="1"/>
          <p:nvPr/>
        </p:nvSpPr>
        <p:spPr>
          <a:xfrm>
            <a:off x="6723813" y="2297152"/>
            <a:ext cx="47007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DDC9BF-B9A8-4BDE-90E9-2A75A26C793D}"/>
              </a:ext>
            </a:extLst>
          </p:cNvPr>
          <p:cNvSpPr txBox="1"/>
          <p:nvPr/>
        </p:nvSpPr>
        <p:spPr>
          <a:xfrm>
            <a:off x="6197496" y="3538488"/>
            <a:ext cx="5930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0DE8D-F2F3-4C80-9D93-438AC6FE45F4}"/>
              </a:ext>
            </a:extLst>
          </p:cNvPr>
          <p:cNvSpPr txBox="1"/>
          <p:nvPr/>
        </p:nvSpPr>
        <p:spPr>
          <a:xfrm>
            <a:off x="6464300" y="4848305"/>
            <a:ext cx="57277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C45FB0-0F55-477A-86B1-E53B2E81BA76}"/>
              </a:ext>
            </a:extLst>
          </p:cNvPr>
          <p:cNvSpPr txBox="1"/>
          <p:nvPr/>
        </p:nvSpPr>
        <p:spPr>
          <a:xfrm>
            <a:off x="5609565" y="0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Bodoni MT Black" panose="02070A03080606020203" pitchFamily="18" charset="0"/>
              </a:rPr>
              <a:t>CỦNG CỐ:</a:t>
            </a:r>
          </a:p>
        </p:txBody>
      </p:sp>
    </p:spTree>
    <p:extLst>
      <p:ext uri="{BB962C8B-B14F-4D97-AF65-F5344CB8AC3E}">
        <p14:creationId xmlns:p14="http://schemas.microsoft.com/office/powerpoint/2010/main" val="18504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5953A-A1A0-4A90-AD8C-BA6C8470C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" t="32037" r="49063" b="4260"/>
          <a:stretch/>
        </p:blipFill>
        <p:spPr>
          <a:xfrm>
            <a:off x="152400" y="1587500"/>
            <a:ext cx="5943600" cy="436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43E67A-F055-4C4E-8C8A-17D67CED8824}"/>
              </a:ext>
            </a:extLst>
          </p:cNvPr>
          <p:cNvSpPr txBox="1"/>
          <p:nvPr/>
        </p:nvSpPr>
        <p:spPr>
          <a:xfrm>
            <a:off x="50904" y="455652"/>
            <a:ext cx="641339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09B1C-F3CE-479B-85B8-18017F722DAA}"/>
              </a:ext>
            </a:extLst>
          </p:cNvPr>
          <p:cNvSpPr txBox="1"/>
          <p:nvPr/>
        </p:nvSpPr>
        <p:spPr>
          <a:xfrm>
            <a:off x="6108805" y="1356667"/>
            <a:ext cx="59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70B07-80D6-4B27-BC09-17FB722E8DF2}"/>
              </a:ext>
            </a:extLst>
          </p:cNvPr>
          <p:cNvSpPr txBox="1"/>
          <p:nvPr/>
        </p:nvSpPr>
        <p:spPr>
          <a:xfrm>
            <a:off x="6723813" y="2297152"/>
            <a:ext cx="470077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 – 6 = 3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0607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788" y="113721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510" y="1251999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690" y="476401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763564" y="292313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065995" y="2966961"/>
            <a:ext cx="6201039" cy="119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66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07196" y="0"/>
            <a:ext cx="8094354" cy="156383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CỦNG CỐ - DẶN DÒ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2098210" y="2724311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r>
              <a:rPr sz="6000" b="1" i="0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HẸN GẶP LẠI.</a:t>
            </a:r>
          </a:p>
        </p:txBody>
      </p:sp>
      <p:pic>
        <p:nvPicPr>
          <p:cNvPr id="1026" name="Picture 2" descr="Magic covers for you || مقفل نهائياً - { ختامًا } | Cute gif, Cute cartoon  wallpapers, Cute 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2" y="3293757"/>
            <a:ext cx="3279775" cy="32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-35594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98" y="2881089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0550" y="3006359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666336" y="5849397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1377456" y="5961417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432840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84972" y="2311106"/>
            <a:ext cx="77929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3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13" name="Picture 12">
            <a:hlinkClick r:id="rId25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72193">
            <a:off x="2875722" y="2540576"/>
            <a:ext cx="354866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21" name="Speech Bubble: Rectangle with Corners Rounded 7">
            <a:extLst>
              <a:ext uri="{FF2B5EF4-FFF2-40B4-BE49-F238E27FC236}">
                <a16:creationId xmlns:a16="http://schemas.microsoft.com/office/drawing/2014/main" id="{44911965-7EBB-4854-A668-EE6B47E32E1A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C786D-07E4-44F9-9297-278E01AFA6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01DC0874-1B38-454A-BEA0-9A2C359651EB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6EBC8B-305E-42C3-A5F7-2194BAB76F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C4B2F8F6-8FB7-498C-9291-4F1A784701E0}"/>
              </a:ext>
            </a:extLst>
          </p:cNvPr>
          <p:cNvSpPr/>
          <p:nvPr/>
        </p:nvSpPr>
        <p:spPr>
          <a:xfrm>
            <a:off x="7415932" y="5377092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24" name="B">
            <a:extLst>
              <a:ext uri="{FF2B5EF4-FFF2-40B4-BE49-F238E27FC236}">
                <a16:creationId xmlns:a16="http://schemas.microsoft.com/office/drawing/2014/main" id="{BC76010C-AD1C-4C33-BCA3-67802769CD48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72B193-14F2-43A2-8B0E-3FDF448E814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030487" y="55538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zalo: 032 603 0911">
            <a:extLst>
              <a:ext uri="{FF2B5EF4-FFF2-40B4-BE49-F238E27FC236}">
                <a16:creationId xmlns:a16="http://schemas.microsoft.com/office/drawing/2014/main" id="{F21AC528-7BE8-4FA8-955C-B58FB0CD58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60B60A-DC75-4CA6-85B4-240604D319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E08F19-451E-41AA-AF34-7A7EA3EB91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186823-3A1B-42F4-BA3A-2792E8E0CF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" name="Arrow: Left 3">
            <a:hlinkClick r:id="rId19" action="ppaction://hlinksldjump"/>
            <a:extLst>
              <a:ext uri="{FF2B5EF4-FFF2-40B4-BE49-F238E27FC236}">
                <a16:creationId xmlns:a16="http://schemas.microsoft.com/office/drawing/2014/main" id="{26F21798-867D-4E99-BDF5-B1BBC601E14E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1" grpId="0" animBg="1"/>
      <p:bldP spid="17" grpId="0" bldLvl="0" animBg="1"/>
      <p:bldP spid="22" grpId="0" bldLvl="0" animBg="1"/>
      <p:bldP spid="2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0E12E2EE-09B5-4CBB-9ACD-54A572BB5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CADEAC4-8BE0-43AD-B77A-2B78C7857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59AD9E-34C0-4C74-B793-0B27B6A078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47" name="Picture 46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EBAEA4EE-9D78-4C20-A44A-CF754E266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3D98730-947C-4E43-AEE5-696994162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49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347274B4-843D-44D2-B3B0-FCF4123AD5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50" name="Speech Bubble: Rectangle with Corners Rounded 7">
            <a:extLst>
              <a:ext uri="{FF2B5EF4-FFF2-40B4-BE49-F238E27FC236}">
                <a16:creationId xmlns:a16="http://schemas.microsoft.com/office/drawing/2014/main" id="{3B180588-C0DA-4CA9-8124-E29EF1269B90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7ACB8A-32BB-46D3-AB0B-DF10FCEAC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52" name="D">
            <a:extLst>
              <a:ext uri="{FF2B5EF4-FFF2-40B4-BE49-F238E27FC236}">
                <a16:creationId xmlns:a16="http://schemas.microsoft.com/office/drawing/2014/main" id="{BF3C0E7E-7DCB-425C-BFC2-B53CA7641F4C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4729196-A381-4E2B-8DCE-6B9AC2BACEB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22A394BD-3B5D-439B-BBD0-7274A6FB073B}"/>
              </a:ext>
            </a:extLst>
          </p:cNvPr>
          <p:cNvSpPr/>
          <p:nvPr/>
        </p:nvSpPr>
        <p:spPr>
          <a:xfrm>
            <a:off x="2110288" y="5398297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55" name="B">
            <a:extLst>
              <a:ext uri="{FF2B5EF4-FFF2-40B4-BE49-F238E27FC236}">
                <a16:creationId xmlns:a16="http://schemas.microsoft.com/office/drawing/2014/main" id="{66F4D1BC-B4B4-41DF-83E1-DA91926C32BB}"/>
              </a:ext>
            </a:extLst>
          </p:cNvPr>
          <p:cNvSpPr/>
          <p:nvPr/>
        </p:nvSpPr>
        <p:spPr>
          <a:xfrm>
            <a:off x="7508308" y="5427563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89F1A18-55CC-4ADA-81A0-9B21AA67F8B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724843" y="55750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zalo: 032 603 0911">
            <a:extLst>
              <a:ext uri="{FF2B5EF4-FFF2-40B4-BE49-F238E27FC236}">
                <a16:creationId xmlns:a16="http://schemas.microsoft.com/office/drawing/2014/main" id="{B191E482-BEA7-4E3B-A7E4-55368F33DAF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093461" y="56313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F29FDE6-688A-4DC1-941F-E852C3552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5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EB1873-20CB-41AD-B271-85CF8B2224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6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7ECDF8-0918-44C8-AC4A-2750C44D49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61" name="Arrow: Left 60">
            <a:hlinkClick r:id="rId19" action="ppaction://hlinksldjump"/>
            <a:extLst>
              <a:ext uri="{FF2B5EF4-FFF2-40B4-BE49-F238E27FC236}">
                <a16:creationId xmlns:a16="http://schemas.microsoft.com/office/drawing/2014/main" id="{0E0139FA-5788-46ED-B8A1-700E2BC9B06F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0" grpId="0" animBg="1"/>
      <p:bldP spid="52" grpId="0" bldLvl="0" animBg="1"/>
      <p:bldP spid="54" grpId="0" bldLvl="0" animBg="1"/>
      <p:bldP spid="5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ADD51EDD-92DA-4333-8A64-BE74B9688D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95D941-C40A-4151-8EFE-E05F08C380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0253CC-6686-425F-AB9F-75538FBD93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29" name="Picture 2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581452B9-DCFE-4346-82B8-1430AB726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388151-79A6-4685-B236-856D78C236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1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889F0CF8-40DD-42EA-A26E-56B6BBCC1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32" name="Speech Bubble: Rectangle with Corners Rounded 7">
            <a:extLst>
              <a:ext uri="{FF2B5EF4-FFF2-40B4-BE49-F238E27FC236}">
                <a16:creationId xmlns:a16="http://schemas.microsoft.com/office/drawing/2014/main" id="{22D36389-4865-42C0-965C-F16391C13825}"/>
              </a:ext>
            </a:extLst>
          </p:cNvPr>
          <p:cNvSpPr/>
          <p:nvPr/>
        </p:nvSpPr>
        <p:spPr>
          <a:xfrm>
            <a:off x="1916882" y="3513029"/>
            <a:ext cx="7666722" cy="1341338"/>
          </a:xfrm>
          <a:prstGeom prst="wedgeRoundRectCallout">
            <a:avLst>
              <a:gd name="adj1" fmla="val 61396"/>
              <a:gd name="adj2" fmla="val -87862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C9287E8-5C00-488D-921F-014C0BA21E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34" name="D">
            <a:extLst>
              <a:ext uri="{FF2B5EF4-FFF2-40B4-BE49-F238E27FC236}">
                <a16:creationId xmlns:a16="http://schemas.microsoft.com/office/drawing/2014/main" id="{F4FD55C4-D9F6-4937-A0E3-A25E168D1DE9}"/>
              </a:ext>
            </a:extLst>
          </p:cNvPr>
          <p:cNvSpPr/>
          <p:nvPr/>
        </p:nvSpPr>
        <p:spPr>
          <a:xfrm>
            <a:off x="7794084" y="5400213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AC8DDF-AE8B-4661-9E60-856F04FDA90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8403" y="5603959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B">
            <a:extLst>
              <a:ext uri="{FF2B5EF4-FFF2-40B4-BE49-F238E27FC236}">
                <a16:creationId xmlns:a16="http://schemas.microsoft.com/office/drawing/2014/main" id="{006D5D9E-E55E-48B0-BAC5-35B657E3E475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39" name="zalo: 032 603 0911">
            <a:extLst>
              <a:ext uri="{FF2B5EF4-FFF2-40B4-BE49-F238E27FC236}">
                <a16:creationId xmlns:a16="http://schemas.microsoft.com/office/drawing/2014/main" id="{067CB26D-B2C0-4826-9FB3-61EEBF37E2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FAC46E-7062-406C-80CE-B5A2E135AF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D4DECA-765D-4E1C-B600-01CDBC24C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B04A24D-6296-47B6-893B-AF86978972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3" name="Arrow: Left 42">
            <a:hlinkClick r:id="rId18" action="ppaction://hlinksldjump"/>
            <a:extLst>
              <a:ext uri="{FF2B5EF4-FFF2-40B4-BE49-F238E27FC236}">
                <a16:creationId xmlns:a16="http://schemas.microsoft.com/office/drawing/2014/main" id="{78D0050E-0065-4F9A-8D22-B48F5551C599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">
            <a:extLst>
              <a:ext uri="{FF2B5EF4-FFF2-40B4-BE49-F238E27FC236}">
                <a16:creationId xmlns:a16="http://schemas.microsoft.com/office/drawing/2014/main" id="{ED892395-1F65-4EB8-A313-82968C26E1B1}"/>
              </a:ext>
            </a:extLst>
          </p:cNvPr>
          <p:cNvSpPr/>
          <p:nvPr/>
        </p:nvSpPr>
        <p:spPr>
          <a:xfrm>
            <a:off x="4719755" y="5413298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2CE24-647B-42C1-80B5-20E9DA9A70F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6334310" y="5590052"/>
            <a:ext cx="699960" cy="69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 animBg="1"/>
      <p:bldP spid="34" grpId="0" bldLvl="0" animBg="1"/>
      <p:bldP spid="37" grpId="0" bldLvl="0" animBg="1"/>
      <p:bldP spid="3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DC3BE34D-F3DA-434F-9C42-BE1EDD7C1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8740" y="3014374"/>
            <a:ext cx="3787525" cy="3067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919E81-604A-433E-9784-A638873F3F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53532" y="2371252"/>
            <a:ext cx="2211918" cy="1912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84E8D4-0521-4800-A233-0C9FC7D8F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28" name="Picture 27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7CA5F712-214D-4A8A-8496-0128985074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28" y="9424"/>
            <a:ext cx="2098788" cy="511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4A232D-83B2-4B12-A6B7-2BAE9188C0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61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15B29844-2721-4BD1-94BE-1C5D6DDAA1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0816" y="-810176"/>
            <a:ext cx="609600" cy="609600"/>
          </a:xfrm>
          <a:prstGeom prst="rect">
            <a:avLst/>
          </a:prstGeom>
        </p:spPr>
      </p:pic>
      <p:sp>
        <p:nvSpPr>
          <p:cNvPr id="31" name="Speech Bubble: Rectangle with Corners Rounded 7">
            <a:extLst>
              <a:ext uri="{FF2B5EF4-FFF2-40B4-BE49-F238E27FC236}">
                <a16:creationId xmlns:a16="http://schemas.microsoft.com/office/drawing/2014/main" id="{EE5F5556-5306-404B-B2CB-49FF1A673953}"/>
              </a:ext>
            </a:extLst>
          </p:cNvPr>
          <p:cNvSpPr/>
          <p:nvPr/>
        </p:nvSpPr>
        <p:spPr>
          <a:xfrm>
            <a:off x="1593440" y="3639623"/>
            <a:ext cx="9005118" cy="1148426"/>
          </a:xfrm>
          <a:prstGeom prst="wedgeRoundRectCallout">
            <a:avLst>
              <a:gd name="adj1" fmla="val 50819"/>
              <a:gd name="adj2" fmla="val -105556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31E5AB-105F-47C5-ADCD-453CDB273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38" y="411704"/>
            <a:ext cx="7666723" cy="2602670"/>
          </a:xfrm>
          <a:prstGeom prst="rect">
            <a:avLst/>
          </a:prstGeom>
        </p:spPr>
      </p:pic>
      <p:sp>
        <p:nvSpPr>
          <p:cNvPr id="33" name="D">
            <a:extLst>
              <a:ext uri="{FF2B5EF4-FFF2-40B4-BE49-F238E27FC236}">
                <a16:creationId xmlns:a16="http://schemas.microsoft.com/office/drawing/2014/main" id="{621EA5FE-4012-4AD3-9975-DE11DBDD98A2}"/>
              </a:ext>
            </a:extLst>
          </p:cNvPr>
          <p:cNvSpPr/>
          <p:nvPr/>
        </p:nvSpPr>
        <p:spPr>
          <a:xfrm>
            <a:off x="4760169" y="5413298"/>
            <a:ext cx="2251241" cy="9791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C7CBBF-92DE-4E36-8C08-4C24B7D895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6294488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A">
            <a:extLst>
              <a:ext uri="{FF2B5EF4-FFF2-40B4-BE49-F238E27FC236}">
                <a16:creationId xmlns:a16="http://schemas.microsoft.com/office/drawing/2014/main" id="{543388FC-6A1C-4583-A334-421CC15726A3}"/>
              </a:ext>
            </a:extLst>
          </p:cNvPr>
          <p:cNvSpPr/>
          <p:nvPr/>
        </p:nvSpPr>
        <p:spPr>
          <a:xfrm>
            <a:off x="7415932" y="5377092"/>
            <a:ext cx="2280593" cy="1015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36" name="B">
            <a:extLst>
              <a:ext uri="{FF2B5EF4-FFF2-40B4-BE49-F238E27FC236}">
                <a16:creationId xmlns:a16="http://schemas.microsoft.com/office/drawing/2014/main" id="{64A3753C-678D-4AFA-A897-A4FBB731A3D7}"/>
              </a:ext>
            </a:extLst>
          </p:cNvPr>
          <p:cNvSpPr/>
          <p:nvPr/>
        </p:nvSpPr>
        <p:spPr>
          <a:xfrm>
            <a:off x="2105768" y="5413298"/>
            <a:ext cx="2285113" cy="966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6C5265-36E0-49F9-B491-A94A8983574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030487" y="55538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zalo: 032 603 0911">
            <a:extLst>
              <a:ext uri="{FF2B5EF4-FFF2-40B4-BE49-F238E27FC236}">
                <a16:creationId xmlns:a16="http://schemas.microsoft.com/office/drawing/2014/main" id="{8F5C26E0-2225-4260-A938-EC1DD2AD33D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690921" y="561704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FE41DC-D8D9-41D7-8697-087DFDF81F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459393-CBDD-4919-B611-0BA0DE25EB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9AC25-951F-4F84-A72E-5E7B30347A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0809" y="1042563"/>
            <a:ext cx="609600" cy="609600"/>
          </a:xfrm>
          <a:prstGeom prst="rect">
            <a:avLst/>
          </a:prstGeom>
        </p:spPr>
      </p:pic>
      <p:sp>
        <p:nvSpPr>
          <p:cNvPr id="42" name="Arrow: Left 41">
            <a:hlinkClick r:id="rId19" action="ppaction://hlinksldjump"/>
            <a:extLst>
              <a:ext uri="{FF2B5EF4-FFF2-40B4-BE49-F238E27FC236}">
                <a16:creationId xmlns:a16="http://schemas.microsoft.com/office/drawing/2014/main" id="{11F0044B-AE37-4FC2-9E18-B5C2A3408411}"/>
              </a:ext>
            </a:extLst>
          </p:cNvPr>
          <p:cNvSpPr/>
          <p:nvPr/>
        </p:nvSpPr>
        <p:spPr>
          <a:xfrm>
            <a:off x="522660" y="520700"/>
            <a:ext cx="827756" cy="6096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20000" numSld="999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1" grpId="0" animBg="1"/>
      <p:bldP spid="33" grpId="0" bldLvl="0" animBg="1"/>
      <p:bldP spid="35" grpId="0" bldLvl="0" animBg="1"/>
      <p:bldP spid="3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624</Words>
  <Application>Microsoft Office PowerPoint</Application>
  <PresentationFormat>Widescreen</PresentationFormat>
  <Paragraphs>91</Paragraphs>
  <Slides>21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Arial</vt:lpstr>
      <vt:lpstr>Bodoni MT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87</cp:revision>
  <dcterms:created xsi:type="dcterms:W3CDTF">2020-05-02T09:26:31Z</dcterms:created>
  <dcterms:modified xsi:type="dcterms:W3CDTF">2022-03-31T08:25:22Z</dcterms:modified>
</cp:coreProperties>
</file>