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1" r:id="rId14"/>
    <p:sldId id="267" r:id="rId15"/>
    <p:sldId id="282" r:id="rId16"/>
    <p:sldId id="283" r:id="rId17"/>
    <p:sldId id="284" r:id="rId18"/>
    <p:sldId id="285" r:id="rId19"/>
    <p:sldId id="286" r:id="rId20"/>
    <p:sldId id="271" r:id="rId21"/>
    <p:sldId id="272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14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014D-4D2B-4667-8430-BD2087177F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37E73-6751-45B5-85FC-8B7DFBAA998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40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0.xml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7.xml"/><Relationship Id="rId5" Type="http://schemas.openxmlformats.org/officeDocument/2006/relationships/image" Target="../media/image10.gif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0830" y="0"/>
            <a:ext cx="684076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  <p:sp>
        <p:nvSpPr>
          <p:cNvPr id="3" name="Google Shape;89;p1"/>
          <p:cNvSpPr txBox="1"/>
          <p:nvPr/>
        </p:nvSpPr>
        <p:spPr>
          <a:xfrm>
            <a:off x="4222998" y="3589082"/>
            <a:ext cx="4901058" cy="68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7480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30571" y="3919355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B2D2BBD3-A00A-48BA-AE2D-1AA4498F8E89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11E42DC2-3F69-4175-B84A-0911EC2D468A}"/>
              </a:ext>
            </a:extLst>
          </p:cNvPr>
          <p:cNvSpPr/>
          <p:nvPr/>
        </p:nvSpPr>
        <p:spPr>
          <a:xfrm>
            <a:off x="6805186" y="503369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E81657A4-E872-4BF4-8957-72C521F92B4D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EE7CD3C1-9D50-4E72-BF04-C435B44FE022}"/>
              </a:ext>
            </a:extLst>
          </p:cNvPr>
          <p:cNvSpPr/>
          <p:nvPr/>
        </p:nvSpPr>
        <p:spPr>
          <a:xfrm>
            <a:off x="6838447" y="358170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C76B7756-1EA5-42C9-B4E8-9487DBD65639}"/>
              </a:ext>
            </a:extLst>
          </p:cNvPr>
          <p:cNvSpPr/>
          <p:nvPr/>
        </p:nvSpPr>
        <p:spPr>
          <a:xfrm>
            <a:off x="2308210" y="361562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E33AF5-ADE7-451B-AE3A-FE44D53425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91317" y="52104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60B8B320-C557-4EBA-B8BC-99CE7F5DB7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7396" y="378544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607523C6-CCC4-488E-BA29-E98988A77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C497F6-E2DE-4B74-84C6-C5D2E2534D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36315" y="381996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325D82-50CE-429B-A2BC-A614DC1EA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058BEA9-43FC-4354-AFB6-7C0B178DF6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FAEAD9-98DB-4371-BE3A-1E6137D73C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8EB161-6A05-4918-AC9F-30C342243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AC8A3ED5-CC1D-40F7-8345-D7366F6D45B8}"/>
              </a:ext>
            </a:extLst>
          </p:cNvPr>
          <p:cNvSpPr/>
          <p:nvPr/>
        </p:nvSpPr>
        <p:spPr>
          <a:xfrm>
            <a:off x="3280057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1" name="sai">
            <a:extLst>
              <a:ext uri="{FF2B5EF4-FFF2-40B4-BE49-F238E27FC236}">
                <a16:creationId xmlns:a16="http://schemas.microsoft.com/office/drawing/2014/main" id="{8147C7E8-5B1F-4F09-8098-79D778D6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4869" y="279651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F59CB4E-EF6B-4685-9E30-8028BFB36C33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443</m:t>
                              </m:r>
                            </m:e>
                            <m:e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</a:rPr>
                                <m:t>353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F59CB4E-EF6B-4685-9E30-8028BFB36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0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4C3A45-D118-4EFD-B58B-F0CBF02D304C}"/>
              </a:ext>
            </a:extLst>
          </p:cNvPr>
          <p:cNvSpPr txBox="1"/>
          <p:nvPr/>
        </p:nvSpPr>
        <p:spPr>
          <a:xfrm>
            <a:off x="2566814" y="2780928"/>
            <a:ext cx="7981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>
                <a:solidFill>
                  <a:srgbClr val="FF0000"/>
                </a:solidFill>
              </a:rPr>
              <a:t>THU NHẬP – KIỂM ĐẾM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9717" y="2967335"/>
            <a:ext cx="40657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TIẾT 1</a:t>
            </a:r>
            <a:endParaRPr lang="en-U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7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C45781F-E199-4A3C-B6F4-BDAE5ACF5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55310"/>
          <a:stretch/>
        </p:blipFill>
        <p:spPr>
          <a:xfrm>
            <a:off x="190550" y="1556792"/>
            <a:ext cx="4392488" cy="4189333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E97932-71A4-4168-8374-1008740F8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3" t="-1508" r="3614" b="1508"/>
          <a:stretch/>
        </p:blipFill>
        <p:spPr>
          <a:xfrm>
            <a:off x="6173663" y="1334332"/>
            <a:ext cx="5826200" cy="4189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09C45D-88EF-45DE-B8EF-CF6FB6567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r="7470"/>
          <a:stretch/>
        </p:blipFill>
        <p:spPr>
          <a:xfrm>
            <a:off x="-33636" y="920626"/>
            <a:ext cx="12190413" cy="50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393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297E5D-E5D1-42CF-B084-18A7E42B8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55310"/>
          <a:stretch/>
        </p:blipFill>
        <p:spPr>
          <a:xfrm>
            <a:off x="694606" y="764812"/>
            <a:ext cx="2736304" cy="2609748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BC127C-B653-4325-8EC6-E4EE9CFE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3" t="-1508" r="3614" b="1508"/>
          <a:stretch/>
        </p:blipFill>
        <p:spPr>
          <a:xfrm>
            <a:off x="406574" y="3457178"/>
            <a:ext cx="3665959" cy="2636010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0E2CFF06-43DC-46DC-8143-3C842BF8E1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7749" r="17910" b="17051"/>
          <a:stretch/>
        </p:blipFill>
        <p:spPr>
          <a:xfrm>
            <a:off x="4655046" y="1562421"/>
            <a:ext cx="936104" cy="10990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1CB245-2B9E-4714-B749-0C98EF3C3F1A}"/>
              </a:ext>
            </a:extLst>
          </p:cNvPr>
          <p:cNvSpPr txBox="1"/>
          <p:nvPr/>
        </p:nvSpPr>
        <p:spPr>
          <a:xfrm>
            <a:off x="5627156" y="1584276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các hình bên được xếp bởi hình khối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990571-0C00-4950-85CC-E7A8D0FF454B}"/>
              </a:ext>
            </a:extLst>
          </p:cNvPr>
          <p:cNvSpPr/>
          <p:nvPr/>
        </p:nvSpPr>
        <p:spPr>
          <a:xfrm>
            <a:off x="5519143" y="3140968"/>
            <a:ext cx="6264696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lập phương, khối cầu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34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297E5D-E5D1-42CF-B084-18A7E42B8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55310"/>
          <a:stretch/>
        </p:blipFill>
        <p:spPr>
          <a:xfrm>
            <a:off x="694606" y="764812"/>
            <a:ext cx="2736304" cy="2609748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BC127C-B653-4325-8EC6-E4EE9CFE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3" t="-1508" r="3614" b="1508"/>
          <a:stretch/>
        </p:blipFill>
        <p:spPr>
          <a:xfrm>
            <a:off x="406574" y="3457178"/>
            <a:ext cx="3665959" cy="2636010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0E2CFF06-43DC-46DC-8143-3C842BF8E1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7749" r="17910" b="17051"/>
          <a:stretch/>
        </p:blipFill>
        <p:spPr>
          <a:xfrm>
            <a:off x="4655046" y="1562421"/>
            <a:ext cx="936104" cy="10990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1CB245-2B9E-4714-B749-0C98EF3C3F1A}"/>
              </a:ext>
            </a:extLst>
          </p:cNvPr>
          <p:cNvSpPr txBox="1"/>
          <p:nvPr/>
        </p:nvSpPr>
        <p:spPr>
          <a:xfrm>
            <a:off x="5627155" y="1584276"/>
            <a:ext cx="656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số lượng mỗi loại hình khối?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990571-0C00-4950-85CC-E7A8D0FF454B}"/>
              </a:ext>
            </a:extLst>
          </p:cNvPr>
          <p:cNvSpPr/>
          <p:nvPr/>
        </p:nvSpPr>
        <p:spPr>
          <a:xfrm>
            <a:off x="6081786" y="2835951"/>
            <a:ext cx="4968551" cy="1077218"/>
          </a:xfrm>
          <a:prstGeom prst="roundRect">
            <a:avLst>
              <a:gd name="adj" fmla="val 5000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lập phương: 9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cầu: 13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04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297E5D-E5D1-42CF-B084-18A7E42B8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55310"/>
          <a:stretch/>
        </p:blipFill>
        <p:spPr>
          <a:xfrm>
            <a:off x="694606" y="736634"/>
            <a:ext cx="2736304" cy="2609748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BC127C-B653-4325-8EC6-E4EE9CFE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3" t="-1508" r="3614" b="1508"/>
          <a:stretch/>
        </p:blipFill>
        <p:spPr>
          <a:xfrm>
            <a:off x="406574" y="3429000"/>
            <a:ext cx="3665959" cy="2636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608FE-AFC0-412A-AEA3-E43D5CB38527}"/>
              </a:ext>
            </a:extLst>
          </p:cNvPr>
          <p:cNvSpPr txBox="1"/>
          <p:nvPr/>
        </p:nvSpPr>
        <p:spPr>
          <a:xfrm>
            <a:off x="3692657" y="116632"/>
            <a:ext cx="4805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THU NHẬP – KIỂM ĐẾM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EF4D9C-7C81-408F-8B41-B2710C7F53E3}"/>
              </a:ext>
            </a:extLst>
          </p:cNvPr>
          <p:cNvSpPr/>
          <p:nvPr/>
        </p:nvSpPr>
        <p:spPr>
          <a:xfrm>
            <a:off x="4511030" y="1129099"/>
            <a:ext cx="7200801" cy="9361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đối tượng được ghi bằng 1 vạch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3C266-ED5F-48BB-A472-9BAC4D9C45A8}"/>
              </a:ext>
            </a:extLst>
          </p:cNvPr>
          <p:cNvSpPr txBox="1"/>
          <p:nvPr/>
        </p:nvSpPr>
        <p:spPr>
          <a:xfrm>
            <a:off x="4764039" y="2340169"/>
            <a:ext cx="334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Khối lập phương:</a:t>
            </a:r>
            <a:endParaRPr lang="en-US" sz="3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30CFB8-637A-44C8-9BC0-DED843BE670F}"/>
              </a:ext>
            </a:extLst>
          </p:cNvPr>
          <p:cNvCxnSpPr>
            <a:cxnSpLocks/>
          </p:cNvCxnSpPr>
          <p:nvPr/>
        </p:nvCxnSpPr>
        <p:spPr>
          <a:xfrm flipV="1">
            <a:off x="5697011" y="3180860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E149A1-1E2E-406C-AD9D-E995BCAB2DA7}"/>
              </a:ext>
            </a:extLst>
          </p:cNvPr>
          <p:cNvCxnSpPr>
            <a:cxnSpLocks/>
          </p:cNvCxnSpPr>
          <p:nvPr/>
        </p:nvCxnSpPr>
        <p:spPr>
          <a:xfrm flipV="1">
            <a:off x="5863597" y="3180860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7B07B6-E715-46A5-B09B-B4F5127D89BF}"/>
              </a:ext>
            </a:extLst>
          </p:cNvPr>
          <p:cNvCxnSpPr>
            <a:cxnSpLocks/>
          </p:cNvCxnSpPr>
          <p:nvPr/>
        </p:nvCxnSpPr>
        <p:spPr>
          <a:xfrm flipV="1">
            <a:off x="6030183" y="3180860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F55366-EFB0-4455-9733-2545509AA1EF}"/>
              </a:ext>
            </a:extLst>
          </p:cNvPr>
          <p:cNvCxnSpPr>
            <a:cxnSpLocks/>
          </p:cNvCxnSpPr>
          <p:nvPr/>
        </p:nvCxnSpPr>
        <p:spPr>
          <a:xfrm flipV="1">
            <a:off x="6196769" y="3180860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6C1292-04EA-4258-9401-332BCD46A963}"/>
              </a:ext>
            </a:extLst>
          </p:cNvPr>
          <p:cNvCxnSpPr>
            <a:cxnSpLocks/>
          </p:cNvCxnSpPr>
          <p:nvPr/>
        </p:nvCxnSpPr>
        <p:spPr>
          <a:xfrm flipV="1">
            <a:off x="5606149" y="3572712"/>
            <a:ext cx="978114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46FAA3-D934-4E07-B117-6BBE9645E5CA}"/>
              </a:ext>
            </a:extLst>
          </p:cNvPr>
          <p:cNvCxnSpPr>
            <a:cxnSpLocks/>
          </p:cNvCxnSpPr>
          <p:nvPr/>
        </p:nvCxnSpPr>
        <p:spPr>
          <a:xfrm flipV="1">
            <a:off x="7037761" y="3202192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05E631-5B27-4392-866C-045278B814AC}"/>
              </a:ext>
            </a:extLst>
          </p:cNvPr>
          <p:cNvCxnSpPr>
            <a:cxnSpLocks/>
          </p:cNvCxnSpPr>
          <p:nvPr/>
        </p:nvCxnSpPr>
        <p:spPr>
          <a:xfrm flipV="1">
            <a:off x="7204347" y="3202192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977B40-555D-4994-8FA8-604C46A85D8B}"/>
              </a:ext>
            </a:extLst>
          </p:cNvPr>
          <p:cNvCxnSpPr>
            <a:cxnSpLocks/>
          </p:cNvCxnSpPr>
          <p:nvPr/>
        </p:nvCxnSpPr>
        <p:spPr>
          <a:xfrm flipV="1">
            <a:off x="7370933" y="3202192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F2C1BF-6679-426C-9A29-F3832ADB6F2B}"/>
              </a:ext>
            </a:extLst>
          </p:cNvPr>
          <p:cNvCxnSpPr>
            <a:cxnSpLocks/>
          </p:cNvCxnSpPr>
          <p:nvPr/>
        </p:nvCxnSpPr>
        <p:spPr>
          <a:xfrm flipV="1">
            <a:off x="7537519" y="3202192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DA9BDE-8792-4014-ABF0-CFFE0FA7DD3C}"/>
              </a:ext>
            </a:extLst>
          </p:cNvPr>
          <p:cNvSpPr txBox="1"/>
          <p:nvPr/>
        </p:nvSpPr>
        <p:spPr>
          <a:xfrm>
            <a:off x="9719188" y="341356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9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CAC1C-070E-4350-9FAC-38D70C22ECF4}"/>
              </a:ext>
            </a:extLst>
          </p:cNvPr>
          <p:cNvSpPr txBox="1"/>
          <p:nvPr/>
        </p:nvSpPr>
        <p:spPr>
          <a:xfrm>
            <a:off x="4764039" y="449367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Khối cầu:</a:t>
            </a:r>
            <a:endParaRPr lang="en-US" sz="32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2BAA01-5922-4F9F-B83E-CBF3E2532C26}"/>
              </a:ext>
            </a:extLst>
          </p:cNvPr>
          <p:cNvGrpSpPr/>
          <p:nvPr/>
        </p:nvGrpSpPr>
        <p:grpSpPr>
          <a:xfrm>
            <a:off x="5374540" y="5217644"/>
            <a:ext cx="978114" cy="936104"/>
            <a:chOff x="5758549" y="3333260"/>
            <a:chExt cx="978114" cy="93610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C2EEE7-97DD-431A-B272-7BBC9B5D9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411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514637-2853-4E73-94B4-EBDB166C4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997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CEE95C-A9AC-4D81-B0F2-D2C828863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2583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4F141A4-4745-4519-9FC8-93E6608477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9169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5B6CA38-5E26-48B4-B8DB-0FB2AEE895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49" y="3725112"/>
              <a:ext cx="978114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E70782-A6D3-48AC-9DB5-D67B620D86B4}"/>
              </a:ext>
            </a:extLst>
          </p:cNvPr>
          <p:cNvGrpSpPr/>
          <p:nvPr/>
        </p:nvGrpSpPr>
        <p:grpSpPr>
          <a:xfrm>
            <a:off x="6881876" y="5260849"/>
            <a:ext cx="978114" cy="936104"/>
            <a:chOff x="5758549" y="3333260"/>
            <a:chExt cx="978114" cy="93610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4BA6BF-38A1-437F-9D68-00E5D83F2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411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AEC2477-E594-490B-9D22-1A50037389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997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2520FB-5CDC-467C-8B91-3680A62E1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2583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511020-9D87-4C6D-85F8-C2A1E2C025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9169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E8B0B8C-2AB5-47B4-AB04-3754DD82B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49" y="3725112"/>
              <a:ext cx="978114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2E87E7-09D6-4123-93C4-F4A61EA2583B}"/>
              </a:ext>
            </a:extLst>
          </p:cNvPr>
          <p:cNvCxnSpPr>
            <a:cxnSpLocks/>
          </p:cNvCxnSpPr>
          <p:nvPr/>
        </p:nvCxnSpPr>
        <p:spPr>
          <a:xfrm flipV="1">
            <a:off x="8392684" y="5337049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C5F9FA-11BA-470A-900F-AE2D6E14A573}"/>
              </a:ext>
            </a:extLst>
          </p:cNvPr>
          <p:cNvCxnSpPr>
            <a:cxnSpLocks/>
          </p:cNvCxnSpPr>
          <p:nvPr/>
        </p:nvCxnSpPr>
        <p:spPr>
          <a:xfrm flipV="1">
            <a:off x="8559270" y="5337049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E381D1-F825-4315-8547-896ED32E8066}"/>
              </a:ext>
            </a:extLst>
          </p:cNvPr>
          <p:cNvCxnSpPr>
            <a:cxnSpLocks/>
          </p:cNvCxnSpPr>
          <p:nvPr/>
        </p:nvCxnSpPr>
        <p:spPr>
          <a:xfrm flipV="1">
            <a:off x="8725856" y="5337049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49262D8-0752-43CD-9FF6-48D5DE63BB3E}"/>
              </a:ext>
            </a:extLst>
          </p:cNvPr>
          <p:cNvSpPr txBox="1"/>
          <p:nvPr/>
        </p:nvSpPr>
        <p:spPr>
          <a:xfrm>
            <a:off x="9604824" y="556897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13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06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3" grpId="0"/>
      <p:bldP spid="9" grpId="0"/>
      <p:bldP spid="25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297E5D-E5D1-42CF-B084-18A7E42B8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55310"/>
          <a:stretch/>
        </p:blipFill>
        <p:spPr>
          <a:xfrm>
            <a:off x="694606" y="736634"/>
            <a:ext cx="2736304" cy="2609748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BC127C-B653-4325-8EC6-E4EE9CFE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3" t="-1508" r="3614" b="1508"/>
          <a:stretch/>
        </p:blipFill>
        <p:spPr>
          <a:xfrm>
            <a:off x="406574" y="3429000"/>
            <a:ext cx="3665959" cy="2636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608FE-AFC0-412A-AEA3-E43D5CB38527}"/>
              </a:ext>
            </a:extLst>
          </p:cNvPr>
          <p:cNvSpPr txBox="1"/>
          <p:nvPr/>
        </p:nvSpPr>
        <p:spPr>
          <a:xfrm>
            <a:off x="3692657" y="116632"/>
            <a:ext cx="4805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THU NHẬP – KIỂM ĐẾM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EF4D9C-7C81-408F-8B41-B2710C7F53E3}"/>
              </a:ext>
            </a:extLst>
          </p:cNvPr>
          <p:cNvSpPr/>
          <p:nvPr/>
        </p:nvSpPr>
        <p:spPr>
          <a:xfrm>
            <a:off x="4511030" y="1129099"/>
            <a:ext cx="7200801" cy="9361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đối tượng được ghi bằng 1 vạch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3C266-ED5F-48BB-A472-9BAC4D9C45A8}"/>
              </a:ext>
            </a:extLst>
          </p:cNvPr>
          <p:cNvSpPr txBox="1"/>
          <p:nvPr/>
        </p:nvSpPr>
        <p:spPr>
          <a:xfrm>
            <a:off x="4764039" y="2340169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Quy ước:</a:t>
            </a:r>
            <a:endParaRPr lang="en-US" sz="320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E97C3C-F6E3-4D4D-8367-67DBFD25E822}"/>
              </a:ext>
            </a:extLst>
          </p:cNvPr>
          <p:cNvCxnSpPr>
            <a:cxnSpLocks/>
          </p:cNvCxnSpPr>
          <p:nvPr/>
        </p:nvCxnSpPr>
        <p:spPr>
          <a:xfrm flipV="1">
            <a:off x="6120680" y="3199910"/>
            <a:ext cx="216024" cy="9361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F15666-2E60-404E-B1F8-472E3F868846}"/>
              </a:ext>
            </a:extLst>
          </p:cNvPr>
          <p:cNvSpPr txBox="1"/>
          <p:nvPr/>
        </p:nvSpPr>
        <p:spPr>
          <a:xfrm>
            <a:off x="7406057" y="3305522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Vạch đơn</a:t>
            </a:r>
            <a:endParaRPr lang="en-US" sz="32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B666F8-F1B4-401B-AD08-DF254CCA5C3C}"/>
              </a:ext>
            </a:extLst>
          </p:cNvPr>
          <p:cNvGrpSpPr/>
          <p:nvPr/>
        </p:nvGrpSpPr>
        <p:grpSpPr>
          <a:xfrm>
            <a:off x="5739635" y="4941168"/>
            <a:ext cx="978114" cy="936104"/>
            <a:chOff x="5758549" y="3333260"/>
            <a:chExt cx="978114" cy="93610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B130EAD-ACF4-4F8D-93CF-D6682B879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411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993F92B-20EE-46F6-9B36-5FE2EB978F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997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398A6A-035C-4F2F-9BC3-CBCA1BD18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2583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75FD87F-511C-467B-BCC9-D73427B318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9169" y="333326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B4BEBE-BB5F-4242-8EAD-EB91F0C52C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49" y="3725112"/>
              <a:ext cx="978114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25AF9D9-50EC-4AEC-9783-B46CBE64E162}"/>
              </a:ext>
            </a:extLst>
          </p:cNvPr>
          <p:cNvSpPr txBox="1"/>
          <p:nvPr/>
        </p:nvSpPr>
        <p:spPr>
          <a:xfrm>
            <a:off x="7406056" y="5116832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Vạch 5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402655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99B3-8652-400B-826D-9BDC473ACAA7}"/>
              </a:ext>
            </a:extLst>
          </p:cNvPr>
          <p:cNvGrpSpPr/>
          <p:nvPr/>
        </p:nvGrpSpPr>
        <p:grpSpPr>
          <a:xfrm>
            <a:off x="335360" y="332657"/>
            <a:ext cx="3168352" cy="646331"/>
            <a:chOff x="334566" y="183146"/>
            <a:chExt cx="3168352" cy="6463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7C20A99-B17D-4722-B515-C07951C139B6}"/>
                </a:ext>
              </a:extLst>
            </p:cNvPr>
            <p:cNvGrpSpPr/>
            <p:nvPr/>
          </p:nvGrpSpPr>
          <p:grpSpPr>
            <a:xfrm>
              <a:off x="334566" y="183146"/>
              <a:ext cx="3168352" cy="646331"/>
              <a:chOff x="544613" y="188640"/>
              <a:chExt cx="3168352" cy="64633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D44099D-AD4D-4B69-85F0-A01A61B27F38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458CA564-EFB9-445A-883C-E49A9F74C54B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E53B7D37-690B-4F57-89DA-FC73F9E268EA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51CD9C-8FD3-4A57-AFF9-2C93E705536C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24422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  <a:cs typeface="Times New Roman" pitchFamily="18" charset="0"/>
                  </a:rPr>
                  <a:t>  Số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0ED29B4F-173A-4BDD-9A25-65C1FE5BC57A}"/>
                </a:ext>
              </a:extLst>
            </p:cNvPr>
            <p:cNvSpPr/>
            <p:nvPr/>
          </p:nvSpPr>
          <p:spPr>
            <a:xfrm>
              <a:off x="1228486" y="183146"/>
              <a:ext cx="977494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2E672F-8B29-44B8-9438-A204D5250033}"/>
              </a:ext>
            </a:extLst>
          </p:cNvPr>
          <p:cNvCxnSpPr>
            <a:cxnSpLocks/>
          </p:cNvCxnSpPr>
          <p:nvPr/>
        </p:nvCxnSpPr>
        <p:spPr>
          <a:xfrm>
            <a:off x="1061418" y="1124744"/>
            <a:ext cx="1649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135CAF-EB1C-4E76-9370-4697C15B4D6F}"/>
              </a:ext>
            </a:extLst>
          </p:cNvPr>
          <p:cNvGrpSpPr/>
          <p:nvPr/>
        </p:nvGrpSpPr>
        <p:grpSpPr>
          <a:xfrm>
            <a:off x="2126654" y="1628800"/>
            <a:ext cx="549196" cy="936104"/>
            <a:chOff x="8392684" y="5337049"/>
            <a:chExt cx="549196" cy="93610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CDF805-E681-4D77-BDDA-E0AF052A5D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684" y="5337049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F72C6A-BBDE-4674-AE30-B585913178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9270" y="5337049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89EC7E-F014-414E-9F14-78A6B715E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5856" y="5337049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2F47FE-833E-4CB6-9BD9-FCB273520515}"/>
              </a:ext>
            </a:extLst>
          </p:cNvPr>
          <p:cNvGrpSpPr/>
          <p:nvPr/>
        </p:nvGrpSpPr>
        <p:grpSpPr>
          <a:xfrm>
            <a:off x="8148458" y="1628800"/>
            <a:ext cx="1733610" cy="936104"/>
            <a:chOff x="6881876" y="5260849"/>
            <a:chExt cx="1733610" cy="9361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F87E7A-8303-4742-98B7-F66F38C7A9A2}"/>
                </a:ext>
              </a:extLst>
            </p:cNvPr>
            <p:cNvGrpSpPr/>
            <p:nvPr/>
          </p:nvGrpSpPr>
          <p:grpSpPr>
            <a:xfrm>
              <a:off x="6881876" y="5260849"/>
              <a:ext cx="978114" cy="936104"/>
              <a:chOff x="5758549" y="3333260"/>
              <a:chExt cx="978114" cy="936104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9C3EA6B-BC2B-4C81-A7FF-BABB83BB69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91DDF1C-3134-4045-A9EA-3205334374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E0828F1-B2EC-4299-A19B-3393FF63C7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4A55EEE-B015-442D-B696-38FB6DF89D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34906FB-3303-402C-8F34-3D958106F2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AD574F-1CF2-4141-8D04-02EFE56A8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2876" y="5260849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2FDDE1-0A3B-4532-B7BB-90805D555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9462" y="5260849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F831E4F-81F3-4E73-B861-A542CD6A5D56}"/>
              </a:ext>
            </a:extLst>
          </p:cNvPr>
          <p:cNvGrpSpPr/>
          <p:nvPr/>
        </p:nvGrpSpPr>
        <p:grpSpPr>
          <a:xfrm>
            <a:off x="723522" y="4868919"/>
            <a:ext cx="3332879" cy="936104"/>
            <a:chOff x="610784" y="4369296"/>
            <a:chExt cx="3332879" cy="9361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BBBF0A-2794-4748-A33C-EBE03A0194F7}"/>
                </a:ext>
              </a:extLst>
            </p:cNvPr>
            <p:cNvGrpSpPr/>
            <p:nvPr/>
          </p:nvGrpSpPr>
          <p:grpSpPr>
            <a:xfrm>
              <a:off x="1927780" y="4369296"/>
              <a:ext cx="978114" cy="936104"/>
              <a:chOff x="5758549" y="3333260"/>
              <a:chExt cx="978114" cy="936104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D76FB94-7FC8-4615-A734-67FC00B56B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9018AE-6589-4FC6-B7F3-259D030FA5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B5414A4-841A-4CF5-AC4A-2C2B91A0B6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BB05473-3B47-4217-AF34-F8FADBE738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A677DF2-FF61-4B17-8A18-F311C7A4D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E31C97-9C38-435E-8C61-27D1840978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4886" y="4369296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3BC2E2-BC89-460B-B1ED-892C1929F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1472" y="4369296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25FD910-5ECB-4BF6-B3E3-3FEA3A17DB48}"/>
                </a:ext>
              </a:extLst>
            </p:cNvPr>
            <p:cNvGrpSpPr/>
            <p:nvPr/>
          </p:nvGrpSpPr>
          <p:grpSpPr>
            <a:xfrm>
              <a:off x="610784" y="4369296"/>
              <a:ext cx="978114" cy="936104"/>
              <a:chOff x="5758549" y="3333260"/>
              <a:chExt cx="978114" cy="93610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B768721-D428-4DE7-A374-A002B7B315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7C7369E-6488-4076-B533-6FC0482F5B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37C33DA-46F2-4942-B753-02D337ECA1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6A3FF92-D30A-44FF-AD34-B5E18ECEC0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D775470-3528-46B7-9B74-8EE5C6CF6E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B3E457-B37E-482E-8CFC-E791EA452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1053" y="4369296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CAC0FE-372D-441B-81DF-0630FD15F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39" y="4369296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6BEF76-B63D-4549-805D-DEBC5E715CC0}"/>
              </a:ext>
            </a:extLst>
          </p:cNvPr>
          <p:cNvGrpSpPr/>
          <p:nvPr/>
        </p:nvGrpSpPr>
        <p:grpSpPr>
          <a:xfrm>
            <a:off x="7235590" y="4792719"/>
            <a:ext cx="3900176" cy="936104"/>
            <a:chOff x="7188306" y="4216896"/>
            <a:chExt cx="3900176" cy="93610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FCF98BB-F684-425C-980B-7EE3A178A07D}"/>
                </a:ext>
              </a:extLst>
            </p:cNvPr>
            <p:cNvGrpSpPr/>
            <p:nvPr/>
          </p:nvGrpSpPr>
          <p:grpSpPr>
            <a:xfrm>
              <a:off x="8429460" y="4216896"/>
              <a:ext cx="978114" cy="936104"/>
              <a:chOff x="5758549" y="3333260"/>
              <a:chExt cx="978114" cy="93610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4913DB4-B32C-460A-9D52-31FAB26D3B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A013F2C-C6CD-495C-BC9A-E8DF0FD8BF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18CD19C-CD3C-41DE-AB52-73D8BEAA81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C36E3FF-EF1F-400A-BCD7-1EBB6D4FA4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94B0E75-03E5-42E1-B6B6-07A1B92D89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A1AB363-5985-4D21-A743-F0746BD5EC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2458" y="4216896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9402A38-DB94-47E6-89F9-F3E047609BB1}"/>
                </a:ext>
              </a:extLst>
            </p:cNvPr>
            <p:cNvGrpSpPr/>
            <p:nvPr/>
          </p:nvGrpSpPr>
          <p:grpSpPr>
            <a:xfrm>
              <a:off x="7188306" y="4216896"/>
              <a:ext cx="978114" cy="936104"/>
              <a:chOff x="5758549" y="3333260"/>
              <a:chExt cx="978114" cy="936104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69A6E5B-9142-4919-866E-A13A7AAED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C5C264E-6DDF-4298-9F83-054F0BBD7D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5A425D1-DCB6-432B-98B3-C014B56B6E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0B9F6DA-95C5-49C6-92ED-7E0E395B4D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A024F93-BDB7-4EED-8F01-108E132A31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F5C6418-735D-43A3-8CC5-1030913C641F}"/>
                </a:ext>
              </a:extLst>
            </p:cNvPr>
            <p:cNvGrpSpPr/>
            <p:nvPr/>
          </p:nvGrpSpPr>
          <p:grpSpPr>
            <a:xfrm>
              <a:off x="9604648" y="4216896"/>
              <a:ext cx="978114" cy="936104"/>
              <a:chOff x="5758549" y="3333260"/>
              <a:chExt cx="978114" cy="936104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6FA1C8F-544A-4CDF-ABC2-E7CFCB2F24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0A30247-50BD-4BF7-B770-D2DC77562C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6141F6B-D9DC-45DD-A151-07A7C8777C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4B70FAF-6C62-46EA-8596-164C6DEABE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69FF2F2-636D-47D9-B695-9A08579BB7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Rounded Rectangle 38">
            <a:extLst>
              <a:ext uri="{FF2B5EF4-FFF2-40B4-BE49-F238E27FC236}">
                <a16:creationId xmlns:a16="http://schemas.microsoft.com/office/drawing/2014/main" id="{6EFD4EF1-9401-45B1-A457-1E46620E9769}"/>
              </a:ext>
            </a:extLst>
          </p:cNvPr>
          <p:cNvSpPr/>
          <p:nvPr/>
        </p:nvSpPr>
        <p:spPr>
          <a:xfrm>
            <a:off x="1920535" y="2808306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38">
            <a:extLst>
              <a:ext uri="{FF2B5EF4-FFF2-40B4-BE49-F238E27FC236}">
                <a16:creationId xmlns:a16="http://schemas.microsoft.com/office/drawing/2014/main" id="{93F590CD-7D23-4DC3-A150-16F43A189899}"/>
              </a:ext>
            </a:extLst>
          </p:cNvPr>
          <p:cNvSpPr/>
          <p:nvPr/>
        </p:nvSpPr>
        <p:spPr>
          <a:xfrm>
            <a:off x="8736346" y="2736299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38">
            <a:extLst>
              <a:ext uri="{FF2B5EF4-FFF2-40B4-BE49-F238E27FC236}">
                <a16:creationId xmlns:a16="http://schemas.microsoft.com/office/drawing/2014/main" id="{0B69D552-DB03-492C-8392-D7CB231DFD9D}"/>
              </a:ext>
            </a:extLst>
          </p:cNvPr>
          <p:cNvSpPr/>
          <p:nvPr/>
        </p:nvSpPr>
        <p:spPr>
          <a:xfrm>
            <a:off x="1987341" y="6048667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38">
            <a:extLst>
              <a:ext uri="{FF2B5EF4-FFF2-40B4-BE49-F238E27FC236}">
                <a16:creationId xmlns:a16="http://schemas.microsoft.com/office/drawing/2014/main" id="{79067645-5138-4088-9891-0ABFBA458E19}"/>
              </a:ext>
            </a:extLst>
          </p:cNvPr>
          <p:cNvSpPr/>
          <p:nvPr/>
        </p:nvSpPr>
        <p:spPr>
          <a:xfrm>
            <a:off x="8879661" y="5976660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E54D51-2809-4E80-9142-07D836DD5F6F}"/>
              </a:ext>
            </a:extLst>
          </p:cNvPr>
          <p:cNvSpPr txBox="1"/>
          <p:nvPr/>
        </p:nvSpPr>
        <p:spPr>
          <a:xfrm>
            <a:off x="5231110" y="2564904"/>
            <a:ext cx="1847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6B17F99-3D53-425F-A26D-51A5E3CEEE48}"/>
              </a:ext>
            </a:extLst>
          </p:cNvPr>
          <p:cNvSpPr txBox="1"/>
          <p:nvPr/>
        </p:nvSpPr>
        <p:spPr>
          <a:xfrm>
            <a:off x="2074459" y="2852936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85FB6EB-7285-4345-9BC4-9FCA7ADE3AF0}"/>
              </a:ext>
            </a:extLst>
          </p:cNvPr>
          <p:cNvSpPr txBox="1"/>
          <p:nvPr/>
        </p:nvSpPr>
        <p:spPr>
          <a:xfrm>
            <a:off x="8910656" y="2794454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7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2E068EB-AAD4-41A0-8CA3-31A9674AB0CA}"/>
              </a:ext>
            </a:extLst>
          </p:cNvPr>
          <p:cNvSpPr txBox="1"/>
          <p:nvPr/>
        </p:nvSpPr>
        <p:spPr>
          <a:xfrm>
            <a:off x="2025731" y="6102629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14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C7FB1E-F517-4F67-9651-75ABD64F1BAE}"/>
              </a:ext>
            </a:extLst>
          </p:cNvPr>
          <p:cNvSpPr txBox="1"/>
          <p:nvPr/>
        </p:nvSpPr>
        <p:spPr>
          <a:xfrm>
            <a:off x="8911671" y="603062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16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4E956AE-7CC8-4EDE-8677-0FF0D2880CED}"/>
              </a:ext>
            </a:extLst>
          </p:cNvPr>
          <p:cNvGrpSpPr/>
          <p:nvPr/>
        </p:nvGrpSpPr>
        <p:grpSpPr>
          <a:xfrm>
            <a:off x="1696990" y="1484784"/>
            <a:ext cx="765220" cy="936104"/>
            <a:chOff x="2126654" y="1628800"/>
            <a:chExt cx="765220" cy="93610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E2EDB81-4FA7-43F4-99BD-D17872A26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6654" y="162880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D3ACEC4-F056-49A6-8CEC-73960E92E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719" y="162880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38DF83B-AC46-418C-83EF-F7757426F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2784" y="162880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A754AAA-16C2-4421-B326-5870223DB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5850" y="1628800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98CEF8-E90D-4232-9C23-CA20014CDC93}"/>
              </a:ext>
            </a:extLst>
          </p:cNvPr>
          <p:cNvGrpSpPr/>
          <p:nvPr/>
        </p:nvGrpSpPr>
        <p:grpSpPr>
          <a:xfrm>
            <a:off x="1256485" y="3429000"/>
            <a:ext cx="1447736" cy="936104"/>
            <a:chOff x="6881876" y="5260849"/>
            <a:chExt cx="1447736" cy="9361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3AEE58-E5CB-460C-8546-381130F111FB}"/>
                </a:ext>
              </a:extLst>
            </p:cNvPr>
            <p:cNvGrpSpPr/>
            <p:nvPr/>
          </p:nvGrpSpPr>
          <p:grpSpPr>
            <a:xfrm>
              <a:off x="6881876" y="5260849"/>
              <a:ext cx="978114" cy="936104"/>
              <a:chOff x="5758549" y="3333260"/>
              <a:chExt cx="978114" cy="936104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6DC3686-2092-497C-90AB-D922A61069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5F7B29B-BF81-4638-8ABC-DF64611B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63748C8-B6BB-4DF2-990E-68D8654975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75FB07A-672A-4E89-8664-4A7E26536B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703CDE5-75AD-4042-999B-4CC73598E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08EC34-84F5-4835-87C1-A25A72EDC0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3588" y="5260849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DB850F-F55F-4012-87AA-E3D9BA2D0420}"/>
              </a:ext>
            </a:extLst>
          </p:cNvPr>
          <p:cNvGrpSpPr/>
          <p:nvPr/>
        </p:nvGrpSpPr>
        <p:grpSpPr>
          <a:xfrm>
            <a:off x="6538970" y="1513570"/>
            <a:ext cx="2295110" cy="936104"/>
            <a:chOff x="610784" y="4369296"/>
            <a:chExt cx="2295110" cy="9361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0D42BA-F29B-438F-BBFF-B423C8B8B046}"/>
                </a:ext>
              </a:extLst>
            </p:cNvPr>
            <p:cNvGrpSpPr/>
            <p:nvPr/>
          </p:nvGrpSpPr>
          <p:grpSpPr>
            <a:xfrm>
              <a:off x="1927780" y="4369296"/>
              <a:ext cx="978114" cy="936104"/>
              <a:chOff x="5758549" y="3333260"/>
              <a:chExt cx="978114" cy="93610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F0EA0E9-C494-4ECE-B9C8-CD10B4595E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D66059B-0055-4D70-999D-0A225FF738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7247F95-78D3-4F02-A143-B5863F7B2B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36F9FC7-C003-4092-B0ED-62220DC46C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1147168-D823-4377-B17B-DF1DB4BCCA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C654D3-503B-4BF7-A1A3-DDF6F1C17D9E}"/>
                </a:ext>
              </a:extLst>
            </p:cNvPr>
            <p:cNvGrpSpPr/>
            <p:nvPr/>
          </p:nvGrpSpPr>
          <p:grpSpPr>
            <a:xfrm>
              <a:off x="610784" y="4369296"/>
              <a:ext cx="978114" cy="936104"/>
              <a:chOff x="5758549" y="3333260"/>
              <a:chExt cx="978114" cy="93610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696E6DE-FF7D-4F98-913B-08D4805EC6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7F59A04-AD61-445C-A8F8-4C9B04BE94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B2F262F-F938-44E9-844D-B5A0E5B744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A6CF1FC-AAFE-4599-87C7-348D2E4A13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79B7A3A-DF06-4B57-98F2-6B4CAADA1B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840F60-AA30-496B-A9D7-3FBDAE7DAEF5}"/>
              </a:ext>
            </a:extLst>
          </p:cNvPr>
          <p:cNvGrpSpPr/>
          <p:nvPr/>
        </p:nvGrpSpPr>
        <p:grpSpPr>
          <a:xfrm>
            <a:off x="613168" y="5613834"/>
            <a:ext cx="2894796" cy="983518"/>
            <a:chOff x="613168" y="5613834"/>
            <a:chExt cx="2894796" cy="9835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C156740-415E-4567-97B4-18099F0283AC}"/>
                </a:ext>
              </a:extLst>
            </p:cNvPr>
            <p:cNvGrpSpPr/>
            <p:nvPr/>
          </p:nvGrpSpPr>
          <p:grpSpPr>
            <a:xfrm>
              <a:off x="613168" y="5613834"/>
              <a:ext cx="2295110" cy="936104"/>
              <a:chOff x="610784" y="4369296"/>
              <a:chExt cx="2295110" cy="93610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5BA8767-17A5-41FC-BFFD-83B535CDCD4B}"/>
                  </a:ext>
                </a:extLst>
              </p:cNvPr>
              <p:cNvGrpSpPr/>
              <p:nvPr/>
            </p:nvGrpSpPr>
            <p:grpSpPr>
              <a:xfrm>
                <a:off x="1927780" y="4369296"/>
                <a:ext cx="978114" cy="936104"/>
                <a:chOff x="5758549" y="3333260"/>
                <a:chExt cx="978114" cy="936104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7910AF3-A7CC-4ACE-AFAB-65C5924401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49411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90D9F964-1C3C-439E-866E-D463008224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15997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2F808DBB-AEDE-4DC7-98BB-94FBCBA1F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2583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D579F5E-2878-4878-A2DB-8E72B007B9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49169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1BB032CC-DCFC-4929-8E0E-C2544CE34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549" y="3725112"/>
                  <a:ext cx="978114" cy="15240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F5ED1B1-BFA6-4A81-B65F-0AA6C7CDE359}"/>
                  </a:ext>
                </a:extLst>
              </p:cNvPr>
              <p:cNvGrpSpPr/>
              <p:nvPr/>
            </p:nvGrpSpPr>
            <p:grpSpPr>
              <a:xfrm>
                <a:off x="610784" y="4369296"/>
                <a:ext cx="978114" cy="936104"/>
                <a:chOff x="5758549" y="3333260"/>
                <a:chExt cx="978114" cy="936104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01675892-0754-4C04-B645-4F24EDC796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49411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30346BC-B583-4E10-AB71-6E9505A49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15997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A944AEE-B4EE-48AE-9555-B09F9A37E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2583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A0F0E24B-8B8A-4B63-8658-ECE09D8764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49169" y="3333260"/>
                  <a:ext cx="216024" cy="93610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CD2379B-6AA7-4ABB-90B5-AD1416095E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58549" y="3725112"/>
                  <a:ext cx="978114" cy="15240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E87726-9222-425D-895F-46D4C4FA21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1940" y="5661248"/>
              <a:ext cx="216024" cy="93610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F48535F-9E72-482A-BDC7-4CCAF689088B}"/>
              </a:ext>
            </a:extLst>
          </p:cNvPr>
          <p:cNvGrpSpPr/>
          <p:nvPr/>
        </p:nvGrpSpPr>
        <p:grpSpPr>
          <a:xfrm>
            <a:off x="6239222" y="3429000"/>
            <a:ext cx="3492600" cy="936104"/>
            <a:chOff x="6239222" y="3429000"/>
            <a:chExt cx="3492600" cy="93610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70E7B57-57EB-4182-9068-B9DBC2229A11}"/>
                </a:ext>
              </a:extLst>
            </p:cNvPr>
            <p:cNvGrpSpPr/>
            <p:nvPr/>
          </p:nvGrpSpPr>
          <p:grpSpPr>
            <a:xfrm>
              <a:off x="7496465" y="3429000"/>
              <a:ext cx="978114" cy="936104"/>
              <a:chOff x="5758549" y="3333260"/>
              <a:chExt cx="978114" cy="936104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511D1FF-1AE7-45C6-B206-BC7C87AA7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A19898F-816D-4902-B4DD-11661B548B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DBBEBBB-0CDE-4AA3-9CDD-EE1825832F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C4313A4-5D9A-4DA8-8686-D3C0F1841D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E68DD6C-6077-4A5F-8664-F0816C38BC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F6904B-4BA5-4255-91D3-1A1417A74F7B}"/>
                </a:ext>
              </a:extLst>
            </p:cNvPr>
            <p:cNvGrpSpPr/>
            <p:nvPr/>
          </p:nvGrpSpPr>
          <p:grpSpPr>
            <a:xfrm>
              <a:off x="6239222" y="3429000"/>
              <a:ext cx="978114" cy="936104"/>
              <a:chOff x="5758549" y="3333260"/>
              <a:chExt cx="978114" cy="936104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5F25973-A5FF-486B-9441-EA949A0415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3764F31-431E-4431-A2E8-A510B34465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15C6B0A-05EE-472B-8656-C95E60B2D9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685E6D0-C928-48D6-BD74-9623831FC0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D69B705-805E-4E7F-A586-C6B6DAE7B4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2DC3E1F-6E08-44F8-87B6-A773DAD4A9A9}"/>
                </a:ext>
              </a:extLst>
            </p:cNvPr>
            <p:cNvGrpSpPr/>
            <p:nvPr/>
          </p:nvGrpSpPr>
          <p:grpSpPr>
            <a:xfrm>
              <a:off x="8753708" y="3429000"/>
              <a:ext cx="978114" cy="936104"/>
              <a:chOff x="5758549" y="3333260"/>
              <a:chExt cx="978114" cy="936104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8F81F46-B71B-4A49-B8AD-68C6C18E95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8CF69EB-767B-4089-A8CA-E5139DB9B1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9D362A3-2033-4DD8-B66F-CE3C44171F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0699ECF-2109-4811-886F-45AD7065BF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9C2D2F9-3D2E-4B0D-96B5-F68F5CB717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6C06A6D-AE68-48FE-B5BC-524A8BD1F505}"/>
              </a:ext>
            </a:extLst>
          </p:cNvPr>
          <p:cNvCxnSpPr>
            <a:cxnSpLocks/>
          </p:cNvCxnSpPr>
          <p:nvPr/>
        </p:nvCxnSpPr>
        <p:spPr>
          <a:xfrm>
            <a:off x="5879182" y="906979"/>
            <a:ext cx="0" cy="595102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624E86E-23F0-45C5-B246-89C20B97B914}"/>
              </a:ext>
            </a:extLst>
          </p:cNvPr>
          <p:cNvGrpSpPr/>
          <p:nvPr/>
        </p:nvGrpSpPr>
        <p:grpSpPr>
          <a:xfrm>
            <a:off x="6189784" y="5537634"/>
            <a:ext cx="2987958" cy="936104"/>
            <a:chOff x="6239222" y="3429000"/>
            <a:chExt cx="2987958" cy="93610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C55D6BE-7DAA-4EA6-81B0-432725F0A0A8}"/>
                </a:ext>
              </a:extLst>
            </p:cNvPr>
            <p:cNvGrpSpPr/>
            <p:nvPr/>
          </p:nvGrpSpPr>
          <p:grpSpPr>
            <a:xfrm>
              <a:off x="7496465" y="3429000"/>
              <a:ext cx="978114" cy="936104"/>
              <a:chOff x="5758549" y="3333260"/>
              <a:chExt cx="978114" cy="93610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5B2194E-2B6E-4AA9-9610-D962718DE9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385D69D-6B59-4C73-A035-26408A6887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CED2957-11A9-4347-824A-2B2FED4D57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814CDF9-1B61-4DBD-A435-70CD58F61C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17DC613-C7A8-4B3F-A792-E8C628C1A2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4ABACC6-DC37-4410-AA47-AE689046DE83}"/>
                </a:ext>
              </a:extLst>
            </p:cNvPr>
            <p:cNvGrpSpPr/>
            <p:nvPr/>
          </p:nvGrpSpPr>
          <p:grpSpPr>
            <a:xfrm>
              <a:off x="6239222" y="3429000"/>
              <a:ext cx="978114" cy="936104"/>
              <a:chOff x="5758549" y="3333260"/>
              <a:chExt cx="978114" cy="936104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434020E-4080-42F0-B9DC-2834D9B5E2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9420791-4D58-467E-AEA7-5E47C96ACA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74D51FF5-ED85-47E0-8130-8D1B27EA0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2583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D5638E9-AD5F-4CA1-925E-6842D5F60E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9169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D14FDB7-4B2B-4CB7-9BF0-3855BBE602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8549" y="3725112"/>
                <a:ext cx="978114" cy="15240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D286543-1BC2-4D45-BA4E-32CD2B912304}"/>
                </a:ext>
              </a:extLst>
            </p:cNvPr>
            <p:cNvGrpSpPr/>
            <p:nvPr/>
          </p:nvGrpSpPr>
          <p:grpSpPr>
            <a:xfrm>
              <a:off x="8844570" y="3429000"/>
              <a:ext cx="382610" cy="936104"/>
              <a:chOff x="5849411" y="3333260"/>
              <a:chExt cx="382610" cy="936104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A193C25-587C-407E-8485-17D51457AA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11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2DC701D-8548-40C3-82CC-7DB7ECCDEE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5997" y="3333260"/>
                <a:ext cx="216024" cy="936104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Rounded Rectangle 38">
            <a:extLst>
              <a:ext uri="{FF2B5EF4-FFF2-40B4-BE49-F238E27FC236}">
                <a16:creationId xmlns:a16="http://schemas.microsoft.com/office/drawing/2014/main" id="{3E954270-1195-43E2-98EF-E28C4A062BEE}"/>
              </a:ext>
            </a:extLst>
          </p:cNvPr>
          <p:cNvSpPr/>
          <p:nvPr/>
        </p:nvSpPr>
        <p:spPr>
          <a:xfrm>
            <a:off x="4175446" y="1606485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ed Rectangle 38">
            <a:extLst>
              <a:ext uri="{FF2B5EF4-FFF2-40B4-BE49-F238E27FC236}">
                <a16:creationId xmlns:a16="http://schemas.microsoft.com/office/drawing/2014/main" id="{64F8F12A-38F0-484B-A377-8DB369E10C4C}"/>
              </a:ext>
            </a:extLst>
          </p:cNvPr>
          <p:cNvSpPr/>
          <p:nvPr/>
        </p:nvSpPr>
        <p:spPr>
          <a:xfrm>
            <a:off x="4175446" y="3672403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38">
            <a:extLst>
              <a:ext uri="{FF2B5EF4-FFF2-40B4-BE49-F238E27FC236}">
                <a16:creationId xmlns:a16="http://schemas.microsoft.com/office/drawing/2014/main" id="{325DFD1B-8EFB-4C4A-A9C0-5D0689D62F33}"/>
              </a:ext>
            </a:extLst>
          </p:cNvPr>
          <p:cNvSpPr/>
          <p:nvPr/>
        </p:nvSpPr>
        <p:spPr>
          <a:xfrm>
            <a:off x="4175446" y="5811735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38">
            <a:extLst>
              <a:ext uri="{FF2B5EF4-FFF2-40B4-BE49-F238E27FC236}">
                <a16:creationId xmlns:a16="http://schemas.microsoft.com/office/drawing/2014/main" id="{71C34DC7-B799-46D8-8DC1-4A03E1396EC4}"/>
              </a:ext>
            </a:extLst>
          </p:cNvPr>
          <p:cNvSpPr/>
          <p:nvPr/>
        </p:nvSpPr>
        <p:spPr>
          <a:xfrm>
            <a:off x="10505139" y="1563211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38">
            <a:extLst>
              <a:ext uri="{FF2B5EF4-FFF2-40B4-BE49-F238E27FC236}">
                <a16:creationId xmlns:a16="http://schemas.microsoft.com/office/drawing/2014/main" id="{7F5D212F-FA52-45EE-AA97-F2D83B99BA4E}"/>
              </a:ext>
            </a:extLst>
          </p:cNvPr>
          <p:cNvSpPr/>
          <p:nvPr/>
        </p:nvSpPr>
        <p:spPr>
          <a:xfrm>
            <a:off x="10505139" y="3629129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38">
            <a:extLst>
              <a:ext uri="{FF2B5EF4-FFF2-40B4-BE49-F238E27FC236}">
                <a16:creationId xmlns:a16="http://schemas.microsoft.com/office/drawing/2014/main" id="{EC625AA1-BAD6-42A5-BB7F-6CAEADCB5DF7}"/>
              </a:ext>
            </a:extLst>
          </p:cNvPr>
          <p:cNvSpPr/>
          <p:nvPr/>
        </p:nvSpPr>
        <p:spPr>
          <a:xfrm>
            <a:off x="10505139" y="5768461"/>
            <a:ext cx="735793" cy="692701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788FE63-C20E-45DD-A09A-9F7630EBF6BA}"/>
              </a:ext>
            </a:extLst>
          </p:cNvPr>
          <p:cNvSpPr txBox="1"/>
          <p:nvPr/>
        </p:nvSpPr>
        <p:spPr>
          <a:xfrm>
            <a:off x="4320651" y="1640997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4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432ED0B-2DEC-490B-AA2B-F467BD37C9CA}"/>
              </a:ext>
            </a:extLst>
          </p:cNvPr>
          <p:cNvSpPr txBox="1"/>
          <p:nvPr/>
        </p:nvSpPr>
        <p:spPr>
          <a:xfrm>
            <a:off x="4337196" y="3745817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6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6443D49-3B7A-42DF-A96F-8AB39203EC48}"/>
              </a:ext>
            </a:extLst>
          </p:cNvPr>
          <p:cNvSpPr txBox="1"/>
          <p:nvPr/>
        </p:nvSpPr>
        <p:spPr>
          <a:xfrm>
            <a:off x="4241232" y="5865697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86063F6-AB95-43FC-8FDE-BA98ACB59709}"/>
              </a:ext>
            </a:extLst>
          </p:cNvPr>
          <p:cNvSpPr txBox="1"/>
          <p:nvPr/>
        </p:nvSpPr>
        <p:spPr>
          <a:xfrm>
            <a:off x="10553075" y="1620089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10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502C7C8-E20A-439D-8A4C-2D0947C93338}"/>
              </a:ext>
            </a:extLst>
          </p:cNvPr>
          <p:cNvSpPr txBox="1"/>
          <p:nvPr/>
        </p:nvSpPr>
        <p:spPr>
          <a:xfrm>
            <a:off x="10553075" y="3702543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15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A0CA86B-C006-4AF6-8D08-AD07307806F5}"/>
              </a:ext>
            </a:extLst>
          </p:cNvPr>
          <p:cNvSpPr txBox="1"/>
          <p:nvPr/>
        </p:nvSpPr>
        <p:spPr>
          <a:xfrm>
            <a:off x="10553074" y="5822423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17</a:t>
            </a:r>
            <a:endParaRPr lang="en-US" sz="3200" b="1">
              <a:solidFill>
                <a:srgbClr val="FF0000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C8A5858-0953-4430-ABAE-19F4EE24D6C8}"/>
              </a:ext>
            </a:extLst>
          </p:cNvPr>
          <p:cNvGrpSpPr/>
          <p:nvPr/>
        </p:nvGrpSpPr>
        <p:grpSpPr>
          <a:xfrm>
            <a:off x="3087799" y="164071"/>
            <a:ext cx="5608900" cy="646331"/>
            <a:chOff x="3087799" y="164071"/>
            <a:chExt cx="5608900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4CEAA4-F23C-4627-B34B-30EBC81EDC43}"/>
                </a:ext>
              </a:extLst>
            </p:cNvPr>
            <p:cNvSpPr txBox="1"/>
            <p:nvPr/>
          </p:nvSpPr>
          <p:spPr>
            <a:xfrm>
              <a:off x="4286438" y="164071"/>
              <a:ext cx="31854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u="sng">
                  <a:solidFill>
                    <a:schemeClr val="accent3">
                      <a:lumMod val="50000"/>
                    </a:schemeClr>
                  </a:solidFill>
                </a:rPr>
                <a:t>Củng cố: Số?</a:t>
              </a:r>
              <a:endParaRPr lang="en-US" sz="3600" b="1" u="sng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07" name="Picture 106" descr="A close-up of a key chain&#10;&#10;Description automatically generated with low confidence">
              <a:extLst>
                <a:ext uri="{FF2B5EF4-FFF2-40B4-BE49-F238E27FC236}">
                  <a16:creationId xmlns:a16="http://schemas.microsoft.com/office/drawing/2014/main" id="{4275C654-1F98-404D-B520-5D89ADBE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08776" y="-112083"/>
              <a:ext cx="556685" cy="1198639"/>
            </a:xfrm>
            <a:prstGeom prst="rect">
              <a:avLst/>
            </a:prstGeom>
          </p:spPr>
        </p:pic>
        <p:pic>
          <p:nvPicPr>
            <p:cNvPr id="108" name="Picture 107" descr="A close-up of a key chain&#10;&#10;Description automatically generated with low confidence">
              <a:extLst>
                <a:ext uri="{FF2B5EF4-FFF2-40B4-BE49-F238E27FC236}">
                  <a16:creationId xmlns:a16="http://schemas.microsoft.com/office/drawing/2014/main" id="{9C3816E3-B98D-4561-AEE7-1BC8CD9BD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819037" y="-112083"/>
              <a:ext cx="556685" cy="1198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55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0903" y="332656"/>
            <a:ext cx="77486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Times New Roman" pitchFamily="18" charset="0"/>
              </a:rPr>
              <a:t>CỦNG CỐ - DẶN </a:t>
            </a:r>
            <a:r>
              <a:rPr lang="en-US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en-US" sz="4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5766" y="1481879"/>
            <a:ext cx="9058879" cy="1656184"/>
          </a:xfrm>
        </p:spPr>
        <p:txBody>
          <a:bodyPr>
            <a:normAutofit/>
          </a:bodyPr>
          <a:lstStyle/>
          <a:p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33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492896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4352511"/>
            <a:ext cx="1541717" cy="22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F2BAE204-5144-4D51-A603-26DFA4FE54E7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B7A964E8-0089-4D5C-9DA8-11095CF168B2}"/>
              </a:ext>
            </a:extLst>
          </p:cNvPr>
          <p:cNvSpPr/>
          <p:nvPr/>
        </p:nvSpPr>
        <p:spPr>
          <a:xfrm>
            <a:off x="6789701" y="357997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819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3CA4A136-278F-4BA8-A695-3734EC791C60}"/>
              </a:ext>
            </a:extLst>
          </p:cNvPr>
          <p:cNvSpPr/>
          <p:nvPr/>
        </p:nvSpPr>
        <p:spPr>
          <a:xfrm>
            <a:off x="2352624" y="501317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918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0DC45C06-D773-474E-AC36-22A48A57A04E}"/>
              </a:ext>
            </a:extLst>
          </p:cNvPr>
          <p:cNvSpPr/>
          <p:nvPr/>
        </p:nvSpPr>
        <p:spPr>
          <a:xfrm>
            <a:off x="2260527" y="3615017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32C9973C-9131-4531-A17B-5E392DCD142E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950B71-793E-4253-A3B2-452A5170B6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37567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60425B04-4A42-412C-8AE9-EC0C72225E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79476" y="381876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CD5A9D6D-FE68-4CC3-A8B8-AF731ED1F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2282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21653-08C2-47C0-B3D6-77F5D58EC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5F8BBF-8652-49BC-AAE7-2EF101B1A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871BBFF-EA0E-438C-8649-8EB39BA87D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01F3420-49B4-46F3-829E-E2702799E8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577DA4C-7773-42B0-BE78-EE21C81125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E6A37ACD-1934-4E8B-A7E9-30A06FE985C1}"/>
              </a:ext>
            </a:extLst>
          </p:cNvPr>
          <p:cNvSpPr/>
          <p:nvPr/>
        </p:nvSpPr>
        <p:spPr>
          <a:xfrm>
            <a:off x="2701493" y="1219274"/>
            <a:ext cx="6787426" cy="1666284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+ 10 + 9 = 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sai">
            <a:extLst>
              <a:ext uri="{FF2B5EF4-FFF2-40B4-BE49-F238E27FC236}">
                <a16:creationId xmlns:a16="http://schemas.microsoft.com/office/drawing/2014/main" id="{ECDF57B3-74FC-4F0A-AF1B-F8B8B926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259" y="26415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4456684"/>
            <a:ext cx="2444266" cy="255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91F5D42C-81EF-4B8B-85BB-A889E3E18A60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1AA3698B-3511-48E4-8C76-28CFC7DC64BB}"/>
              </a:ext>
            </a:extLst>
          </p:cNvPr>
          <p:cNvSpPr/>
          <p:nvPr/>
        </p:nvSpPr>
        <p:spPr>
          <a:xfrm>
            <a:off x="2359069" y="503590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id="{8BE5EA08-4FBC-454D-8F66-1158DFA158C7}"/>
              </a:ext>
            </a:extLst>
          </p:cNvPr>
          <p:cNvSpPr/>
          <p:nvPr/>
        </p:nvSpPr>
        <p:spPr>
          <a:xfrm>
            <a:off x="6886749" y="3627097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id="{CE80611E-7B42-4845-B7CC-F54C534D86F8}"/>
              </a:ext>
            </a:extLst>
          </p:cNvPr>
          <p:cNvSpPr/>
          <p:nvPr/>
        </p:nvSpPr>
        <p:spPr>
          <a:xfrm>
            <a:off x="2260527" y="3615017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120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9E81BA5E-3DD6-4F2E-97FC-A2AAD38D4A35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474B86-760C-4B2F-8983-609FB01E84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45200" y="521265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zalo: 032 603 0911">
            <a:extLst>
              <a:ext uri="{FF2B5EF4-FFF2-40B4-BE49-F238E27FC236}">
                <a16:creationId xmlns:a16="http://schemas.microsoft.com/office/drawing/2014/main" id="{D93D9378-290C-439A-B205-21E252C778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79476" y="381876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lê huy duẩn">
            <a:extLst>
              <a:ext uri="{FF2B5EF4-FFF2-40B4-BE49-F238E27FC236}">
                <a16:creationId xmlns:a16="http://schemas.microsoft.com/office/drawing/2014/main" id="{7EC4C542-5531-4DE9-B371-A0EC5FE34C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83673" y="384219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F3059D-89E4-4B8A-A049-909ECDC693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09BE965-4630-4D71-A3DC-7684AEABB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FE7D3B-BEF2-4012-8057-39388B48B3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64898E-99D9-488F-BE8E-33A27554DA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40BF93-FF89-491F-9527-623265A15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3BD3CB45-1BD7-4468-8CF7-270FC7F668FA}"/>
              </a:ext>
            </a:extLst>
          </p:cNvPr>
          <p:cNvSpPr/>
          <p:nvPr/>
        </p:nvSpPr>
        <p:spPr>
          <a:xfrm>
            <a:off x="2701493" y="1219274"/>
            <a:ext cx="6787426" cy="1666284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189 - 79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sai">
            <a:extLst>
              <a:ext uri="{FF2B5EF4-FFF2-40B4-BE49-F238E27FC236}">
                <a16:creationId xmlns:a16="http://schemas.microsoft.com/office/drawing/2014/main" id="{5B71BA68-7533-48B5-8C3B-4F23606A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736" y="278624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3786550"/>
            <a:ext cx="2342339" cy="278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2F4DAA11-C90F-4EB8-A559-17E492E5B2BE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7C62456C-F999-4A85-9A7C-3B082007CFE1}"/>
              </a:ext>
            </a:extLst>
          </p:cNvPr>
          <p:cNvSpPr/>
          <p:nvPr/>
        </p:nvSpPr>
        <p:spPr>
          <a:xfrm>
            <a:off x="7909279" y="3982948"/>
            <a:ext cx="2532361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F7B43D4F-F4E3-421C-8281-EA0DB141001D}"/>
              </a:ext>
            </a:extLst>
          </p:cNvPr>
          <p:cNvSpPr/>
          <p:nvPr/>
        </p:nvSpPr>
        <p:spPr>
          <a:xfrm>
            <a:off x="5125809" y="3982948"/>
            <a:ext cx="253738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326F2270-285D-411A-AFEB-6FAD84513B5A}"/>
              </a:ext>
            </a:extLst>
          </p:cNvPr>
          <p:cNvSpPr/>
          <p:nvPr/>
        </p:nvSpPr>
        <p:spPr>
          <a:xfrm>
            <a:off x="2342339" y="4007594"/>
            <a:ext cx="2537380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84BABA-6996-4E72-8F39-5317F955EE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53542" y="41406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id="{7C276B3A-FF9E-4169-8CFC-C4083D7DA6F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40053" y="41735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id="{8557001E-91DA-4126-B497-C98C52EC2C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89706" y="41850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C42985-D3BE-4910-B8B4-3378FEA21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80AA2B1-E113-438A-A110-8DFF6655CF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9EF6CE-C45C-49B8-9DF7-4159384609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52C708-343D-4CAF-B2F8-0C9739E5F0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81A4D5EA-E219-4CF5-892C-99454CF4BD3D}"/>
              </a:ext>
            </a:extLst>
          </p:cNvPr>
          <p:cNvSpPr/>
          <p:nvPr/>
        </p:nvSpPr>
        <p:spPr>
          <a:xfrm>
            <a:off x="1776645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 )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       200 + 600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sai">
            <a:extLst>
              <a:ext uri="{FF2B5EF4-FFF2-40B4-BE49-F238E27FC236}">
                <a16:creationId xmlns:a16="http://schemas.microsoft.com/office/drawing/2014/main" id="{C20457FF-9CD2-410D-A126-6E4F44DF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0033" y="298706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DEBA09E-DCA0-4BC9-942C-819884E087E6}"/>
              </a:ext>
            </a:extLst>
          </p:cNvPr>
          <p:cNvSpPr/>
          <p:nvPr/>
        </p:nvSpPr>
        <p:spPr>
          <a:xfrm>
            <a:off x="5975971" y="1717661"/>
            <a:ext cx="700502" cy="646331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3354" y="4221088"/>
            <a:ext cx="3193167" cy="25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4DC193B6-1A4F-4B3B-B8DF-104DA8B50595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4A95EF28-F062-4487-8521-96E17EBA7BC4}"/>
              </a:ext>
            </a:extLst>
          </p:cNvPr>
          <p:cNvSpPr/>
          <p:nvPr/>
        </p:nvSpPr>
        <p:spPr>
          <a:xfrm>
            <a:off x="2352624" y="353241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5AD398C-F806-4EC2-B017-3B3BFC74DDCD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879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9943C081-9790-4EDB-AF99-0B367290D2DD}"/>
              </a:ext>
            </a:extLst>
          </p:cNvPr>
          <p:cNvSpPr/>
          <p:nvPr/>
        </p:nvSpPr>
        <p:spPr>
          <a:xfrm>
            <a:off x="6838447" y="358170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885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865FF150-2EE8-4BD7-9644-8B655913113C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886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2745EF-3021-461C-9516-546471BF02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38755" y="37091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0D31A866-058D-4140-84AB-C8BBE29CCD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7396" y="378544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9A4E17C8-84C1-4012-93C8-07C2597293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7AD29E-C6FC-487B-9A68-08B9850198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62712B0-28F7-47F0-9D3F-20B68DEDF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31FA60-4C14-4F22-88AA-D753609E6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BDF457-0A27-44BC-94B9-AD547E1D7F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3AECAA-3EE6-4A02-9C34-FA3DF98AB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6910D15A-C1B5-4DFC-8FF7-130C9A21B800}"/>
              </a:ext>
            </a:extLst>
          </p:cNvPr>
          <p:cNvSpPr/>
          <p:nvPr/>
        </p:nvSpPr>
        <p:spPr>
          <a:xfrm>
            <a:off x="3280057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1" name="sai">
            <a:extLst>
              <a:ext uri="{FF2B5EF4-FFF2-40B4-BE49-F238E27FC236}">
                <a16:creationId xmlns:a16="http://schemas.microsoft.com/office/drawing/2014/main" id="{4DA7D4E4-DAE0-4595-80F1-918A25E1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0304" y="275153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33A504-507D-4622-BAA8-B3FB88A1A357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443</m:t>
                              </m:r>
                            </m:e>
                            <m:e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</a:rPr>
                                <m:t> 453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33A504-507D-4622-BAA8-B3FB88A1A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0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520694" y="3313981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72">
            <a:extLst>
              <a:ext uri="{FF2B5EF4-FFF2-40B4-BE49-F238E27FC236}">
                <a16:creationId xmlns:a16="http://schemas.microsoft.com/office/drawing/2014/main" id="{E722581D-FC7B-41DD-871F-27FFE4BB2543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76BAF1FD-2C23-400C-9760-153D1E82BC3E}"/>
              </a:ext>
            </a:extLst>
          </p:cNvPr>
          <p:cNvSpPr/>
          <p:nvPr/>
        </p:nvSpPr>
        <p:spPr>
          <a:xfrm>
            <a:off x="2352624" y="353241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">
            <a:extLst>
              <a:ext uri="{FF2B5EF4-FFF2-40B4-BE49-F238E27FC236}">
                <a16:creationId xmlns:a16="http://schemas.microsoft.com/office/drawing/2014/main" id="{FF55CDC1-A699-45B3-A4B4-2229DAE1B329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879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18D192F3-FFFB-400A-9368-8CCE1D5EB61C}"/>
              </a:ext>
            </a:extLst>
          </p:cNvPr>
          <p:cNvSpPr/>
          <p:nvPr/>
        </p:nvSpPr>
        <p:spPr>
          <a:xfrm>
            <a:off x="6838447" y="358170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885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">
            <a:extLst>
              <a:ext uri="{FF2B5EF4-FFF2-40B4-BE49-F238E27FC236}">
                <a16:creationId xmlns:a16="http://schemas.microsoft.com/office/drawing/2014/main" id="{5719440F-4CC2-4847-99A2-6ACDF6E977C6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886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A7E99C8-B0EA-4864-89D1-FEE89B40B2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38755" y="37091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id="{CB89BC22-FE4A-4289-9733-200338986C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7396" y="378544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lê huy duẩn">
            <a:extLst>
              <a:ext uri="{FF2B5EF4-FFF2-40B4-BE49-F238E27FC236}">
                <a16:creationId xmlns:a16="http://schemas.microsoft.com/office/drawing/2014/main" id="{E818CFA9-66E2-4849-939B-76E126839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35CF33-EB2F-4D1E-AA92-9B5AB46CC1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2CF7A7-48CE-430B-ADE0-34A696364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3820D4-CAA1-4073-A4C4-2B138AB16F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8853C4-FF95-4A7C-837C-7AAAEBE00D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7596A1-1420-4639-ADA3-2DA2CBCD7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466DF7E5-781F-4E33-9DDF-E6D801D8C2AC}"/>
              </a:ext>
            </a:extLst>
          </p:cNvPr>
          <p:cNvSpPr/>
          <p:nvPr/>
        </p:nvSpPr>
        <p:spPr>
          <a:xfrm>
            <a:off x="3280057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F8C5D335-E97B-42B7-8C14-30ABF39D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0304" y="275153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1F73E48-946E-4626-B41F-FCA636C5818F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443</m:t>
                              </m:r>
                            </m:e>
                            <m:e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</a:rPr>
                                <m:t> 453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1F73E48-946E-4626-B41F-FCA636C58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40" grpId="0" animBg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279</Words>
  <Application>Microsoft Office PowerPoint</Application>
  <PresentationFormat>Custom</PresentationFormat>
  <Paragraphs>87</Paragraphs>
  <Slides>21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39</cp:revision>
  <dcterms:created xsi:type="dcterms:W3CDTF">2021-08-09T09:02:42Z</dcterms:created>
  <dcterms:modified xsi:type="dcterms:W3CDTF">2022-03-30T16:12:00Z</dcterms:modified>
</cp:coreProperties>
</file>