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92" r:id="rId3"/>
    <p:sldMasterId id="2147483704" r:id="rId4"/>
    <p:sldMasterId id="2147483716" r:id="rId5"/>
  </p:sldMasterIdLst>
  <p:notesMasterIdLst>
    <p:notesMasterId r:id="rId17"/>
  </p:notesMasterIdLst>
  <p:sldIdLst>
    <p:sldId id="265" r:id="rId6"/>
    <p:sldId id="2007577153" r:id="rId7"/>
    <p:sldId id="2007577156" r:id="rId8"/>
    <p:sldId id="2007577113" r:id="rId9"/>
    <p:sldId id="2007577157" r:id="rId10"/>
    <p:sldId id="284" r:id="rId11"/>
    <p:sldId id="2007577158" r:id="rId12"/>
    <p:sldId id="2007577159" r:id="rId13"/>
    <p:sldId id="2007577160" r:id="rId14"/>
    <p:sldId id="2007577161" r:id="rId15"/>
    <p:sldId id="200757716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0262" autoAdjust="0"/>
  </p:normalViewPr>
  <p:slideViewPr>
    <p:cSldViewPr snapToGrid="0">
      <p:cViewPr varScale="1">
        <p:scale>
          <a:sx n="65" d="100"/>
          <a:sy n="65" d="100"/>
        </p:scale>
        <p:origin x="93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22B754-537F-45EE-9ECC-19C0AA0BC674}" type="datetimeFigureOut">
              <a:rPr lang="en-US" smtClean="0"/>
              <a:t>3/24/2022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EAEEAC-A112-4021-AAFA-E7E2F8708D81}" type="slidenum">
              <a:rPr lang="en-US" smtClean="0"/>
              <a:t>‹#›</a:t>
            </a:fld>
            <a:endParaRPr lang="en-US"/>
          </a:p>
        </p:txBody>
      </p:sp>
    </p:spTree>
    <p:extLst>
      <p:ext uri="{BB962C8B-B14F-4D97-AF65-F5344CB8AC3E}">
        <p14:creationId xmlns:p14="http://schemas.microsoft.com/office/powerpoint/2010/main" val="1154467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bởi</a:t>
            </a:r>
            <a:r>
              <a:rPr lang="en-US" dirty="0"/>
              <a:t>: </a:t>
            </a:r>
            <a:r>
              <a:rPr lang="en-US" dirty="0" err="1"/>
              <a:t>Hương</a:t>
            </a:r>
            <a:r>
              <a:rPr lang="en-US" dirty="0"/>
              <a:t> </a:t>
            </a:r>
            <a:r>
              <a:rPr lang="en-US" dirty="0" err="1"/>
              <a:t>Thảo</a:t>
            </a:r>
            <a:r>
              <a:rPr lang="en-US" dirty="0"/>
              <a:t>: tranthao121004@gmail.com</a:t>
            </a:r>
          </a:p>
        </p:txBody>
      </p:sp>
      <p:sp>
        <p:nvSpPr>
          <p:cNvPr id="4" name="Slide Number Placeholder 3"/>
          <p:cNvSpPr>
            <a:spLocks noGrp="1"/>
          </p:cNvSpPr>
          <p:nvPr>
            <p:ph type="sldNum" sz="quarter" idx="5"/>
          </p:nvPr>
        </p:nvSpPr>
        <p:spPr/>
        <p:txBody>
          <a:bodyPr/>
          <a:lstStyle/>
          <a:p>
            <a:fld id="{43EAEEAC-A112-4021-AAFA-E7E2F8708D81}" type="slidenum">
              <a:rPr lang="en-US" smtClean="0"/>
              <a:t>1</a:t>
            </a:fld>
            <a:endParaRPr lang="en-US"/>
          </a:p>
        </p:txBody>
      </p:sp>
    </p:spTree>
    <p:extLst>
      <p:ext uri="{BB962C8B-B14F-4D97-AF65-F5344CB8AC3E}">
        <p14:creationId xmlns:p14="http://schemas.microsoft.com/office/powerpoint/2010/main" val="3713929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869119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EF3D62-5CA3-4AA5-A388-638F619970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7979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bởi</a:t>
            </a:r>
            <a:r>
              <a:rPr lang="en-US" dirty="0"/>
              <a:t>: </a:t>
            </a:r>
            <a:r>
              <a:rPr lang="en-US" dirty="0" err="1"/>
              <a:t>Hương</a:t>
            </a:r>
            <a:r>
              <a:rPr lang="en-US" dirty="0"/>
              <a:t> </a:t>
            </a:r>
            <a:r>
              <a:rPr lang="en-US" dirty="0" err="1"/>
              <a:t>Thảo</a:t>
            </a:r>
            <a:r>
              <a:rPr lang="en-US" dirty="0"/>
              <a:t>: tranthao121004@gmail.com</a:t>
            </a:r>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6</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extLst>
      <p:ext uri="{BB962C8B-B14F-4D97-AF65-F5344CB8AC3E}">
        <p14:creationId xmlns:p14="http://schemas.microsoft.com/office/powerpoint/2010/main" val="2904378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66285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12258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bởi</a:t>
            </a:r>
            <a:r>
              <a:rPr lang="en-US" dirty="0"/>
              <a:t>: </a:t>
            </a:r>
            <a:r>
              <a:rPr lang="en-US" dirty="0" err="1"/>
              <a:t>Hương</a:t>
            </a:r>
            <a:r>
              <a:rPr lang="en-US" dirty="0"/>
              <a:t> </a:t>
            </a:r>
            <a:r>
              <a:rPr lang="en-US" dirty="0" err="1"/>
              <a:t>Thảo</a:t>
            </a:r>
            <a:r>
              <a:rPr lang="en-US" dirty="0"/>
              <a:t>: tranthao121004@gmail.com</a:t>
            </a:r>
          </a:p>
        </p:txBody>
      </p:sp>
      <p:sp>
        <p:nvSpPr>
          <p:cNvPr id="4" name="Slide Number Placeholder 3"/>
          <p:cNvSpPr>
            <a:spLocks noGrp="1"/>
          </p:cNvSpPr>
          <p:nvPr>
            <p:ph type="sldNum" sz="quarter" idx="5"/>
          </p:nvPr>
        </p:nvSpPr>
        <p:spPr/>
        <p:txBody>
          <a:bodyPr/>
          <a:lstStyle/>
          <a:p>
            <a:fld id="{43EAEEAC-A112-4021-AAFA-E7E2F8708D81}" type="slidenum">
              <a:rPr lang="en-US" smtClean="0"/>
              <a:t>10</a:t>
            </a:fld>
            <a:endParaRPr lang="en-US"/>
          </a:p>
        </p:txBody>
      </p:sp>
    </p:spTree>
    <p:extLst>
      <p:ext uri="{BB962C8B-B14F-4D97-AF65-F5344CB8AC3E}">
        <p14:creationId xmlns:p14="http://schemas.microsoft.com/office/powerpoint/2010/main" val="2681226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bơi</a:t>
            </a:r>
            <a:r>
              <a:rPr lang="en-US" dirty="0"/>
              <a:t>: </a:t>
            </a:r>
            <a:r>
              <a:rPr lang="en-US" dirty="0" err="1"/>
              <a:t>Hương</a:t>
            </a:r>
            <a:r>
              <a:rPr lang="en-US" dirty="0"/>
              <a:t> </a:t>
            </a:r>
            <a:r>
              <a:rPr lang="en-US" dirty="0" err="1"/>
              <a:t>Thảo</a:t>
            </a:r>
            <a:r>
              <a:rPr lang="en-US" dirty="0"/>
              <a:t>: tranthao121004@gmail.com</a:t>
            </a:r>
          </a:p>
        </p:txBody>
      </p:sp>
      <p:sp>
        <p:nvSpPr>
          <p:cNvPr id="4" name="Slide Number Placeholder 3"/>
          <p:cNvSpPr>
            <a:spLocks noGrp="1"/>
          </p:cNvSpPr>
          <p:nvPr>
            <p:ph type="sldNum" sz="quarter" idx="5"/>
          </p:nvPr>
        </p:nvSpPr>
        <p:spPr/>
        <p:txBody>
          <a:bodyPr/>
          <a:lstStyle/>
          <a:p>
            <a:fld id="{43EAEEAC-A112-4021-AAFA-E7E2F8708D81}" type="slidenum">
              <a:rPr lang="en-US" smtClean="0"/>
              <a:t>11</a:t>
            </a:fld>
            <a:endParaRPr lang="en-US"/>
          </a:p>
        </p:txBody>
      </p:sp>
    </p:spTree>
    <p:extLst>
      <p:ext uri="{BB962C8B-B14F-4D97-AF65-F5344CB8AC3E}">
        <p14:creationId xmlns:p14="http://schemas.microsoft.com/office/powerpoint/2010/main" val="1926204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3/24/2022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655840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3/24/2022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34593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3/24/2022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735430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747053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3261871645"/>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448783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192014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5928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0305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3/24/2022</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3537588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2022/3/24</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9512174"/>
      </p:ext>
    </p:extLst>
  </p:cSld>
  <p:clrMapOvr>
    <a:masterClrMapping/>
  </p:clrMapOvr>
  <p:transition spd="slow" advClick="0" advTm="1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3/24/2022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3043279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2022/3/24</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30839570"/>
      </p:ext>
    </p:extLst>
  </p:cSld>
  <p:clrMapOvr>
    <a:masterClrMapping/>
  </p:clrMapOvr>
  <p:transition spd="slow" advClick="0" advTm="100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2022/3/24</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16041655"/>
      </p:ext>
    </p:extLst>
  </p:cSld>
  <p:clrMapOvr>
    <a:masterClrMapping/>
  </p:clrMapOvr>
  <p:transition spd="slow" advClick="0" advTm="100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2022/3/24</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4095022"/>
      </p:ext>
    </p:extLst>
  </p:cSld>
  <p:clrMapOvr>
    <a:masterClrMapping/>
  </p:clrMapOvr>
  <p:transition spd="slow" advClick="0" advTm="100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2022/3/24</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64984626"/>
      </p:ext>
    </p:extLst>
  </p:cSld>
  <p:clrMapOvr>
    <a:masterClrMapping/>
  </p:clrMapOvr>
  <p:transition spd="slow" advClick="0" advTm="100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2022/3/24</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083518423"/>
      </p:ext>
    </p:extLst>
  </p:cSld>
  <p:clrMapOvr>
    <a:masterClrMapping/>
  </p:clrMapOvr>
  <p:transition spd="slow" advClick="0" advTm="100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2022/3/24</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29774033"/>
      </p:ext>
    </p:extLst>
  </p:cSld>
  <p:clrMapOvr>
    <a:masterClrMapping/>
  </p:clrMapOvr>
  <p:transition spd="slow" advClick="0" advTm="1000">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2022/3/24</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04818352"/>
      </p:ext>
    </p:extLst>
  </p:cSld>
  <p:clrMapOvr>
    <a:masterClrMapping/>
  </p:clrMapOvr>
  <p:transition spd="slow" advClick="0" advTm="100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2022/3/24</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933206721"/>
      </p:ext>
    </p:extLst>
  </p:cSld>
  <p:clrMapOvr>
    <a:masterClrMapping/>
  </p:clrMapOvr>
  <p:transition spd="slow" advClick="0" advTm="1000">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2022/3/24</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9717039"/>
      </p:ext>
    </p:extLst>
  </p:cSld>
  <p:clrMapOvr>
    <a:masterClrMapping/>
  </p:clrMapOvr>
  <p:transition spd="slow" advClick="0" advTm="1000">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2022/3/24</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495121"/>
      </p:ext>
    </p:extLst>
  </p:cSld>
  <p:clrMapOvr>
    <a:masterClrMapping/>
  </p:clrMapOvr>
  <p:transition spd="slow" advClick="0" advTm="1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3/24/2022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2995509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8389893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837676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408762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3/24/2022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398306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3/24/2022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794505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3/24/2022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2146551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3/24/2022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855304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3/24/2022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7587450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3/24/2022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6527071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69517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3/24/2022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764190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460634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5170755"/>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3/24/2022</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349442789"/>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3/24/2022</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3704166969"/>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311834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
        <p:nvSpPr>
          <p:cNvPr id="4" name="灯片编号占位符 3">
            <a:extLst>
              <a:ext uri="{FF2B5EF4-FFF2-40B4-BE49-F238E27FC236}">
                <a16:creationId xmlns:a16="http://schemas.microsoft.com/office/drawing/2014/main" id="{099ACD75-3E37-43B8-BE5F-B9F086C8C167}"/>
              </a:ext>
            </a:extLst>
          </p:cNvPr>
          <p:cNvSpPr txBox="1">
            <a:spLocks/>
          </p:cNvSpPr>
          <p:nvPr userDrawn="1"/>
        </p:nvSpPr>
        <p:spPr>
          <a:xfrm>
            <a:off x="10345270" y="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dirty="0"/>
              <a:t>Design by: </a:t>
            </a:r>
            <a:r>
              <a:rPr lang="en-US" altLang="zh-CN" sz="1200" dirty="0" err="1"/>
              <a:t>Hương</a:t>
            </a:r>
            <a:r>
              <a:rPr lang="en-US" altLang="zh-CN" sz="1200" dirty="0"/>
              <a:t> </a:t>
            </a:r>
            <a:r>
              <a:rPr lang="en-US" altLang="zh-CN" sz="1200" dirty="0" err="1"/>
              <a:t>Thảo</a:t>
            </a:r>
            <a:endParaRPr lang="zh-CN" altLang="en-US" sz="1200" dirty="0"/>
          </a:p>
        </p:txBody>
      </p:sp>
    </p:spTree>
    <p:extLst>
      <p:ext uri="{BB962C8B-B14F-4D97-AF65-F5344CB8AC3E}">
        <p14:creationId xmlns:p14="http://schemas.microsoft.com/office/powerpoint/2010/main" val="200823310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3/24/2022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579893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3/24/2022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59650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3/24/2022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94781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3/24/2022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573337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3/24/2022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264021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2.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3.jp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4.jpe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theme" Target="../theme/theme5.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3/24/2022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26060166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135553385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2022/3/24</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
        <p:nvSpPr>
          <p:cNvPr id="7" name="灯片编号占位符 3">
            <a:extLst>
              <a:ext uri="{FF2B5EF4-FFF2-40B4-BE49-F238E27FC236}">
                <a16:creationId xmlns:a16="http://schemas.microsoft.com/office/drawing/2014/main" id="{099ACD75-3E37-43B8-BE5F-B9F086C8C167}"/>
              </a:ext>
            </a:extLst>
          </p:cNvPr>
          <p:cNvSpPr txBox="1">
            <a:spLocks/>
          </p:cNvSpPr>
          <p:nvPr userDrawn="1"/>
        </p:nvSpPr>
        <p:spPr>
          <a:xfrm>
            <a:off x="10158046" y="-46038"/>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dirty="0">
                <a:latin typeface="Arial" panose="020B0604020202020204" pitchFamily="34" charset="0"/>
                <a:cs typeface="Arial" panose="020B0604020202020204" pitchFamily="34" charset="0"/>
              </a:rPr>
              <a:t>Design by: </a:t>
            </a:r>
            <a:r>
              <a:rPr lang="en-US" altLang="zh-CN" sz="1200" dirty="0" err="1">
                <a:latin typeface="Arial" panose="020B0604020202020204" pitchFamily="34" charset="0"/>
                <a:cs typeface="Arial" panose="020B0604020202020204" pitchFamily="34" charset="0"/>
              </a:rPr>
              <a:t>Hương</a:t>
            </a:r>
            <a:r>
              <a:rPr lang="en-US" altLang="zh-CN" sz="1200" dirty="0">
                <a:latin typeface="Arial" panose="020B0604020202020204" pitchFamily="34" charset="0"/>
                <a:cs typeface="Arial" panose="020B0604020202020204" pitchFamily="34" charset="0"/>
              </a:rPr>
              <a:t> </a:t>
            </a:r>
            <a:r>
              <a:rPr lang="en-US" altLang="zh-CN" sz="1200" dirty="0" err="1">
                <a:latin typeface="Arial" panose="020B0604020202020204" pitchFamily="34" charset="0"/>
                <a:cs typeface="Arial" panose="020B0604020202020204" pitchFamily="34" charset="0"/>
              </a:rPr>
              <a:t>Thảo</a:t>
            </a:r>
            <a:endParaRPr lang="zh-CN"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951807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3/24/2022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26704715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9146418"/>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44.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lowchart: Document 17"/>
          <p:cNvSpPr/>
          <p:nvPr/>
        </p:nvSpPr>
        <p:spPr>
          <a:xfrm>
            <a:off x="-76201" y="-14642"/>
            <a:ext cx="1242060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Flowchart: Document 17"/>
          <p:cNvSpPr/>
          <p:nvPr/>
        </p:nvSpPr>
        <p:spPr>
          <a:xfrm>
            <a:off x="-76199" y="-14642"/>
            <a:ext cx="12420599" cy="167640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p:cNvGrpSpPr/>
          <p:nvPr/>
        </p:nvGrpSpPr>
        <p:grpSpPr>
          <a:xfrm>
            <a:off x="2677838" y="2582835"/>
            <a:ext cx="8187023" cy="1254880"/>
            <a:chOff x="1021645" y="2277584"/>
            <a:chExt cx="6674556" cy="1284766"/>
          </a:xfrm>
        </p:grpSpPr>
        <p:pic>
          <p:nvPicPr>
            <p:cNvPr id="1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7413" y="2469755"/>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1645" y="2277584"/>
              <a:ext cx="1154994" cy="1284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927413" y="2483915"/>
              <a:ext cx="5121462" cy="848577"/>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Ôn</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2</a:t>
              </a:r>
            </a:p>
          </p:txBody>
        </p:sp>
      </p:grpSp>
      <p:sp>
        <p:nvSpPr>
          <p:cNvPr id="16" name="TextBox 15"/>
          <p:cNvSpPr txBox="1"/>
          <p:nvPr/>
        </p:nvSpPr>
        <p:spPr>
          <a:xfrm>
            <a:off x="2902418" y="2582835"/>
            <a:ext cx="967557" cy="1231900"/>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25"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125"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95" b="1" i="0" u="none" strike="noStrike" kern="1200" cap="none" spc="0" normalizeH="0" baseline="0" noProof="0" dirty="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rPr>
              <a:t>27</a:t>
            </a:r>
          </a:p>
        </p:txBody>
      </p:sp>
      <p:sp>
        <p:nvSpPr>
          <p:cNvPr id="17" name="Rectangle 16"/>
          <p:cNvSpPr/>
          <p:nvPr/>
        </p:nvSpPr>
        <p:spPr>
          <a:xfrm>
            <a:off x="1" y="6705600"/>
            <a:ext cx="12192000" cy="2190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1229677" y="1015866"/>
            <a:ext cx="973264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HP001 4 hang 1 ô ly" panose="020B0603050302020204" charset="0"/>
                <a:cs typeface="HP001 4 hang 1 ô ly" panose="020B0603050302020204" charset="0"/>
              </a:rPr>
              <a:t>Cánh</a:t>
            </a:r>
            <a:r>
              <a:rPr kumimoji="0" lang="en-US" sz="3600" b="1" i="0" u="none" strike="noStrike" kern="1200" cap="none" spc="0" normalizeH="0" baseline="0" noProof="0" dirty="0">
                <a:ln>
                  <a:noFill/>
                </a:ln>
                <a:solidFill>
                  <a:srgbClr val="FF0000"/>
                </a:solidFill>
                <a:effectLst/>
                <a:uLnTx/>
                <a:uFillTx/>
                <a:latin typeface="HP001 4 hang 1 ô ly" panose="020B0603050302020204" charset="0"/>
                <a:cs typeface="HP001 4 hang 1 ô ly" panose="020B0603050302020204" charset="0"/>
              </a:rPr>
              <a:t> cam </a:t>
            </a:r>
            <a:r>
              <a:rPr kumimoji="0" lang="en-US" sz="3600" b="1" i="0" u="none" strike="noStrike" kern="1200" cap="none" spc="0" normalizeH="0" baseline="0" noProof="0" dirty="0" err="1">
                <a:ln>
                  <a:noFill/>
                </a:ln>
                <a:solidFill>
                  <a:srgbClr val="FF0000"/>
                </a:solidFill>
                <a:effectLst/>
                <a:uLnTx/>
                <a:uFillTx/>
                <a:latin typeface="HP001 4 hang 1 ô ly" panose="020B0603050302020204" charset="0"/>
                <a:cs typeface="HP001 4 hang 1 ô ly" panose="020B0603050302020204" charset="0"/>
              </a:rPr>
              <a:t>lạc</a:t>
            </a:r>
            <a:r>
              <a:rPr kumimoji="0" lang="en-US" sz="3600" b="1" i="0" u="none" strike="noStrike" kern="1200" cap="none" spc="0" normalizeH="0" baseline="0" noProof="0" dirty="0">
                <a:ln>
                  <a:noFill/>
                </a:ln>
                <a:solidFill>
                  <a:srgbClr val="FF0000"/>
                </a:solidFill>
                <a:effectLst/>
                <a:uLnTx/>
                <a:uFillTx/>
                <a:latin typeface="HP001 4 hang 1 ô ly" panose="020B0603050302020204" charset="0"/>
                <a:cs typeface="HP001 4 hang 1 ô ly" panose="020B0603050302020204" charset="0"/>
              </a:rPr>
              <a:t> </a:t>
            </a:r>
            <a:r>
              <a:rPr kumimoji="0" lang="en-US" sz="3600" b="1" i="0" u="none" strike="noStrike" kern="1200" cap="none" spc="0" normalizeH="0" baseline="0" noProof="0" dirty="0" err="1">
                <a:ln>
                  <a:noFill/>
                </a:ln>
                <a:solidFill>
                  <a:srgbClr val="FF0000"/>
                </a:solidFill>
                <a:effectLst/>
                <a:uLnTx/>
                <a:uFillTx/>
                <a:latin typeface="HP001 4 hang 1 ô ly" panose="020B0603050302020204" charset="0"/>
                <a:cs typeface="HP001 4 hang 1 ô ly" panose="020B0603050302020204" charset="0"/>
              </a:rPr>
              <a:t>mẹ</a:t>
            </a:r>
            <a:endParaRPr kumimoji="0" lang="en-US" sz="3600" b="1" i="0" u="none" strike="noStrike" kern="1200" cap="none" spc="0" normalizeH="0" baseline="0" noProof="0" dirty="0">
              <a:ln>
                <a:noFill/>
              </a:ln>
              <a:solidFill>
                <a:srgbClr val="FF0000"/>
              </a:solidFill>
              <a:effectLst/>
              <a:uLnTx/>
              <a:uFillTx/>
              <a:latin typeface="HP001 4 hang 1 ô ly" panose="020B0603050302020204" charset="0"/>
              <a:cs typeface="HP001 4 hang 1 ô ly" panose="020B0603050302020204" charset="0"/>
            </a:endParaRPr>
          </a:p>
        </p:txBody>
      </p:sp>
      <p:sp>
        <p:nvSpPr>
          <p:cNvPr id="4" name="Text Box 1">
            <a:extLst>
              <a:ext uri="{FF2B5EF4-FFF2-40B4-BE49-F238E27FC236}">
                <a16:creationId xmlns:a16="http://schemas.microsoft.com/office/drawing/2014/main" id="{6FD4C06C-7E1A-48A9-9808-D97045BF4B64}"/>
              </a:ext>
            </a:extLst>
          </p:cNvPr>
          <p:cNvSpPr txBox="1"/>
          <p:nvPr/>
        </p:nvSpPr>
        <p:spPr>
          <a:xfrm>
            <a:off x="1052467" y="2316839"/>
            <a:ext cx="5234918"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70C0"/>
                </a:solidFill>
                <a:effectLst/>
                <a:uLnTx/>
                <a:uFillTx/>
                <a:latin typeface="HP001 4 hang 1 ô ly" panose="020B0603050302020204" charset="0"/>
                <a:cs typeface="HP001 4 hang 1 ô ly" panose="020B0603050302020204" charset="0"/>
              </a:rPr>
              <a:t>Bọ dừa dừng nấu cơm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70C0"/>
                </a:solidFill>
                <a:effectLst/>
                <a:uLnTx/>
                <a:uFillTx/>
                <a:latin typeface="HP001 4 hang 1 ô ly" panose="020B0603050302020204" charset="0"/>
                <a:cs typeface="HP001 4 hang 1 ô ly" panose="020B0603050302020204" charset="0"/>
              </a:rPr>
              <a:t>Cào cào ngưng giã gạo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70C0"/>
                </a:solidFill>
                <a:effectLst/>
                <a:uLnTx/>
                <a:uFillTx/>
                <a:latin typeface="HP001 4 hang 1 ô ly" panose="020B0603050302020204" charset="0"/>
                <a:cs typeface="HP001 4 hang 1 ô ly" panose="020B0603050302020204" charset="0"/>
              </a:rPr>
              <a:t>Xén tóc thôi cắt áo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70C0"/>
                </a:solidFill>
                <a:effectLst/>
                <a:uLnTx/>
                <a:uFillTx/>
                <a:latin typeface="HP001 4 hang 1 ô ly" panose="020B0603050302020204" charset="0"/>
                <a:cs typeface="HP001 4 hang 1 ô ly" panose="020B0603050302020204" charset="0"/>
              </a:rPr>
              <a:t>Đều bảo nhau đi tìm</a:t>
            </a:r>
          </a:p>
        </p:txBody>
      </p:sp>
      <p:sp>
        <p:nvSpPr>
          <p:cNvPr id="5" name="Text Box 1">
            <a:extLst>
              <a:ext uri="{FF2B5EF4-FFF2-40B4-BE49-F238E27FC236}">
                <a16:creationId xmlns:a16="http://schemas.microsoft.com/office/drawing/2014/main" id="{55185E64-9BFC-4737-9F25-C9ADC791966B}"/>
              </a:ext>
            </a:extLst>
          </p:cNvPr>
          <p:cNvSpPr txBox="1"/>
          <p:nvPr/>
        </p:nvSpPr>
        <p:spPr>
          <a:xfrm>
            <a:off x="6095999" y="2274838"/>
            <a:ext cx="5234918"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70C0"/>
                </a:solidFill>
                <a:effectLst/>
                <a:uLnTx/>
                <a:uFillTx/>
                <a:latin typeface="HP001 4 hang 1 ô ly" panose="020B0603050302020204" charset="0"/>
                <a:cs typeface="HP001 4 hang 1 ô ly" panose="020B0603050302020204" charset="0"/>
              </a:rPr>
              <a:t>Khu vườn hoang lặng im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70C0"/>
                </a:solidFill>
                <a:effectLst/>
                <a:uLnTx/>
                <a:uFillTx/>
                <a:latin typeface="HP001 4 hang 1 ô ly" panose="020B0603050302020204" charset="0"/>
                <a:cs typeface="HP001 4 hang 1 ô ly" panose="020B0603050302020204" charset="0"/>
              </a:rPr>
              <a:t>Bỗng ǟâm ǟan khắp lối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70C0"/>
                </a:solidFill>
                <a:effectLst/>
                <a:uLnTx/>
                <a:uFillTx/>
                <a:latin typeface="HP001 4 hang 1 ô ly" panose="020B0603050302020204" charset="0"/>
                <a:cs typeface="HP001 4 hang 1 ô ly" panose="020B0603050302020204" charset="0"/>
              </a:rPr>
              <a:t>Có điều ai cũng nói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70C0"/>
                </a:solidFill>
                <a:effectLst/>
                <a:uLnTx/>
                <a:uFillTx/>
                <a:latin typeface="HP001 4 hang 1 ô ly" panose="020B0603050302020204" charset="0"/>
                <a:cs typeface="HP001 4 hang 1 ô ly" panose="020B0603050302020204" charset="0"/>
              </a:rPr>
              <a:t>Cánh cam về nhà tôi.</a:t>
            </a:r>
          </a:p>
        </p:txBody>
      </p:sp>
      <p:sp>
        <p:nvSpPr>
          <p:cNvPr id="6" name="Cloud 5">
            <a:extLst>
              <a:ext uri="{FF2B5EF4-FFF2-40B4-BE49-F238E27FC236}">
                <a16:creationId xmlns:a16="http://schemas.microsoft.com/office/drawing/2014/main" id="{82503EFB-CD91-4CC0-9CF1-DD927375098D}"/>
              </a:ext>
            </a:extLst>
          </p:cNvPr>
          <p:cNvSpPr/>
          <p:nvPr/>
        </p:nvSpPr>
        <p:spPr>
          <a:xfrm>
            <a:off x="3349256" y="4550736"/>
            <a:ext cx="5762846" cy="1818166"/>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FFFF"/>
                </a:solidFill>
                <a:effectLst/>
                <a:uLnTx/>
                <a:uFillTx/>
                <a:latin typeface="Arial"/>
                <a:cs typeface="+mn-cs"/>
              </a:rPr>
              <a:t>Đoạn thơ có những chữ nào được viết hoa?</a:t>
            </a:r>
            <a:endParaRPr kumimoji="0" lang="en-US" sz="3200" b="0" i="0" u="none" strike="noStrike" kern="1200" cap="none" spc="0" normalizeH="0" baseline="0" noProof="0" dirty="0">
              <a:ln>
                <a:noFill/>
              </a:ln>
              <a:solidFill>
                <a:srgbClr val="FFFFFF"/>
              </a:solidFill>
              <a:effectLst/>
              <a:uLnTx/>
              <a:uFillTx/>
              <a:latin typeface="Arial"/>
              <a:cs typeface="+mn-cs"/>
            </a:endParaRPr>
          </a:p>
        </p:txBody>
      </p:sp>
      <p:cxnSp>
        <p:nvCxnSpPr>
          <p:cNvPr id="8" name="Straight Connector 7">
            <a:extLst>
              <a:ext uri="{FF2B5EF4-FFF2-40B4-BE49-F238E27FC236}">
                <a16:creationId xmlns:a16="http://schemas.microsoft.com/office/drawing/2014/main" id="{4B4FD3B9-10F9-498A-BE2B-5A8D99A31040}"/>
              </a:ext>
            </a:extLst>
          </p:cNvPr>
          <p:cNvCxnSpPr>
            <a:cxnSpLocks/>
          </p:cNvCxnSpPr>
          <p:nvPr/>
        </p:nvCxnSpPr>
        <p:spPr>
          <a:xfrm>
            <a:off x="1229677" y="2690037"/>
            <a:ext cx="280146"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505B3543-1B57-4EC0-9F32-2EE1307C0022}"/>
              </a:ext>
            </a:extLst>
          </p:cNvPr>
          <p:cNvCxnSpPr>
            <a:cxnSpLocks/>
          </p:cNvCxnSpPr>
          <p:nvPr/>
        </p:nvCxnSpPr>
        <p:spPr>
          <a:xfrm>
            <a:off x="1229677" y="3189767"/>
            <a:ext cx="280146"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9845F473-9F0A-46A3-875A-16DD21614FA3}"/>
              </a:ext>
            </a:extLst>
          </p:cNvPr>
          <p:cNvCxnSpPr>
            <a:cxnSpLocks/>
          </p:cNvCxnSpPr>
          <p:nvPr/>
        </p:nvCxnSpPr>
        <p:spPr>
          <a:xfrm>
            <a:off x="1089604" y="3678865"/>
            <a:ext cx="420219"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21E89608-92B5-4309-9C78-D6941D18640E}"/>
              </a:ext>
            </a:extLst>
          </p:cNvPr>
          <p:cNvCxnSpPr>
            <a:cxnSpLocks/>
          </p:cNvCxnSpPr>
          <p:nvPr/>
        </p:nvCxnSpPr>
        <p:spPr>
          <a:xfrm>
            <a:off x="1089604" y="4157330"/>
            <a:ext cx="420219"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2FACB9CC-DC31-4459-B1C1-4B36A05A6804}"/>
              </a:ext>
            </a:extLst>
          </p:cNvPr>
          <p:cNvCxnSpPr>
            <a:cxnSpLocks/>
          </p:cNvCxnSpPr>
          <p:nvPr/>
        </p:nvCxnSpPr>
        <p:spPr>
          <a:xfrm>
            <a:off x="6193232" y="3168501"/>
            <a:ext cx="420219"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3040B215-B55B-4511-AABB-A733C647FCE1}"/>
              </a:ext>
            </a:extLst>
          </p:cNvPr>
          <p:cNvCxnSpPr>
            <a:cxnSpLocks/>
          </p:cNvCxnSpPr>
          <p:nvPr/>
        </p:nvCxnSpPr>
        <p:spPr>
          <a:xfrm>
            <a:off x="6193232" y="3604436"/>
            <a:ext cx="420219"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8" name="Straight Connector 17">
            <a:extLst>
              <a:ext uri="{FF2B5EF4-FFF2-40B4-BE49-F238E27FC236}">
                <a16:creationId xmlns:a16="http://schemas.microsoft.com/office/drawing/2014/main" id="{DD279740-9B2F-4288-AAAB-CF0429B00061}"/>
              </a:ext>
            </a:extLst>
          </p:cNvPr>
          <p:cNvCxnSpPr>
            <a:cxnSpLocks/>
          </p:cNvCxnSpPr>
          <p:nvPr/>
        </p:nvCxnSpPr>
        <p:spPr>
          <a:xfrm>
            <a:off x="6193232" y="4157330"/>
            <a:ext cx="420219" cy="0"/>
          </a:xfrm>
          <a:prstGeom prst="line">
            <a:avLst/>
          </a:prstGeom>
          <a:ln w="38100"/>
        </p:spPr>
        <p:style>
          <a:lnRef idx="3">
            <a:schemeClr val="accent2"/>
          </a:lnRef>
          <a:fillRef idx="0">
            <a:schemeClr val="accent2"/>
          </a:fillRef>
          <a:effectRef idx="2">
            <a:schemeClr val="accent2"/>
          </a:effectRef>
          <a:fontRef idx="minor">
            <a:schemeClr val="tx1"/>
          </a:fontRef>
        </p:style>
      </p:cxnSp>
      <p:sp>
        <p:nvSpPr>
          <p:cNvPr id="19" name="Cloud 18">
            <a:extLst>
              <a:ext uri="{FF2B5EF4-FFF2-40B4-BE49-F238E27FC236}">
                <a16:creationId xmlns:a16="http://schemas.microsoft.com/office/drawing/2014/main" id="{ACFDCF3A-F88F-45E0-A622-D247E5974D99}"/>
              </a:ext>
            </a:extLst>
          </p:cNvPr>
          <p:cNvSpPr/>
          <p:nvPr/>
        </p:nvSpPr>
        <p:spPr>
          <a:xfrm>
            <a:off x="3405962" y="4550736"/>
            <a:ext cx="5762846" cy="1818166"/>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FF"/>
                </a:solidFill>
                <a:effectLst/>
                <a:uLnTx/>
                <a:uFillTx/>
                <a:latin typeface="Arial"/>
                <a:cs typeface="+mn-cs"/>
              </a:rPr>
              <a:t>Luyện</a:t>
            </a:r>
            <a:r>
              <a:rPr kumimoji="0" lang="en-US" sz="3200" b="0" i="0" u="none" strike="noStrike" kern="1200" cap="none" spc="0" normalizeH="0" baseline="0" noProof="0" dirty="0">
                <a:ln>
                  <a:noFill/>
                </a:ln>
                <a:solidFill>
                  <a:srgbClr val="FFFFFF"/>
                </a:solidFill>
                <a:effectLst/>
                <a:uLnTx/>
                <a:uFillTx/>
                <a:latin typeface="Arial"/>
                <a:cs typeface="+mn-cs"/>
              </a:rPr>
              <a:t> </a:t>
            </a:r>
            <a:r>
              <a:rPr kumimoji="0" lang="en-US" sz="3200" b="0" i="0" u="none" strike="noStrike" kern="1200" cap="none" spc="0" normalizeH="0" baseline="0" noProof="0" dirty="0" err="1">
                <a:ln>
                  <a:noFill/>
                </a:ln>
                <a:solidFill>
                  <a:srgbClr val="FFFFFF"/>
                </a:solidFill>
                <a:effectLst/>
                <a:uLnTx/>
                <a:uFillTx/>
                <a:latin typeface="Arial"/>
                <a:cs typeface="+mn-cs"/>
              </a:rPr>
              <a:t>viết</a:t>
            </a:r>
            <a:r>
              <a:rPr kumimoji="0" lang="en-US" sz="3200" b="0" i="0" u="none" strike="noStrike" kern="1200" cap="none" spc="0" normalizeH="0" baseline="0" noProof="0" dirty="0">
                <a:ln>
                  <a:noFill/>
                </a:ln>
                <a:solidFill>
                  <a:srgbClr val="FFFFFF"/>
                </a:solidFill>
                <a:effectLst/>
                <a:uLnTx/>
                <a:uFillTx/>
                <a:latin typeface="Arial"/>
                <a:cs typeface="+mn-cs"/>
              </a:rPr>
              <a:t> </a:t>
            </a:r>
            <a:r>
              <a:rPr kumimoji="0" lang="en-US" sz="3200" b="0" i="0" u="none" strike="noStrike" kern="1200" cap="none" spc="0" normalizeH="0" baseline="0" noProof="0" dirty="0" err="1">
                <a:ln>
                  <a:noFill/>
                </a:ln>
                <a:solidFill>
                  <a:srgbClr val="FFFFFF"/>
                </a:solidFill>
                <a:effectLst/>
                <a:uLnTx/>
                <a:uFillTx/>
                <a:latin typeface="Arial"/>
                <a:cs typeface="+mn-cs"/>
              </a:rPr>
              <a:t>từ</a:t>
            </a:r>
            <a:r>
              <a:rPr kumimoji="0" lang="en-US" sz="3200" b="0" i="0" u="none" strike="noStrike" kern="1200" cap="none" spc="0" normalizeH="0" baseline="0" noProof="0" dirty="0">
                <a:ln>
                  <a:noFill/>
                </a:ln>
                <a:solidFill>
                  <a:srgbClr val="FFFFFF"/>
                </a:solidFill>
                <a:effectLst/>
                <a:uLnTx/>
                <a:uFillTx/>
                <a:latin typeface="Arial"/>
                <a:cs typeface="+mn-cs"/>
              </a:rPr>
              <a:t> </a:t>
            </a:r>
            <a:r>
              <a:rPr kumimoji="0" lang="en-US" sz="3200" b="0" i="0" u="none" strike="noStrike" kern="1200" cap="none" spc="0" normalizeH="0" baseline="0" noProof="0" dirty="0" err="1">
                <a:ln>
                  <a:noFill/>
                </a:ln>
                <a:solidFill>
                  <a:srgbClr val="FFFFFF"/>
                </a:solidFill>
                <a:effectLst/>
                <a:uLnTx/>
                <a:uFillTx/>
                <a:latin typeface="Arial"/>
                <a:cs typeface="+mn-cs"/>
              </a:rPr>
              <a:t>khó</a:t>
            </a:r>
            <a:endParaRPr kumimoji="0" lang="en-US" sz="3200" b="0" i="0" u="none" strike="noStrike" kern="1200" cap="none" spc="0" normalizeH="0" baseline="0" noProof="0" dirty="0">
              <a:ln>
                <a:noFill/>
              </a:ln>
              <a:solidFill>
                <a:srgbClr val="FFFFFF"/>
              </a:solidFill>
              <a:effectLst/>
              <a:uLnTx/>
              <a:uFillTx/>
              <a:latin typeface="Arial"/>
              <a:cs typeface="+mn-cs"/>
            </a:endParaRPr>
          </a:p>
        </p:txBody>
      </p:sp>
      <p:cxnSp>
        <p:nvCxnSpPr>
          <p:cNvPr id="21" name="Straight Connector 20">
            <a:extLst>
              <a:ext uri="{FF2B5EF4-FFF2-40B4-BE49-F238E27FC236}">
                <a16:creationId xmlns:a16="http://schemas.microsoft.com/office/drawing/2014/main" id="{04FD2854-B6EF-4D70-9A19-A8280FE6E24C}"/>
              </a:ext>
            </a:extLst>
          </p:cNvPr>
          <p:cNvCxnSpPr/>
          <p:nvPr/>
        </p:nvCxnSpPr>
        <p:spPr>
          <a:xfrm>
            <a:off x="7283302" y="2690037"/>
            <a:ext cx="1828800" cy="0"/>
          </a:xfrm>
          <a:prstGeom prst="line">
            <a:avLst/>
          </a:prstGeom>
          <a:ln w="38100"/>
        </p:spPr>
        <p:style>
          <a:lnRef idx="3">
            <a:schemeClr val="dk1"/>
          </a:lnRef>
          <a:fillRef idx="0">
            <a:schemeClr val="dk1"/>
          </a:fillRef>
          <a:effectRef idx="2">
            <a:schemeClr val="dk1"/>
          </a:effectRef>
          <a:fontRef idx="minor">
            <a:schemeClr val="tx1"/>
          </a:fontRef>
        </p:style>
      </p:cxnSp>
      <p:cxnSp>
        <p:nvCxnSpPr>
          <p:cNvPr id="22" name="Straight Connector 21">
            <a:extLst>
              <a:ext uri="{FF2B5EF4-FFF2-40B4-BE49-F238E27FC236}">
                <a16:creationId xmlns:a16="http://schemas.microsoft.com/office/drawing/2014/main" id="{1488B8CC-891B-49E9-A82F-43482E89D781}"/>
              </a:ext>
            </a:extLst>
          </p:cNvPr>
          <p:cNvCxnSpPr>
            <a:cxnSpLocks/>
          </p:cNvCxnSpPr>
          <p:nvPr/>
        </p:nvCxnSpPr>
        <p:spPr>
          <a:xfrm>
            <a:off x="7340008" y="3168501"/>
            <a:ext cx="1538178" cy="21266"/>
          </a:xfrm>
          <a:prstGeom prst="line">
            <a:avLst/>
          </a:prstGeom>
          <a:ln w="38100"/>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8B5793B2-AE03-4165-9247-878BB65EC398}"/>
              </a:ext>
            </a:extLst>
          </p:cNvPr>
          <p:cNvCxnSpPr>
            <a:cxnSpLocks/>
          </p:cNvCxnSpPr>
          <p:nvPr/>
        </p:nvCxnSpPr>
        <p:spPr>
          <a:xfrm>
            <a:off x="6193232" y="2690037"/>
            <a:ext cx="420219" cy="0"/>
          </a:xfrm>
          <a:prstGeom prst="line">
            <a:avLst/>
          </a:prstGeom>
          <a:ln w="3810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576985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arn(inVertical)">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arn(inVertical)">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arn(inVertical)">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barn(inVertical)">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barn(inVertical)">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barn(inVertical)">
                                      <p:cBhvr>
                                        <p:cTn id="72" dur="50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barn(inVertical)">
                                      <p:cBhvr>
                                        <p:cTn id="7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935E971-CB3A-40A5-9D33-6D40C1ED1F92}"/>
              </a:ext>
            </a:extLst>
          </p:cNvPr>
          <p:cNvSpPr txBox="1"/>
          <p:nvPr/>
        </p:nvSpPr>
        <p:spPr>
          <a:xfrm>
            <a:off x="3276600" y="597205"/>
            <a:ext cx="732692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Tư</a:t>
            </a:r>
            <a:r>
              <a:rPr kumimoji="0" lang="en-US" sz="5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5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ngồi</a:t>
            </a:r>
            <a:r>
              <a:rPr kumimoji="0" lang="en-US" sz="5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5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5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20AA85B1-E32F-43A9-881B-79EFE37EE065}"/>
              </a:ext>
            </a:extLst>
          </p:cNvPr>
          <p:cNvPicPr>
            <a:picLocks noChangeAspect="1"/>
          </p:cNvPicPr>
          <p:nvPr/>
        </p:nvPicPr>
        <p:blipFill>
          <a:blip r:embed="rId3"/>
          <a:stretch>
            <a:fillRect/>
          </a:stretch>
        </p:blipFill>
        <p:spPr>
          <a:xfrm>
            <a:off x="1375145" y="1855713"/>
            <a:ext cx="9144000" cy="4486275"/>
          </a:xfrm>
          <a:prstGeom prst="rect">
            <a:avLst/>
          </a:prstGeom>
        </p:spPr>
      </p:pic>
    </p:spTree>
    <p:extLst>
      <p:ext uri="{BB962C8B-B14F-4D97-AF65-F5344CB8AC3E}">
        <p14:creationId xmlns:p14="http://schemas.microsoft.com/office/powerpoint/2010/main" val="1042214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5721169"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30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Tiết</a:t>
              </a:r>
              <a:r>
                <a:rPr kumimoji="0" lang="en-US" altLang="zh-CN" sz="8000" b="1" i="0" u="none" strike="noStrike" kern="1200" cap="none" spc="30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7 + 8</a:t>
              </a:r>
              <a:endParaRPr kumimoji="0" lang="zh-CN" altLang="en-US" sz="8000" b="1" i="0" u="none" strike="noStrike" kern="1200" cap="none" spc="30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3302209949"/>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E37C35A-7437-48E5-92CD-B5A728D1D396}"/>
              </a:ext>
            </a:extLst>
          </p:cNvPr>
          <p:cNvSpPr txBox="1"/>
          <p:nvPr/>
        </p:nvSpPr>
        <p:spPr>
          <a:xfrm>
            <a:off x="1468507" y="287079"/>
            <a:ext cx="1059737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10.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Tìm</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bắt</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bằng</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C433BB98-A9F8-4936-8563-9527E05FCEE2}"/>
              </a:ext>
            </a:extLst>
          </p:cNvPr>
          <p:cNvSpPr txBox="1"/>
          <p:nvPr/>
        </p:nvSpPr>
        <p:spPr>
          <a:xfrm>
            <a:off x="1468507" y="1201479"/>
            <a:ext cx="10597376"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                         - 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g                         -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gh</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ng                       -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1691E1E0-BB31-4C5C-9C37-F428FB62EE4C}"/>
              </a:ext>
            </a:extLst>
          </p:cNvPr>
          <p:cNvSpPr txBox="1"/>
          <p:nvPr/>
        </p:nvSpPr>
        <p:spPr>
          <a:xfrm>
            <a:off x="1468507" y="3532864"/>
            <a:ext cx="10597376"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 con cá                              - k: kinh nghiệm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g: gà gô                               - gh: ghế gỗ</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ng: ngây ngô                       - ngh: nghỉ ngơi</a:t>
            </a:r>
          </a:p>
        </p:txBody>
      </p:sp>
    </p:spTree>
    <p:extLst>
      <p:ext uri="{BB962C8B-B14F-4D97-AF65-F5344CB8AC3E}">
        <p14:creationId xmlns:p14="http://schemas.microsoft.com/office/powerpoint/2010/main" val="40868021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37F703-1F8C-4698-8DB7-BBF3268A5105}"/>
              </a:ext>
            </a:extLst>
          </p:cNvPr>
          <p:cNvSpPr txBox="1"/>
          <p:nvPr/>
        </p:nvSpPr>
        <p:spPr>
          <a:xfrm>
            <a:off x="386862" y="187569"/>
            <a:ext cx="1153550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Viết 4-5 câu kể về việc em đã giúp đỡ người khác hoặc em được người khác giúp đỡ.</a:t>
            </a:r>
            <a:endParaRPr kumimoji="0" lang="en-US" sz="3600" b="0" i="0" u="none" strike="noStrike" kern="1200" cap="none" spc="0" normalizeH="0" baseline="0" noProof="0" dirty="0">
              <a:ln>
                <a:noFill/>
              </a:ln>
              <a:solidFill>
                <a:srgbClr val="000000"/>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7867CE27-E85D-4C61-8544-7CF34536C746}"/>
              </a:ext>
            </a:extLst>
          </p:cNvPr>
          <p:cNvSpPr/>
          <p:nvPr/>
        </p:nvSpPr>
        <p:spPr>
          <a:xfrm>
            <a:off x="669851" y="1935126"/>
            <a:ext cx="11089758" cy="298774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Em đã giúp đỡ ai việc gì (hoặc ai đã giúp đỡ em việc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Em (hoặc người đó) đã làm như thế nào?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Em có suy nghĩ gì sau khi giúp đỡ (hoặc được giúp đỡ?)</a:t>
            </a:r>
          </a:p>
        </p:txBody>
      </p:sp>
      <p:sp>
        <p:nvSpPr>
          <p:cNvPr id="5" name="Rectangle 4">
            <a:extLst>
              <a:ext uri="{FF2B5EF4-FFF2-40B4-BE49-F238E27FC236}">
                <a16:creationId xmlns:a16="http://schemas.microsoft.com/office/drawing/2014/main" id="{C70317C2-85C9-475A-ACC6-731C43B3A703}"/>
              </a:ext>
            </a:extLst>
          </p:cNvPr>
          <p:cNvSpPr/>
          <p:nvPr/>
        </p:nvSpPr>
        <p:spPr>
          <a:xfrm>
            <a:off x="551121" y="1524000"/>
            <a:ext cx="11089758" cy="4951227"/>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200" b="1" i="0" u="none" strike="noStrike" kern="1200" cap="none" spc="0" normalizeH="0" baseline="0" noProof="0" dirty="0" smtClean="0">
                <a:ln>
                  <a:noFill/>
                </a:ln>
                <a:solidFill>
                  <a:srgbClr val="000000"/>
                </a:solidFill>
                <a:effectLst/>
                <a:uLnTx/>
                <a:uFillTx/>
                <a:latin typeface="HP001 4 hàng" panose="020B0603050302020204" pitchFamily="34" charset="0"/>
                <a:ea typeface="Arial-Rounded" panose="020B0500000000000000" pitchFamily="34" charset="0"/>
                <a:cs typeface="Times New Roman" panose="02020603050405020304" pitchFamily="18" charset="0"/>
              </a:rPr>
              <a:t>Trên </a:t>
            </a:r>
            <a:r>
              <a:rPr kumimoji="0" lang="vi-VN" sz="3200" b="1" i="0" u="none" strike="noStrike" kern="1200" cap="none" spc="0" normalizeH="0" baseline="0" noProof="0" dirty="0">
                <a:ln>
                  <a:noFill/>
                </a:ln>
                <a:solidFill>
                  <a:srgbClr val="000000"/>
                </a:solidFill>
                <a:effectLst/>
                <a:uLnTx/>
                <a:uFillTx/>
                <a:latin typeface="HP001 4 hàng" panose="020B0603050302020204" pitchFamily="34" charset="0"/>
                <a:ea typeface="Arial-Rounded" panose="020B0500000000000000" pitchFamily="34" charset="0"/>
                <a:cs typeface="Times New Roman" panose="02020603050405020304" pitchFamily="18" charset="0"/>
              </a:rPr>
              <a:t>đường về nhà em bắt gặp hình ảnh của một bà cụ đang ngồi ăn xin ở bên vệ đường</a:t>
            </a:r>
            <a:r>
              <a:rPr kumimoji="0" lang="vi-VN" sz="3200" b="1" i="0" u="none" strike="noStrike" kern="1200" cap="none" spc="0" normalizeH="0" baseline="0" noProof="0" dirty="0" smtClean="0">
                <a:ln>
                  <a:noFill/>
                </a:ln>
                <a:solidFill>
                  <a:srgbClr val="000000"/>
                </a:solidFill>
                <a:effectLst/>
                <a:uLnTx/>
                <a:uFillTx/>
                <a:latin typeface="HP001 4 hàng" panose="020B0603050302020204" pitchFamily="34" charset="0"/>
                <a:ea typeface="Arial-Rounded" panose="020B0500000000000000" pitchFamily="34" charset="0"/>
                <a:cs typeface="Times New Roman" panose="02020603050405020304" pitchFamily="18" charset="0"/>
              </a:rPr>
              <a:t>. </a:t>
            </a:r>
            <a:r>
              <a:rPr kumimoji="0" lang="vi-VN" sz="3200" b="1" i="0" u="none" strike="noStrike" kern="1200" cap="none" spc="0" normalizeH="0" baseline="0" noProof="0" dirty="0">
                <a:ln>
                  <a:noFill/>
                </a:ln>
                <a:solidFill>
                  <a:srgbClr val="000000"/>
                </a:solidFill>
                <a:effectLst/>
                <a:uLnTx/>
                <a:uFillTx/>
                <a:latin typeface="HP001 4 hàng" panose="020B0603050302020204" pitchFamily="34" charset="0"/>
                <a:ea typeface="Arial-Rounded" panose="020B0500000000000000" pitchFamily="34" charset="0"/>
                <a:cs typeface="Times New Roman" panose="02020603050405020304" pitchFamily="18" charset="0"/>
              </a:rPr>
              <a:t>Trông cụ thật đáng thương, em đoán chắc cụ đã ngoài tám mươi tuổi, gương mặt cụ nhăn nheo và có những vết nám trên khuôn mặt. Em chợt nhớ ra trong cặp mình </a:t>
            </a:r>
            <a:r>
              <a:rPr kumimoji="0" lang="vi-VN" sz="3200" b="1" i="0" u="none" strike="noStrike" kern="1200" cap="none" spc="0" normalizeH="0" baseline="0" noProof="0" dirty="0" smtClean="0">
                <a:ln>
                  <a:noFill/>
                </a:ln>
                <a:solidFill>
                  <a:srgbClr val="000000"/>
                </a:solidFill>
                <a:effectLst/>
                <a:uLnTx/>
                <a:uFillTx/>
                <a:latin typeface="HP001 4 hàng" panose="020B0603050302020204" pitchFamily="34" charset="0"/>
                <a:ea typeface="Arial-Rounded" panose="020B0500000000000000" pitchFamily="34" charset="0"/>
                <a:cs typeface="Times New Roman" panose="02020603050405020304" pitchFamily="18" charset="0"/>
              </a:rPr>
              <a:t>c</a:t>
            </a:r>
            <a:r>
              <a:rPr lang="en-US" sz="3200" b="1" dirty="0">
                <a:solidFill>
                  <a:srgbClr val="000000"/>
                </a:solidFill>
                <a:latin typeface="HP001 4 hàng" panose="020B0603050302020204" pitchFamily="34" charset="0"/>
                <a:ea typeface="Arial-Rounded" panose="020B0500000000000000" pitchFamily="34" charset="0"/>
                <a:cs typeface="Times New Roman" panose="02020603050405020304" pitchFamily="18" charset="0"/>
              </a:rPr>
              <a:t>ó</a:t>
            </a:r>
            <a:r>
              <a:rPr kumimoji="0" lang="vi-VN" sz="3200" b="1" i="0" u="none" strike="noStrike" kern="1200" cap="none" spc="0" normalizeH="0" baseline="0" noProof="0" dirty="0" smtClean="0">
                <a:ln>
                  <a:noFill/>
                </a:ln>
                <a:solidFill>
                  <a:srgbClr val="000000"/>
                </a:solidFill>
                <a:effectLst/>
                <a:uLnTx/>
                <a:uFillTx/>
                <a:latin typeface="HP001 4 hàng" panose="020B0603050302020204" pitchFamily="34" charset="0"/>
                <a:ea typeface="Arial-Rounded" panose="020B0500000000000000" pitchFamily="34" charset="0"/>
                <a:cs typeface="Times New Roman" panose="02020603050405020304" pitchFamily="18" charset="0"/>
              </a:rPr>
              <a:t> </a:t>
            </a:r>
            <a:r>
              <a:rPr kumimoji="0" lang="vi-VN" sz="3200" b="1" i="0" u="none" strike="noStrike" kern="1200" cap="none" spc="0" normalizeH="0" baseline="0" noProof="0" dirty="0">
                <a:ln>
                  <a:noFill/>
                </a:ln>
                <a:solidFill>
                  <a:srgbClr val="000000"/>
                </a:solidFill>
                <a:effectLst/>
                <a:uLnTx/>
                <a:uFillTx/>
                <a:latin typeface="HP001 4 hàng" panose="020B0603050302020204" pitchFamily="34" charset="0"/>
                <a:ea typeface="Arial-Rounded" panose="020B0500000000000000" pitchFamily="34" charset="0"/>
                <a:cs typeface="Times New Roman" panose="02020603050405020304" pitchFamily="18" charset="0"/>
              </a:rPr>
              <a:t>đôi tất chân và một chiếc áo khoác. Em liền đưa cho cụ và nói: “ Cháu còn nhỏ nên cũng không có tiền để giúp cụ, cháu chỉ có đôi tất và chiếc áo khoác </a:t>
            </a:r>
            <a:r>
              <a:rPr kumimoji="0" lang="vi-VN" sz="3200" b="1" i="0" u="none" strike="noStrike" kern="1200" cap="none" spc="0" normalizeH="0" baseline="0" noProof="0" dirty="0" smtClean="0">
                <a:ln>
                  <a:noFill/>
                </a:ln>
                <a:solidFill>
                  <a:srgbClr val="000000"/>
                </a:solidFill>
                <a:effectLst/>
                <a:uLnTx/>
                <a:uFillTx/>
                <a:latin typeface="HP001 4 hàng" panose="020B0603050302020204" pitchFamily="34" charset="0"/>
                <a:ea typeface="Arial-Rounded" panose="020B0500000000000000" pitchFamily="34" charset="0"/>
                <a:cs typeface="Times New Roman" panose="02020603050405020304" pitchFamily="18" charset="0"/>
              </a:rPr>
              <a:t>của </a:t>
            </a:r>
            <a:r>
              <a:rPr kumimoji="0" lang="vi-VN" sz="3200" b="1" i="0" u="none" strike="noStrike" kern="1200" cap="none" spc="0" normalizeH="0" baseline="0" noProof="0" dirty="0">
                <a:ln>
                  <a:noFill/>
                </a:ln>
                <a:solidFill>
                  <a:srgbClr val="000000"/>
                </a:solidFill>
                <a:effectLst/>
                <a:uLnTx/>
                <a:uFillTx/>
                <a:latin typeface="HP001 4 hàng" panose="020B0603050302020204" pitchFamily="34" charset="0"/>
                <a:ea typeface="Arial-Rounded" panose="020B0500000000000000" pitchFamily="34" charset="0"/>
                <a:cs typeface="Times New Roman" panose="02020603050405020304" pitchFamily="18" charset="0"/>
              </a:rPr>
              <a:t>cháu, cụ cầm </a:t>
            </a:r>
            <a:r>
              <a:rPr kumimoji="0" lang="en-US" sz="3200" b="1" i="0" u="none" strike="noStrike" kern="1200" cap="none" spc="0" normalizeH="0" baseline="0" noProof="0" dirty="0" smtClean="0">
                <a:ln>
                  <a:noFill/>
                </a:ln>
                <a:solidFill>
                  <a:srgbClr val="000000"/>
                </a:solidFill>
                <a:effectLst/>
                <a:uLnTx/>
                <a:uFillTx/>
                <a:latin typeface="HP001 4 hàng" panose="020B0603050302020204" pitchFamily="34" charset="0"/>
                <a:ea typeface="Arial-Rounded" panose="020B0500000000000000" pitchFamily="34" charset="0"/>
                <a:cs typeface="Times New Roman" panose="02020603050405020304" pitchFamily="18" charset="0"/>
              </a:rPr>
              <a:t>l</a:t>
            </a:r>
            <a:r>
              <a:rPr kumimoji="0" lang="vi-VN" sz="3200" b="1" i="0" u="none" strike="noStrike" kern="1200" cap="none" spc="0" normalizeH="0" baseline="0" noProof="0" dirty="0" smtClean="0">
                <a:ln>
                  <a:noFill/>
                </a:ln>
                <a:solidFill>
                  <a:srgbClr val="000000"/>
                </a:solidFill>
                <a:effectLst/>
                <a:uLnTx/>
                <a:uFillTx/>
                <a:latin typeface="HP001 4 hàng" panose="020B0603050302020204" pitchFamily="34" charset="0"/>
                <a:ea typeface="Arial-Rounded" panose="020B0500000000000000" pitchFamily="34" charset="0"/>
                <a:cs typeface="Times New Roman" panose="02020603050405020304" pitchFamily="18" charset="0"/>
              </a:rPr>
              <a:t>ấy </a:t>
            </a:r>
            <a:r>
              <a:rPr kumimoji="0" lang="vi-VN" sz="3200" b="1" i="0" u="none" strike="noStrike" kern="1200" cap="none" spc="0" normalizeH="0" baseline="0" noProof="0" dirty="0">
                <a:ln>
                  <a:noFill/>
                </a:ln>
                <a:solidFill>
                  <a:srgbClr val="000000"/>
                </a:solidFill>
                <a:effectLst/>
                <a:uLnTx/>
                <a:uFillTx/>
                <a:latin typeface="HP001 4 hàng" panose="020B0603050302020204" pitchFamily="34" charset="0"/>
                <a:ea typeface="Arial-Rounded" panose="020B0500000000000000" pitchFamily="34" charset="0"/>
                <a:cs typeface="Times New Roman" panose="02020603050405020304" pitchFamily="18" charset="0"/>
              </a:rPr>
              <a:t>và mặc tạm cho đỡ lạnh nhé cụ”. Em </a:t>
            </a:r>
            <a:r>
              <a:rPr kumimoji="0" lang="vi-VN" sz="3200" b="1" i="0" u="none" strike="noStrike" kern="1200" cap="none" spc="0" normalizeH="0" baseline="0" noProof="0" dirty="0" smtClean="0">
                <a:ln>
                  <a:noFill/>
                </a:ln>
                <a:solidFill>
                  <a:srgbClr val="000000"/>
                </a:solidFill>
                <a:effectLst/>
                <a:uLnTx/>
                <a:uFillTx/>
                <a:latin typeface="HP001 4 hàng" panose="020B0603050302020204" pitchFamily="34" charset="0"/>
                <a:ea typeface="Arial-Rounded" panose="020B0500000000000000" pitchFamily="34" charset="0"/>
                <a:cs typeface="Times New Roman" panose="02020603050405020304" pitchFamily="18" charset="0"/>
              </a:rPr>
              <a:t>cảm </a:t>
            </a:r>
            <a:r>
              <a:rPr kumimoji="0" lang="vi-VN" sz="3200" b="1" i="0" u="none" strike="noStrike" kern="1200" cap="none" spc="0" normalizeH="0" baseline="0" noProof="0" dirty="0">
                <a:ln>
                  <a:noFill/>
                </a:ln>
                <a:solidFill>
                  <a:srgbClr val="000000"/>
                </a:solidFill>
                <a:effectLst/>
                <a:uLnTx/>
                <a:uFillTx/>
                <a:latin typeface="HP001 4 hàng" panose="020B0603050302020204" pitchFamily="34" charset="0"/>
                <a:ea typeface="Arial-Rounded" panose="020B0500000000000000" pitchFamily="34" charset="0"/>
                <a:cs typeface="Times New Roman" panose="02020603050405020304" pitchFamily="18" charset="0"/>
              </a:rPr>
              <a:t>thấy rất </a:t>
            </a:r>
            <a:r>
              <a:rPr kumimoji="0" lang="vi-VN" sz="3200" b="1" i="0" u="none" strike="noStrike" kern="1200" cap="none" spc="0" normalizeH="0" baseline="0" noProof="0" dirty="0" smtClean="0">
                <a:ln>
                  <a:noFill/>
                </a:ln>
                <a:solidFill>
                  <a:srgbClr val="000000"/>
                </a:solidFill>
                <a:effectLst/>
                <a:uLnTx/>
                <a:uFillTx/>
                <a:latin typeface="HP001 4 hàng" panose="020B0603050302020204" pitchFamily="34" charset="0"/>
                <a:ea typeface="Arial-Rounded" panose="020B0500000000000000" pitchFamily="34" charset="0"/>
                <a:cs typeface="Times New Roman" panose="02020603050405020304" pitchFamily="18" charset="0"/>
              </a:rPr>
              <a:t>vui</a:t>
            </a:r>
            <a:r>
              <a:rPr kumimoji="0" lang="en-US" sz="3200" b="1" i="0" u="none" strike="noStrike" kern="1200" cap="none" spc="0" normalizeH="0" baseline="0" noProof="0" dirty="0" smtClean="0">
                <a:ln>
                  <a:noFill/>
                </a:ln>
                <a:solidFill>
                  <a:srgbClr val="000000"/>
                </a:solidFill>
                <a:effectLst/>
                <a:uLnTx/>
                <a:uFillTx/>
                <a:latin typeface="HP001 4 hàng" panose="020B0603050302020204" pitchFamily="34"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smtClean="0">
                <a:ln>
                  <a:noFill/>
                </a:ln>
                <a:solidFill>
                  <a:srgbClr val="000000"/>
                </a:solidFill>
                <a:effectLst/>
                <a:uLnTx/>
                <a:uFillTx/>
                <a:latin typeface="HP001 4 hàng" panose="020B0603050302020204" pitchFamily="34" charset="0"/>
                <a:ea typeface="Arial-Rounded" panose="020B0500000000000000" pitchFamily="34" charset="0"/>
                <a:cs typeface="Times New Roman" panose="02020603050405020304" pitchFamily="18" charset="0"/>
              </a:rPr>
              <a:t>khi</a:t>
            </a:r>
            <a:r>
              <a:rPr kumimoji="0" lang="en-US" sz="3200" b="1" i="0" u="none" strike="noStrike" kern="1200" cap="none" spc="0" normalizeH="0" noProof="0" dirty="0" smtClean="0">
                <a:ln>
                  <a:noFill/>
                </a:ln>
                <a:solidFill>
                  <a:srgbClr val="000000"/>
                </a:solidFill>
                <a:effectLst/>
                <a:uLnTx/>
                <a:uFillTx/>
                <a:latin typeface="HP001 4 hàng" panose="020B0603050302020204" pitchFamily="34"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smtClean="0">
                <a:ln>
                  <a:noFill/>
                </a:ln>
                <a:solidFill>
                  <a:srgbClr val="000000"/>
                </a:solidFill>
                <a:effectLst/>
                <a:uLnTx/>
                <a:uFillTx/>
                <a:latin typeface="HP001 4 hàng" panose="020B0603050302020204" pitchFamily="34" charset="0"/>
                <a:ea typeface="Arial-Rounded" panose="020B0500000000000000" pitchFamily="34" charset="0"/>
                <a:cs typeface="Times New Roman" panose="02020603050405020304" pitchFamily="18" charset="0"/>
              </a:rPr>
              <a:t>giúp</a:t>
            </a:r>
            <a:r>
              <a:rPr kumimoji="0" lang="en-US" sz="3200" b="1" i="0" u="none" strike="noStrike" kern="1200" cap="none" spc="0" normalizeH="0" noProof="0" dirty="0" smtClean="0">
                <a:ln>
                  <a:noFill/>
                </a:ln>
                <a:solidFill>
                  <a:srgbClr val="000000"/>
                </a:solidFill>
                <a:effectLst/>
                <a:uLnTx/>
                <a:uFillTx/>
                <a:latin typeface="HP001 4 hàng" panose="020B0603050302020204" pitchFamily="34"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smtClean="0">
                <a:ln>
                  <a:noFill/>
                </a:ln>
                <a:solidFill>
                  <a:srgbClr val="000000"/>
                </a:solidFill>
                <a:effectLst/>
                <a:uLnTx/>
                <a:uFillTx/>
                <a:latin typeface="HP001 4 hàng" panose="020B0603050302020204" pitchFamily="34" charset="0"/>
                <a:ea typeface="Arial-Rounded" panose="020B0500000000000000" pitchFamily="34" charset="0"/>
                <a:cs typeface="Times New Roman" panose="02020603050405020304" pitchFamily="18" charset="0"/>
              </a:rPr>
              <a:t>đỡ</a:t>
            </a:r>
            <a:r>
              <a:rPr kumimoji="0" lang="en-US" sz="3200" b="1" i="0" u="none" strike="noStrike" kern="1200" cap="none" spc="0" normalizeH="0" noProof="0" dirty="0" smtClean="0">
                <a:ln>
                  <a:noFill/>
                </a:ln>
                <a:solidFill>
                  <a:srgbClr val="000000"/>
                </a:solidFill>
                <a:effectLst/>
                <a:uLnTx/>
                <a:uFillTx/>
                <a:latin typeface="HP001 4 hàng" panose="020B0603050302020204" pitchFamily="34"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smtClean="0">
                <a:ln>
                  <a:noFill/>
                </a:ln>
                <a:solidFill>
                  <a:srgbClr val="000000"/>
                </a:solidFill>
                <a:effectLst/>
                <a:uLnTx/>
                <a:uFillTx/>
                <a:latin typeface="HP001 4 hàng" panose="020B0603050302020204" pitchFamily="34" charset="0"/>
                <a:ea typeface="Arial-Rounded" panose="020B0500000000000000" pitchFamily="34" charset="0"/>
                <a:cs typeface="Times New Roman" panose="02020603050405020304" pitchFamily="18" charset="0"/>
              </a:rPr>
              <a:t>cụ</a:t>
            </a:r>
            <a:r>
              <a:rPr kumimoji="0" lang="vi-VN" sz="3200" b="1" i="0" u="none" strike="noStrike" kern="1200" cap="none" spc="0" normalizeH="0" baseline="0" noProof="0" dirty="0" smtClean="0">
                <a:ln>
                  <a:noFill/>
                </a:ln>
                <a:solidFill>
                  <a:srgbClr val="000000"/>
                </a:solidFill>
                <a:effectLst/>
                <a:uLnTx/>
                <a:uFillTx/>
                <a:latin typeface="HP001 4 hàng" panose="020B0603050302020204" pitchFamily="34" charset="0"/>
                <a:ea typeface="Arial-Rounded" panose="020B0500000000000000" pitchFamily="34" charset="0"/>
                <a:cs typeface="Times New Roman" panose="02020603050405020304" pitchFamily="18" charset="0"/>
              </a:rPr>
              <a:t>.</a:t>
            </a:r>
            <a:endParaRPr kumimoji="0" lang="vi-VN" sz="3200" b="1" i="0" u="none" strike="noStrike" kern="1200" cap="none" spc="0" normalizeH="0" baseline="0" noProof="0" dirty="0">
              <a:ln>
                <a:noFill/>
              </a:ln>
              <a:solidFill>
                <a:srgbClr val="000000"/>
              </a:solidFill>
              <a:effectLst/>
              <a:uLnTx/>
              <a:uFillTx/>
              <a:latin typeface="HP001 4 hàng" panose="020B0603050302020204" pitchFamily="34"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20131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6" grpId="1" animBg="1"/>
      <p:bldP spid="5" grpId="0" animBg="1"/>
      <p:bldP spid="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6FB30559-A1E4-4656-B527-8E3943A134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675" y="2734697"/>
            <a:ext cx="5348762" cy="3774303"/>
          </a:xfrm>
          <a:prstGeom prst="rect">
            <a:avLst/>
          </a:prstGeom>
        </p:spPr>
      </p:pic>
      <p:sp>
        <p:nvSpPr>
          <p:cNvPr id="7" name="Thought Bubble: Cloud 6">
            <a:extLst>
              <a:ext uri="{FF2B5EF4-FFF2-40B4-BE49-F238E27FC236}">
                <a16:creationId xmlns:a16="http://schemas.microsoft.com/office/drawing/2014/main" id="{1FEFA608-B261-4936-86EB-83ACE6DBA845}"/>
              </a:ext>
            </a:extLst>
          </p:cNvPr>
          <p:cNvSpPr/>
          <p:nvPr/>
        </p:nvSpPr>
        <p:spPr>
          <a:xfrm>
            <a:off x="3237916" y="277744"/>
            <a:ext cx="7813771" cy="2261035"/>
          </a:xfrm>
          <a:prstGeom prst="cloudCallout">
            <a:avLst>
              <a:gd name="adj1" fmla="val -60612"/>
              <a:gd name="adj2" fmla="val 8795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rèn</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chính</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tả</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Tree>
    <p:extLst>
      <p:ext uri="{BB962C8B-B14F-4D97-AF65-F5344CB8AC3E}">
        <p14:creationId xmlns:p14="http://schemas.microsoft.com/office/powerpoint/2010/main" val="3315589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67588" name="Text Box 4"/>
          <p:cNvSpPr txBox="1"/>
          <p:nvPr/>
        </p:nvSpPr>
        <p:spPr>
          <a:xfrm>
            <a:off x="2743200" y="2921000"/>
            <a:ext cx="6604000" cy="1105535"/>
          </a:xfrm>
          <a:prstGeom prst="rect">
            <a:avLst/>
          </a:prstGeom>
          <a:noFill/>
          <a:ln w="9525">
            <a:noFill/>
          </a:ln>
        </p:spPr>
        <p:txBody>
          <a:bodyPr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tabLst/>
              <a:defRPr/>
            </a:pPr>
            <a:r>
              <a:rPr kumimoji="0" lang="en-US" altLang="en-US" sz="6400" b="0" i="0" u="none" strike="noStrike" kern="1200" cap="none" spc="0" normalizeH="0" baseline="0" noProof="0" dirty="0" err="1">
                <a:ln>
                  <a:noFill/>
                </a:ln>
                <a:solidFill>
                  <a:prstClr val="black"/>
                </a:solidFill>
                <a:effectLst/>
                <a:uLnTx/>
                <a:uFillTx/>
                <a:latin typeface="Arial-Rounded" panose="020B0500000000000000" pitchFamily="34" charset="0"/>
                <a:ea typeface="Arial" panose="020B0604020202020204" pitchFamily="34" charset="0"/>
                <a:cs typeface="Arial-Rounded" panose="020B0500000000000000" pitchFamily="34" charset="0"/>
              </a:rPr>
              <a:t>Hẹn</a:t>
            </a:r>
            <a:r>
              <a:rPr kumimoji="0" lang="en-US" altLang="en-US" sz="6400" b="0" i="0" u="none" strike="noStrike" kern="1200" cap="none" spc="0" normalizeH="0" baseline="0" noProof="0" dirty="0">
                <a:ln>
                  <a:noFill/>
                </a:ln>
                <a:solidFill>
                  <a:prstClr val="black"/>
                </a:solidFill>
                <a:effectLst/>
                <a:uLnTx/>
                <a:uFillTx/>
                <a:latin typeface="Arial-Rounded" panose="020B0500000000000000" pitchFamily="34" charset="0"/>
                <a:ea typeface="Arial" panose="020B0604020202020204" pitchFamily="34" charset="0"/>
                <a:cs typeface="Arial-Rounded" panose="020B0500000000000000" pitchFamily="34" charset="0"/>
              </a:rPr>
              <a:t> </a:t>
            </a:r>
            <a:r>
              <a:rPr kumimoji="0" lang="en-US" altLang="en-US" sz="6400" b="0" i="0" u="none" strike="noStrike" kern="1200" cap="none" spc="0" normalizeH="0" baseline="0" noProof="0" dirty="0" err="1">
                <a:ln>
                  <a:noFill/>
                </a:ln>
                <a:solidFill>
                  <a:prstClr val="black"/>
                </a:solidFill>
                <a:effectLst/>
                <a:uLnTx/>
                <a:uFillTx/>
                <a:latin typeface="Arial-Rounded" panose="020B0500000000000000" pitchFamily="34" charset="0"/>
                <a:ea typeface="Arial" panose="020B0604020202020204" pitchFamily="34" charset="0"/>
                <a:cs typeface="Arial-Rounded" panose="020B0500000000000000" pitchFamily="34" charset="0"/>
              </a:rPr>
              <a:t>gặp</a:t>
            </a:r>
            <a:r>
              <a:rPr kumimoji="0" lang="en-US" altLang="en-US" sz="6400" b="0" i="0" u="none" strike="noStrike" kern="1200" cap="none" spc="0" normalizeH="0" baseline="0" noProof="0" dirty="0">
                <a:ln>
                  <a:noFill/>
                </a:ln>
                <a:solidFill>
                  <a:prstClr val="black"/>
                </a:solidFill>
                <a:effectLst/>
                <a:uLnTx/>
                <a:uFillTx/>
                <a:latin typeface="Arial-Rounded" panose="020B0500000000000000" pitchFamily="34" charset="0"/>
                <a:ea typeface="Arial" panose="020B0604020202020204" pitchFamily="34" charset="0"/>
                <a:cs typeface="Arial-Rounded" panose="020B0500000000000000" pitchFamily="34" charset="0"/>
              </a:rPr>
              <a:t> </a:t>
            </a:r>
            <a:r>
              <a:rPr kumimoji="0" lang="en-US" altLang="en-US" sz="6400" b="0" i="0" u="none" strike="noStrike" kern="1200" cap="none" spc="0" normalizeH="0" baseline="0" noProof="0" dirty="0" err="1">
                <a:ln>
                  <a:noFill/>
                </a:ln>
                <a:solidFill>
                  <a:prstClr val="black"/>
                </a:solidFill>
                <a:effectLst/>
                <a:uLnTx/>
                <a:uFillTx/>
                <a:latin typeface="Arial-Rounded" panose="020B0500000000000000" pitchFamily="34" charset="0"/>
                <a:ea typeface="Arial" panose="020B0604020202020204" pitchFamily="34" charset="0"/>
                <a:cs typeface="Arial-Rounded" panose="020B0500000000000000" pitchFamily="34" charset="0"/>
              </a:rPr>
              <a:t>lại</a:t>
            </a:r>
            <a:endParaRPr kumimoji="0" lang="en-US" altLang="en-US" sz="6400" b="0" i="0" u="none" strike="noStrike" kern="1200" cap="none" spc="0" normalizeH="0" baseline="0" noProof="0" dirty="0">
              <a:ln>
                <a:noFill/>
              </a:ln>
              <a:solidFill>
                <a:prstClr val="black"/>
              </a:solidFill>
              <a:effectLst/>
              <a:uLnTx/>
              <a:uFillTx/>
              <a:latin typeface="Arial-Rounded" panose="020B0500000000000000" pitchFamily="34" charset="0"/>
              <a:ea typeface="Arial" panose="020B0604020202020204" pitchFamily="34" charset="0"/>
              <a:cs typeface="Arial-Rounded" panose="020B0500000000000000" pitchFamily="34" charset="0"/>
            </a:endParaRPr>
          </a:p>
        </p:txBody>
      </p:sp>
    </p:spTree>
    <p:extLst>
      <p:ext uri="{BB962C8B-B14F-4D97-AF65-F5344CB8AC3E}">
        <p14:creationId xmlns:p14="http://schemas.microsoft.com/office/powerpoint/2010/main" val="2551289415"/>
      </p:ext>
    </p:extLst>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 name="组合 145">
            <a:extLst>
              <a:ext uri="{FF2B5EF4-FFF2-40B4-BE49-F238E27FC236}">
                <a16:creationId xmlns:a16="http://schemas.microsoft.com/office/drawing/2014/main" id="{24A415B7-8E27-43F0-B850-5E38EA7BEF6F}"/>
              </a:ext>
            </a:extLst>
          </p:cNvPr>
          <p:cNvGrpSpPr/>
          <p:nvPr/>
        </p:nvGrpSpPr>
        <p:grpSpPr>
          <a:xfrm>
            <a:off x="3148348" y="876844"/>
            <a:ext cx="6559178" cy="3854644"/>
            <a:chOff x="6433809" y="1950733"/>
            <a:chExt cx="4502909" cy="3385457"/>
          </a:xfrm>
        </p:grpSpPr>
        <p:pic>
          <p:nvPicPr>
            <p:cNvPr id="2" name="图片 1">
              <a:extLst>
                <a:ext uri="{FF2B5EF4-FFF2-40B4-BE49-F238E27FC236}">
                  <a16:creationId xmlns:a16="http://schemas.microsoft.com/office/drawing/2014/main" id="{501B03D1-4EA1-40A3-ACAE-C8E36463DA06}"/>
                </a:ext>
              </a:extLst>
            </p:cNvPr>
            <p:cNvPicPr>
              <a:picLocks noChangeAspect="1"/>
            </p:cNvPicPr>
            <p:nvPr/>
          </p:nvPicPr>
          <p:blipFill>
            <a:blip r:embed="rId3"/>
            <a:stretch>
              <a:fillRect/>
            </a:stretch>
          </p:blipFill>
          <p:spPr>
            <a:xfrm>
              <a:off x="6433809" y="1950733"/>
              <a:ext cx="4502909" cy="3385457"/>
            </a:xfrm>
            <a:prstGeom prst="rect">
              <a:avLst/>
            </a:prstGeom>
          </p:spPr>
        </p:pic>
        <p:sp>
          <p:nvSpPr>
            <p:cNvPr id="145" name="文本框 144">
              <a:extLst>
                <a:ext uri="{FF2B5EF4-FFF2-40B4-BE49-F238E27FC236}">
                  <a16:creationId xmlns:a16="http://schemas.microsoft.com/office/drawing/2014/main" id="{DC024B77-AFE1-4D22-A659-C6F28B8CB800}"/>
                </a:ext>
              </a:extLst>
            </p:cNvPr>
            <p:cNvSpPr txBox="1"/>
            <p:nvPr/>
          </p:nvSpPr>
          <p:spPr>
            <a:xfrm>
              <a:off x="6860871" y="2791972"/>
              <a:ext cx="2345385" cy="1702978"/>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Khởi</a:t>
              </a:r>
              <a:r>
                <a:rPr kumimoji="0" lang="en-US" altLang="zh-CN" sz="60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rPr>
                <a:t> </a:t>
              </a:r>
              <a:r>
                <a:rPr kumimoji="0" lang="en-US" altLang="zh-CN" sz="60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động</a:t>
              </a:r>
              <a:endParaRPr kumimoji="0" lang="zh-CN" altLang="en-US" sz="60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endParaRPr>
            </a:p>
          </p:txBody>
        </p:sp>
      </p:grpSp>
    </p:spTree>
    <p:extLst>
      <p:ext uri="{BB962C8B-B14F-4D97-AF65-F5344CB8AC3E}">
        <p14:creationId xmlns:p14="http://schemas.microsoft.com/office/powerpoint/2010/main" val="922923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barn(inVertical)">
                                      <p:cBhvr>
                                        <p:cTn id="7"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ắng Sớm">
            <a:hlinkClick r:id="" action="ppaction://media"/>
            <a:extLst>
              <a:ext uri="{FF2B5EF4-FFF2-40B4-BE49-F238E27FC236}">
                <a16:creationId xmlns:a16="http://schemas.microsoft.com/office/drawing/2014/main" id="{176686AF-2411-41BF-801E-2AAE1CCE9FC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499210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8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 name="组合 145">
            <a:extLst>
              <a:ext uri="{FF2B5EF4-FFF2-40B4-BE49-F238E27FC236}">
                <a16:creationId xmlns:a16="http://schemas.microsoft.com/office/drawing/2014/main" id="{24A415B7-8E27-43F0-B850-5E38EA7BEF6F}"/>
              </a:ext>
            </a:extLst>
          </p:cNvPr>
          <p:cNvGrpSpPr/>
          <p:nvPr/>
        </p:nvGrpSpPr>
        <p:grpSpPr>
          <a:xfrm>
            <a:off x="3148348" y="876844"/>
            <a:ext cx="6559178" cy="3854644"/>
            <a:chOff x="6433809" y="1950733"/>
            <a:chExt cx="4502909" cy="3385457"/>
          </a:xfrm>
        </p:grpSpPr>
        <p:pic>
          <p:nvPicPr>
            <p:cNvPr id="2" name="图片 1">
              <a:extLst>
                <a:ext uri="{FF2B5EF4-FFF2-40B4-BE49-F238E27FC236}">
                  <a16:creationId xmlns:a16="http://schemas.microsoft.com/office/drawing/2014/main" id="{501B03D1-4EA1-40A3-ACAE-C8E36463DA06}"/>
                </a:ext>
              </a:extLst>
            </p:cNvPr>
            <p:cNvPicPr>
              <a:picLocks noChangeAspect="1"/>
            </p:cNvPicPr>
            <p:nvPr/>
          </p:nvPicPr>
          <p:blipFill>
            <a:blip r:embed="rId3"/>
            <a:stretch>
              <a:fillRect/>
            </a:stretch>
          </p:blipFill>
          <p:spPr>
            <a:xfrm>
              <a:off x="6433809" y="1950733"/>
              <a:ext cx="4502909" cy="3385457"/>
            </a:xfrm>
            <a:prstGeom prst="rect">
              <a:avLst/>
            </a:prstGeom>
          </p:spPr>
        </p:pic>
        <p:sp>
          <p:nvSpPr>
            <p:cNvPr id="145" name="文本框 144">
              <a:extLst>
                <a:ext uri="{FF2B5EF4-FFF2-40B4-BE49-F238E27FC236}">
                  <a16:creationId xmlns:a16="http://schemas.microsoft.com/office/drawing/2014/main" id="{DC024B77-AFE1-4D22-A659-C6F28B8CB800}"/>
                </a:ext>
              </a:extLst>
            </p:cNvPr>
            <p:cNvSpPr txBox="1"/>
            <p:nvPr/>
          </p:nvSpPr>
          <p:spPr>
            <a:xfrm>
              <a:off x="6875997" y="3046872"/>
              <a:ext cx="2345385" cy="892037"/>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rPr>
                <a:t>Nghe </a:t>
              </a:r>
              <a:r>
                <a:rPr kumimoji="0" lang="en-US" altLang="zh-CN" sz="60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viết</a:t>
              </a:r>
              <a:endParaRPr kumimoji="0" lang="zh-CN" altLang="en-US" sz="60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endParaRPr>
            </a:p>
          </p:txBody>
        </p:sp>
      </p:grpSp>
    </p:spTree>
    <p:extLst>
      <p:ext uri="{BB962C8B-B14F-4D97-AF65-F5344CB8AC3E}">
        <p14:creationId xmlns:p14="http://schemas.microsoft.com/office/powerpoint/2010/main" val="3683057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barn(inVertical)">
                                      <p:cBhvr>
                                        <p:cTn id="7"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3.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268</Words>
  <Application>Microsoft Office PowerPoint</Application>
  <PresentationFormat>Widescreen</PresentationFormat>
  <Paragraphs>46</Paragraphs>
  <Slides>11</Slides>
  <Notes>8</Notes>
  <HiddenSlides>0</HiddenSlides>
  <MMClips>1</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11</vt:i4>
      </vt:variant>
    </vt:vector>
  </HeadingPairs>
  <TitlesOfParts>
    <vt:vector size="31" baseType="lpstr">
      <vt:lpstr>Microsoft YaHei</vt:lpstr>
      <vt:lpstr>Microsoft YaHei</vt:lpstr>
      <vt:lpstr>宋体</vt:lpstr>
      <vt:lpstr>宋体</vt:lpstr>
      <vt:lpstr>Arial</vt:lpstr>
      <vt:lpstr>Arial Rounded MT Bold</vt:lpstr>
      <vt:lpstr>Arial-Rounded</vt:lpstr>
      <vt:lpstr>Calibri</vt:lpstr>
      <vt:lpstr>Calibri Light</vt:lpstr>
      <vt:lpstr>等线</vt:lpstr>
      <vt:lpstr>等线 Light</vt:lpstr>
      <vt:lpstr>HP001 4 hàng</vt:lpstr>
      <vt:lpstr>HP001 4 hang 1 ô ly</vt:lpstr>
      <vt:lpstr>Times New Roman</vt:lpstr>
      <vt:lpstr>字魂36号-正文宋楷</vt:lpstr>
      <vt:lpstr>2_Office Theme</vt:lpstr>
      <vt:lpstr>包图主题2</vt:lpstr>
      <vt:lpstr>千图网拥有20W+精美PPT模板 更多PPT模板下载至：www.58pic.com/office/ppt​​</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ltgsvn@outlook.com</cp:lastModifiedBy>
  <cp:revision>7</cp:revision>
  <dcterms:created xsi:type="dcterms:W3CDTF">2021-07-04T15:08:19Z</dcterms:created>
  <dcterms:modified xsi:type="dcterms:W3CDTF">2022-03-24T01:52:47Z</dcterms:modified>
</cp:coreProperties>
</file>