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4" r:id="rId2"/>
    <p:sldId id="298" r:id="rId3"/>
    <p:sldId id="29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9304-0C23-4551-8183-E5537CBF372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879C-6FE1-424D-A43C-D0870DF2A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E654-C4BE-1CCC-A6D1-921042621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66D51-ABC3-D6E8-345C-E4C6A5C7A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10C3-02F5-ADE1-6E6B-4130B5B3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25E0-E5CC-DFF1-455E-344FCB0D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2C76-DB78-FCB8-C655-38C49321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3A16-B160-71E8-3CA6-78989D8C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F1134-F933-44ED-C661-F67C21DC7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1FD4-ACF4-BB13-93FD-C8A54C10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96569-3979-2571-0172-17E6173D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68F7-DE08-6918-E3E0-0C8283AF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AA6FC-F245-10A1-E32E-009AF00B9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78B6-9047-F51B-148D-44494F8CA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B3EC-47CE-3FAE-CC3F-46D1CCB3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637CF-59FF-F772-A1FC-ADAE414D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4670B-D9C3-6F18-9136-B0D513C8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7F91-E67F-CE43-499D-863F6D67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AA69-723F-53A0-008F-516DEA02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D0325-F1BB-CE7D-18BB-CD4DA19D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1F26-9464-DC30-AE1B-415DAB18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9CF0-CB5A-383B-809F-DA8417AF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64BA-8D2A-6C36-FF5B-99C532A4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F9CD-4EC5-E372-0F9B-C423890D2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E3846-0533-A2E5-CFA8-CF4B4D54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88FA-B29B-02BD-C502-4EB9503F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73BB9-F045-EED6-1EBF-C0E5EC82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52F2-716F-6962-E9C8-FF1E46C8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5FFE-7925-C35D-0133-5D5A8ABE1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96059-FFDB-DEB0-ECDF-BB9C76A3B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051AA-7D24-95E1-697F-563F2A26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A8076-092D-3CBB-774C-72BC196A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66874-1204-FD31-4E31-6BDB3FC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8D70-922B-EE57-9312-748293CD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383E8-881F-316C-333F-3460F539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23F7-B40E-0AA0-99C5-46159E7EE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9D2DF-5A3E-D057-B48A-B6914EF99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4B102-CD6E-8E30-AB94-E46DD6577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FE988-FC69-4F3E-6280-6DD81A88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39C48-38FF-5FF8-C502-F8DDA77F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38538-2F90-4468-4B1C-5B36CB73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9E2D-3A9D-9F4D-3C62-07752FB2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5B6AE-5A08-37FC-A39C-C2B6426B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40F49-3217-B315-5FE3-8D3AAC89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9696D-F58F-58ED-2405-463A6AF4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968AA-BBB7-8026-86B2-5F24D32D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5F58E-0792-704D-2FB7-B7B7051B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2AF5-977E-8C68-281D-B6208095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14E8-DF0A-2BB6-B790-86EA2A8F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672E8-60C8-9484-7599-132BCAE2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C9787-1E48-EBA7-6EBE-860514381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0D53-1C95-E096-F4CD-127BCECA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95713-A45A-4E09-881C-724D4CD5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67E78-CB11-192E-0FA0-C79E1576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EBBD-A39C-9A2A-E94C-921BFFAD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3872A-2148-9FE1-92B8-55C23E95E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F11EF-DF88-5621-2796-6CEA5A8E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091BF-EDC9-8D5C-0178-CFE99E8C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01D2C-CAB7-4E3C-6839-12062CA6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DD674-C2F2-FA3A-0F35-5C8DDCA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F78AF-46E7-3568-587C-9F524676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B8BB-33FD-123E-27FE-4F08C970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A05D2-3724-712C-1085-5ED9762DE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9BED-006E-4846-B6DF-98D463B680F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E6A6-C2FE-94D8-95B2-024BF5748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E523F-4AAC-D89B-ABB0-8472940F4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EB29-D320-41C3-8D4C-669329F93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505835" y="1442085"/>
            <a:ext cx="574865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5 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7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645"/>
            <a:ext cx="12192635" cy="1325880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1. Nhìn tranh nói tên vật và nêu công dụng của chúng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025" y="1245235"/>
            <a:ext cx="8936990" cy="412877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70255" y="1245235"/>
            <a:ext cx="3073400" cy="943610"/>
          </a:xfrm>
          <a:prstGeom prst="cloudCallout">
            <a:avLst>
              <a:gd name="adj1" fmla="val 25404"/>
              <a:gd name="adj2" fmla="val 10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Bút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chì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vẽ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956675" y="971550"/>
            <a:ext cx="2910840" cy="963295"/>
          </a:xfrm>
          <a:prstGeom prst="cloudCallout">
            <a:avLst>
              <a:gd name="adj1" fmla="val -43586"/>
              <a:gd name="adj2" fmla="val 11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Thước dùng để kẻ.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463405" y="3902710"/>
            <a:ext cx="2910840" cy="963295"/>
          </a:xfrm>
          <a:prstGeom prst="cloudCallout">
            <a:avLst>
              <a:gd name="adj1" fmla="val -91688"/>
              <a:gd name="adj2" fmla="val 29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Bút màu dùng để tô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70255" y="3851910"/>
            <a:ext cx="2910840" cy="963295"/>
          </a:xfrm>
          <a:prstGeom prst="cloudCallout">
            <a:avLst>
              <a:gd name="adj1" fmla="val 51505"/>
              <a:gd name="adj2" fmla="val 96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Ghế dùng để ngồi.</a:t>
            </a:r>
          </a:p>
        </p:txBody>
      </p:sp>
      <p:sp>
        <p:nvSpPr>
          <p:cNvPr id="9" name="Cloud Callout 4">
            <a:extLst>
              <a:ext uri="{FF2B5EF4-FFF2-40B4-BE49-F238E27FC236}">
                <a16:creationId xmlns:a16="http://schemas.microsoft.com/office/drawing/2014/main" id="{6E46012F-6885-41E0-B2AF-4BA8362D57FF}"/>
              </a:ext>
            </a:extLst>
          </p:cNvPr>
          <p:cNvSpPr/>
          <p:nvPr/>
        </p:nvSpPr>
        <p:spPr>
          <a:xfrm>
            <a:off x="5734141" y="5432244"/>
            <a:ext cx="3073400" cy="943610"/>
          </a:xfrm>
          <a:prstGeom prst="cloudCallout">
            <a:avLst>
              <a:gd name="adj1" fmla="val 25404"/>
              <a:gd name="adj2" fmla="val 10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Bàn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ngồi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696" y="653538"/>
            <a:ext cx="9187180" cy="59340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D99076-4627-479E-B25F-7566B48986FB}"/>
              </a:ext>
            </a:extLst>
          </p:cNvPr>
          <p:cNvSpPr/>
          <p:nvPr/>
        </p:nvSpPr>
        <p:spPr>
          <a:xfrm>
            <a:off x="0" y="0"/>
            <a:ext cx="440291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Widescreen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1. Nhìn tranh nói tên vật và nêu công dụng của chúng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2022-10-20T01:21:47Z</dcterms:created>
  <dcterms:modified xsi:type="dcterms:W3CDTF">2022-10-20T01:24:56Z</dcterms:modified>
</cp:coreProperties>
</file>