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556" r:id="rId2"/>
    <p:sldId id="281" r:id="rId3"/>
    <p:sldId id="301" r:id="rId4"/>
    <p:sldId id="28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3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2BB2F-178D-4725-9849-1AAE3724C238}"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F68D1-AE1F-48EA-B347-285C7293909B}" type="slidenum">
              <a:rPr lang="en-US" smtClean="0"/>
              <a:t>‹#›</a:t>
            </a:fld>
            <a:endParaRPr lang="en-US"/>
          </a:p>
        </p:txBody>
      </p:sp>
    </p:spTree>
    <p:extLst>
      <p:ext uri="{BB962C8B-B14F-4D97-AF65-F5344CB8AC3E}">
        <p14:creationId xmlns:p14="http://schemas.microsoft.com/office/powerpoint/2010/main" val="330447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685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pPr/>
              <a:t>4</a:t>
            </a:fld>
            <a:endParaRPr lang="en-US"/>
          </a:p>
        </p:txBody>
      </p:sp>
    </p:spTree>
    <p:extLst>
      <p:ext uri="{BB962C8B-B14F-4D97-AF65-F5344CB8AC3E}">
        <p14:creationId xmlns:p14="http://schemas.microsoft.com/office/powerpoint/2010/main" val="135870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2091-1068-9C74-4A96-02CC89074F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BD56D-09A1-C423-C7B4-3C606CA8C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BEFF56-D44C-8E2A-CDE9-410F9A1E185B}"/>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B08DA110-BEB4-696C-A963-2897353D8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266E6-75F4-10F4-9EED-C26A196BC998}"/>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44856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3EB6-32D1-A0F0-834A-FC9628574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4ADC7A-824D-9531-765E-A57DCF2F6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96C4E-759F-5EDA-DA50-10E6D49F9901}"/>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A1801EEC-F49C-2489-8288-A31C3D8B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17428-E4E7-8656-AE9C-F807E333C4F6}"/>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198563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9797A-4DA4-8347-EBCB-B9DB8B580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8C2763-1C92-A136-2BD4-C00FD6B74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25893-20BA-458A-0DAA-04B361D13F49}"/>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479B4A9E-8B05-0070-E1D9-656CC6921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F9CCB-6C65-FB90-6AC6-B65CDC45A50F}"/>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230681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35818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35232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4568-6DB4-8B18-39AA-FF7E6BCD1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4D702-A2EA-97BB-0AB7-B62B6E3515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E0876-47C7-D349-DDD4-831A33AFBFD4}"/>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8E171F5A-B7E0-00F6-0138-E689C890C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7A7FD-77E3-2619-1358-3B855E9C445A}"/>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231318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5806-BD96-0230-2898-F3596D5E5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2302B9-B338-93BB-C83D-A9BBB1EE3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B9475-907D-D9C2-8640-0379AF7971D1}"/>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8562360E-C770-41A5-FB30-7504D9C92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65A6-E3CC-9300-819F-03C90B0E7BE2}"/>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35944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C9B4-6CAC-C65A-32CC-C4B8CA67C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23312-BB2D-0E06-1B3B-A67017583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84032B-39B7-B4FC-3FFA-9856C62D79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A53D3-6F67-5234-34CE-E462E74694EE}"/>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6" name="Footer Placeholder 5">
            <a:extLst>
              <a:ext uri="{FF2B5EF4-FFF2-40B4-BE49-F238E27FC236}">
                <a16:creationId xmlns:a16="http://schemas.microsoft.com/office/drawing/2014/main" id="{C5A86230-08F5-6F35-0D82-EFE3942FB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4D520-D91B-36B4-0BC4-3894C4CE228B}"/>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136559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D889-90B5-4955-F2F8-42AD8FC06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86FC-74DF-4418-D6B6-E429CFDDC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3A03A-7BA4-2D5E-005D-BC3D3EED7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CC52B-0D5F-9DE6-B879-8542CCD6E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6A457-D2CB-5CD7-4CB8-1C61C6E8F2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85FFD-CCF6-6D1A-0B50-C19FA6B2A7AC}"/>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8" name="Footer Placeholder 7">
            <a:extLst>
              <a:ext uri="{FF2B5EF4-FFF2-40B4-BE49-F238E27FC236}">
                <a16:creationId xmlns:a16="http://schemas.microsoft.com/office/drawing/2014/main" id="{5224C6FF-4805-5C40-70F7-653E741BD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04CD7-2084-59CD-0E52-3295E6CCF276}"/>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30316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5221-6C05-EC3D-FC2F-95BF8B31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EA235-E4C6-5810-A84B-3225908CEDEC}"/>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4" name="Footer Placeholder 3">
            <a:extLst>
              <a:ext uri="{FF2B5EF4-FFF2-40B4-BE49-F238E27FC236}">
                <a16:creationId xmlns:a16="http://schemas.microsoft.com/office/drawing/2014/main" id="{FF22554F-F716-A96F-9041-993104A95B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A8497-C70B-3616-848F-8FA300EFD3B9}"/>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96154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7A9348-91FC-E068-2704-A1C72DD6095B}"/>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3" name="Footer Placeholder 2">
            <a:extLst>
              <a:ext uri="{FF2B5EF4-FFF2-40B4-BE49-F238E27FC236}">
                <a16:creationId xmlns:a16="http://schemas.microsoft.com/office/drawing/2014/main" id="{0C594276-16A8-AEAB-C45B-E59458201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EAF56D-E3F5-E96D-64FF-E25A873CF90E}"/>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210271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0DF2-F013-A393-03BE-21608F5BA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1B15C5-F385-71AD-DFA9-B99D595F5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5400BE-272A-13A8-E593-CBC82B3A0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9BBC0-856F-B8B9-E3C5-538F8FD71E71}"/>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6" name="Footer Placeholder 5">
            <a:extLst>
              <a:ext uri="{FF2B5EF4-FFF2-40B4-BE49-F238E27FC236}">
                <a16:creationId xmlns:a16="http://schemas.microsoft.com/office/drawing/2014/main" id="{372D369D-A55C-AB87-3DFA-A84537308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88F1-58CE-53F0-3A0B-F5219072F3CF}"/>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165327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124A-F214-2BBE-BD0A-904669F01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F200E-A018-A54D-DA4C-81974579B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DE4F47-98DD-BD28-ED51-EF88585AB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3C810-54FC-373C-5D88-E75638527CF5}"/>
              </a:ext>
            </a:extLst>
          </p:cNvPr>
          <p:cNvSpPr>
            <a:spLocks noGrp="1"/>
          </p:cNvSpPr>
          <p:nvPr>
            <p:ph type="dt" sz="half" idx="10"/>
          </p:nvPr>
        </p:nvSpPr>
        <p:spPr/>
        <p:txBody>
          <a:bodyPr/>
          <a:lstStyle/>
          <a:p>
            <a:fld id="{34E5130B-17E5-4455-A797-E935FF07302C}" type="datetimeFigureOut">
              <a:rPr lang="en-US" smtClean="0"/>
              <a:t>10/20/2022</a:t>
            </a:fld>
            <a:endParaRPr lang="en-US"/>
          </a:p>
        </p:txBody>
      </p:sp>
      <p:sp>
        <p:nvSpPr>
          <p:cNvPr id="6" name="Footer Placeholder 5">
            <a:extLst>
              <a:ext uri="{FF2B5EF4-FFF2-40B4-BE49-F238E27FC236}">
                <a16:creationId xmlns:a16="http://schemas.microsoft.com/office/drawing/2014/main" id="{1AC89E4B-E083-173F-C52F-59DC988F3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3C458-0437-EEBB-6D6E-0944CFCA3474}"/>
              </a:ext>
            </a:extLst>
          </p:cNvPr>
          <p:cNvSpPr>
            <a:spLocks noGrp="1"/>
          </p:cNvSpPr>
          <p:nvPr>
            <p:ph type="sldNum" sz="quarter" idx="12"/>
          </p:nvPr>
        </p:nvSpPr>
        <p:spPr/>
        <p:txBody>
          <a:bodyPr/>
          <a:lstStyle/>
          <a:p>
            <a:fld id="{22413CB4-0963-4FB8-965E-0DF9DD85B9AB}" type="slidenum">
              <a:rPr lang="en-US" smtClean="0"/>
              <a:t>‹#›</a:t>
            </a:fld>
            <a:endParaRPr lang="en-US"/>
          </a:p>
        </p:txBody>
      </p:sp>
    </p:spTree>
    <p:extLst>
      <p:ext uri="{BB962C8B-B14F-4D97-AF65-F5344CB8AC3E}">
        <p14:creationId xmlns:p14="http://schemas.microsoft.com/office/powerpoint/2010/main" val="360523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B7197-E109-F77E-32AA-C923AE32F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E95E8E-B414-4CA5-E67A-97379A968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B3304-C1DE-D5B6-B0CE-A5ECAC14D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5130B-17E5-4455-A797-E935FF07302C}" type="datetimeFigureOut">
              <a:rPr lang="en-US" smtClean="0"/>
              <a:t>10/20/2022</a:t>
            </a:fld>
            <a:endParaRPr lang="en-US"/>
          </a:p>
        </p:txBody>
      </p:sp>
      <p:sp>
        <p:nvSpPr>
          <p:cNvPr id="5" name="Footer Placeholder 4">
            <a:extLst>
              <a:ext uri="{FF2B5EF4-FFF2-40B4-BE49-F238E27FC236}">
                <a16:creationId xmlns:a16="http://schemas.microsoft.com/office/drawing/2014/main" id="{56A2D83D-F5B9-092A-0200-1FEE2BBEF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CBA60-1AC3-D353-0469-B72B569A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13CB4-0963-4FB8-965E-0DF9DD85B9AB}" type="slidenum">
              <a:rPr lang="en-US" smtClean="0"/>
              <a:t>‹#›</a:t>
            </a:fld>
            <a:endParaRPr lang="en-US"/>
          </a:p>
        </p:txBody>
      </p:sp>
    </p:spTree>
    <p:extLst>
      <p:ext uri="{BB962C8B-B14F-4D97-AF65-F5344CB8AC3E}">
        <p14:creationId xmlns:p14="http://schemas.microsoft.com/office/powerpoint/2010/main" val="231278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gif"/><Relationship Id="rId18" Type="http://schemas.openxmlformats.org/officeDocument/2006/relationships/image" Target="../media/image16.png"/><Relationship Id="rId26" Type="http://schemas.microsoft.com/office/2007/relationships/hdphoto" Target="../media/hdphoto9.wdp"/><Relationship Id="rId3" Type="http://schemas.openxmlformats.org/officeDocument/2006/relationships/image" Target="../media/image7.gif"/><Relationship Id="rId21" Type="http://schemas.openxmlformats.org/officeDocument/2006/relationships/image" Target="../media/image19.png"/><Relationship Id="rId7" Type="http://schemas.microsoft.com/office/2007/relationships/hdphoto" Target="../media/hdphoto2.wdp"/><Relationship Id="rId12" Type="http://schemas.openxmlformats.org/officeDocument/2006/relationships/image" Target="../media/image12.gif"/><Relationship Id="rId17" Type="http://schemas.microsoft.com/office/2007/relationships/hdphoto" Target="../media/hdphoto6.wdp"/><Relationship Id="rId25" Type="http://schemas.openxmlformats.org/officeDocument/2006/relationships/image" Target="../media/image21.png"/><Relationship Id="rId33" Type="http://schemas.microsoft.com/office/2007/relationships/hdphoto" Target="../media/hdphoto12.wdp"/><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8.gif"/><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4.wdp"/><Relationship Id="rId24" Type="http://schemas.microsoft.com/office/2007/relationships/hdphoto" Target="../media/hdphoto8.wdp"/><Relationship Id="rId32" Type="http://schemas.openxmlformats.org/officeDocument/2006/relationships/image" Target="../media/image25.png"/><Relationship Id="rId5" Type="http://schemas.microsoft.com/office/2007/relationships/hdphoto" Target="../media/hdphoto1.wdp"/><Relationship Id="rId15" Type="http://schemas.microsoft.com/office/2007/relationships/hdphoto" Target="../media/hdphoto5.wdp"/><Relationship Id="rId23" Type="http://schemas.openxmlformats.org/officeDocument/2006/relationships/image" Target="../media/image20.png"/><Relationship Id="rId28" Type="http://schemas.microsoft.com/office/2007/relationships/hdphoto" Target="../media/hdphoto10.wdp"/><Relationship Id="rId10" Type="http://schemas.openxmlformats.org/officeDocument/2006/relationships/image" Target="../media/image11.png"/><Relationship Id="rId19" Type="http://schemas.openxmlformats.org/officeDocument/2006/relationships/image" Target="../media/image17.png"/><Relationship Id="rId31" Type="http://schemas.openxmlformats.org/officeDocument/2006/relationships/image" Target="../media/image24.gif"/><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4.png"/><Relationship Id="rId22" Type="http://schemas.microsoft.com/office/2007/relationships/hdphoto" Target="../media/hdphoto7.wdp"/><Relationship Id="rId27" Type="http://schemas.openxmlformats.org/officeDocument/2006/relationships/image" Target="../media/image22.png"/><Relationship Id="rId30" Type="http://schemas.microsoft.com/office/2007/relationships/hdphoto" Target="../media/hdphoto11.wdp"/><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505835" y="1442085"/>
            <a:ext cx="5748655" cy="2016125"/>
            <a:chOff x="2118480" y="1316166"/>
            <a:chExt cx="1512168" cy="1512168"/>
          </a:xfrm>
        </p:grpSpPr>
        <p:sp>
          <p:nvSpPr>
            <p:cNvPr id="16" name="15"/>
            <p:cNvSpPr/>
            <p:nvPr/>
          </p:nvSpPr>
          <p:spPr>
            <a:xfrm>
              <a:off x="2118480" y="1316166"/>
              <a:ext cx="1512168" cy="15121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algn="ctr" defTabSz="1219200">
                <a:defRPr/>
              </a:pPr>
              <a:r>
                <a:rPr lang="en-US" altLang="zh-CN" sz="8000" spc="300" dirty="0" err="1">
                  <a:solidFill>
                    <a:srgbClr val="FFFFFF"/>
                  </a:solidFill>
                  <a:latin typeface="Arial Rounded MT Bold" panose="020F0704030504030204" charset="0"/>
                  <a:ea typeface="Microsoft YaHei" panose="020B0503020204020204" charset="-122"/>
                  <a:cs typeface="Arial Rounded MT Bold" panose="020F0704030504030204" charset="0"/>
                </a:rPr>
                <a:t>Tiết</a:t>
              </a: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 6</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81208145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1895"/>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Đọc mở rộng</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60960"/>
            <a:ext cx="10515600" cy="1325563"/>
          </a:xfrm>
        </p:spPr>
        <p:txBody>
          <a:bodyPr/>
          <a:lstStyle/>
          <a:p>
            <a:r>
              <a:rPr lang="en-US">
                <a:latin typeface="Arial-Rounded" panose="020B0500000000000000" charset="0"/>
                <a:cs typeface="Arial-Rounded" panose="020B0500000000000000" charset="0"/>
              </a:rPr>
              <a:t>Tìm đọc một câu chuyện về trường học</a:t>
            </a:r>
          </a:p>
        </p:txBody>
      </p:sp>
      <p:sp>
        <p:nvSpPr>
          <p:cNvPr id="4" name="Rectangles 3"/>
          <p:cNvSpPr/>
          <p:nvPr/>
        </p:nvSpPr>
        <p:spPr>
          <a:xfrm>
            <a:off x="800735" y="1338580"/>
            <a:ext cx="10822305" cy="5203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Rounded" panose="020B0500000000000000" charset="0"/>
                <a:cs typeface="Arial-Rounded" panose="020B0500000000000000" charset="0"/>
              </a:rPr>
              <a:t>Lan đến trường tiểu học</a:t>
            </a:r>
          </a:p>
          <a:p>
            <a:pPr algn="just"/>
            <a:r>
              <a:rPr lang="en-US">
                <a:latin typeface="Arial-Rounded" panose="020B0500000000000000" charset="0"/>
                <a:cs typeface="Arial-Rounded" panose="020B0500000000000000" charset="0"/>
              </a:rPr>
              <a:t>Bao nhiêu mong đợi, cuối cùng thì ngày khai giảng năm học mới cũng đã tới. Lan sung sướng vô cùng và xúc động thật sự.</a:t>
            </a:r>
          </a:p>
          <a:p>
            <a:pPr algn="just"/>
            <a:r>
              <a:rPr lang="en-US">
                <a:latin typeface="Arial-Rounded" panose="020B0500000000000000" charset="0"/>
                <a:cs typeface="Arial-Rounded" panose="020B0500000000000000" charset="0"/>
              </a:rPr>
              <a:t>Lan mặc váy rất dẹp và đánh đôi giày sáng bóng. Từ mấy ngày trước đây Lan đã chuẩn bị đầy đủ sách vở, giấy bút, thức kẻ vào chiếc cặp mới mà Lan được mẹ tặng trong ngày Tết nguyên đán.</a:t>
            </a:r>
          </a:p>
          <a:p>
            <a:pPr algn="just"/>
            <a:r>
              <a:rPr lang="en-US">
                <a:latin typeface="Arial-Rounded" panose="020B0500000000000000" charset="0"/>
                <a:cs typeface="Arial-Rounded" panose="020B0500000000000000" charset="0"/>
              </a:rPr>
              <a:t> Nhưng điều Lan vui nhất là đến trường Lan được gặp  nhiều bạn cùng học một lớp với nhau, nhất định Lan sẽ tìm được những bạn tốt.</a:t>
            </a:r>
          </a:p>
          <a:p>
            <a:pPr algn="just"/>
            <a:r>
              <a:rPr lang="en-US">
                <a:latin typeface="Arial-Rounded" panose="020B0500000000000000" charset="0"/>
                <a:cs typeface="Arial-Rounded" panose="020B0500000000000000" charset="0"/>
              </a:rPr>
              <a:t>Bà nội, bố mẹ Lan cũng rất vui trong những ngày này. Bố mẹ Lan đã xin nghỉ phép để đưa Lan đến trường, cùng dự lễ khai giảng với Lan và anh Dũng.</a:t>
            </a:r>
          </a:p>
          <a:p>
            <a:pPr algn="just"/>
            <a:r>
              <a:rPr lang="en-US">
                <a:latin typeface="Arial-Rounded" panose="020B0500000000000000" charset="0"/>
                <a:cs typeface="Arial-Rounded" panose="020B0500000000000000" charset="0"/>
              </a:rPr>
              <a:t> Mở đầu lễ khai giảng tại hội trường, thầy Hiệu trưởng đặc biệt chào mừng các em học lớp Một lần đầu tiên đến trường. Sau phần đọc dễn văn khai giảng của thầy Hiệu trưởng, đội thiếu niên tiền phong đã biểu diễn một số tiết mục văn nghệ.</a:t>
            </a:r>
          </a:p>
          <a:p>
            <a:pPr algn="just"/>
            <a:r>
              <a:rPr lang="en-US">
                <a:latin typeface="Arial-Rounded" panose="020B0500000000000000" charset="0"/>
                <a:cs typeface="Arial-Rounded" panose="020B0500000000000000" charset="0"/>
              </a:rPr>
              <a:t>  Sau buổi lễ, cô giáo đến hướng dẫn học sinh vào lớp. Tên lớp 1A in trên tấm bảng to, gắn ngay cạnh cửa ra vào. Lớp 1A là lớp học của Lan.</a:t>
            </a:r>
          </a:p>
          <a:p>
            <a:pPr algn="just"/>
            <a:r>
              <a:rPr lang="en-US">
                <a:latin typeface="Arial-Rounded" panose="020B0500000000000000" charset="0"/>
                <a:cs typeface="Arial-Rounded" panose="020B0500000000000000" charset="0"/>
              </a:rPr>
              <a:t>Cô giáo giảng bài, học sinh chú ý lắng nghe. Lan chăm chú nhìn cô và nhận thấy cô giáo của Lan trẻ, đẹp, lại vui vẻ và hiền từ. Lan cảm thấy mến cô ngay và chắc là cô sẽ dạy rất hay.</a:t>
            </a:r>
          </a:p>
          <a:p>
            <a:pPr algn="just"/>
            <a:r>
              <a:rPr lang="en-US">
                <a:latin typeface="Arial-Rounded" panose="020B0500000000000000" charset="0"/>
                <a:cs typeface="Arial-Rounded" panose="020B0500000000000000" charset="0"/>
              </a:rPr>
              <a:t> Lan vui sướng với nhiệm vụ học tập mới ở trường, đây là một việc rất quan trọng đối với Lan.</a:t>
            </a:r>
          </a:p>
          <a:p>
            <a:pPr algn="just"/>
            <a:endParaRPr lang="en-US">
              <a:latin typeface="Arial-Rounded" panose="020B0500000000000000" charset="0"/>
              <a:cs typeface="Arial-Rounded" panose="020B0500000000000000" charset="0"/>
            </a:endParaRPr>
          </a:p>
        </p:txBody>
      </p:sp>
      <p:pic>
        <p:nvPicPr>
          <p:cNvPr id="5" name="Content Placeholder 4"/>
          <p:cNvPicPr>
            <a:picLocks noGrp="1" noChangeAspect="1"/>
          </p:cNvPicPr>
          <p:nvPr>
            <p:ph idx="1"/>
          </p:nvPr>
        </p:nvPicPr>
        <p:blipFill>
          <a:blip r:embed="rId2"/>
          <a:stretch>
            <a:fillRect/>
          </a:stretch>
        </p:blipFill>
        <p:spPr>
          <a:xfrm>
            <a:off x="2933065" y="2419985"/>
            <a:ext cx="6324600" cy="3162300"/>
          </a:xfrm>
          <a:prstGeom prst="rect">
            <a:avLst/>
          </a:prstGeom>
        </p:spPr>
      </p:pic>
      <p:sp>
        <p:nvSpPr>
          <p:cNvPr id="6" name="Rounded Rectangle 5"/>
          <p:cNvSpPr/>
          <p:nvPr/>
        </p:nvSpPr>
        <p:spPr>
          <a:xfrm>
            <a:off x="1003300" y="5801995"/>
            <a:ext cx="7840345" cy="7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 Nói về nhân vật em thích trong câu chuyện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a:fillRect/>
          </a:stretch>
        </p:blipFill>
        <p:spPr>
          <a:xfrm>
            <a:off x="7886700" y="34636"/>
            <a:ext cx="4038600" cy="3657600"/>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a:fillRect/>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a:fillRect/>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1049000" y="4728834"/>
            <a:ext cx="1295400" cy="1447801"/>
          </a:xfrm>
          <a:prstGeom prst="rect">
            <a:avLst/>
          </a:prstGeom>
        </p:spPr>
      </p:pic>
      <p:pic>
        <p:nvPicPr>
          <p:cNvPr id="21" name="Picture 20"/>
          <p:cNvPicPr>
            <a:picLocks noChangeAspect="1"/>
          </p:cNvPicPr>
          <p:nvPr/>
        </p:nvPicPr>
        <p:blipFill>
          <a:blip r:embed="rId19"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1" cstate="print">
            <a:extLst>
              <a:ext uri="{BEBA8EAE-BF5A-486C-A8C5-ECC9F3942E4B}">
                <a14:imgProps xmlns:a14="http://schemas.microsoft.com/office/drawing/2010/main">
                  <a14:imgLayer r:embed="rId22">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a:fillRect/>
          </a:stretch>
        </p:blipFill>
        <p:spPr>
          <a:xfrm>
            <a:off x="1677769" y="4409208"/>
            <a:ext cx="1398310" cy="1551709"/>
          </a:xfrm>
          <a:prstGeom prst="rect">
            <a:avLst/>
          </a:prstGeom>
        </p:spPr>
      </p:pic>
      <p:pic>
        <p:nvPicPr>
          <p:cNvPr id="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a:fillRect/>
          </a:stretch>
        </p:blipFill>
        <p:spPr>
          <a:xfrm>
            <a:off x="3829413" y="4458566"/>
            <a:ext cx="1228718" cy="1645902"/>
          </a:xfrm>
          <a:prstGeom prst="rect">
            <a:avLst/>
          </a:prstGeom>
        </p:spPr>
      </p:pic>
      <p:pic>
        <p:nvPicPr>
          <p:cNvPr id="26" name="Picture 25"/>
          <p:cNvPicPr>
            <a:picLocks noChangeAspect="1"/>
          </p:cNvPicPr>
          <p:nvPr/>
        </p:nvPicPr>
        <p:blipFill>
          <a:blip r:embed="rId27">
            <a:extLst>
              <a:ext uri="{BEBA8EAE-BF5A-486C-A8C5-ECC9F3942E4B}">
                <a14:imgProps xmlns:a14="http://schemas.microsoft.com/office/drawing/2010/main">
                  <a14:imgLayer r:embed="rId28">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H</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ẹn</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 gặp lại các bạn ở bài sau nhé</a:t>
            </a:r>
          </a:p>
        </p:txBody>
      </p:sp>
      <p:pic>
        <p:nvPicPr>
          <p:cNvPr id="28" name="Picture 27"/>
          <p:cNvPicPr>
            <a:picLocks noChangeAspect="1"/>
          </p:cNvPicPr>
          <p:nvPr/>
        </p:nvPicPr>
        <p:blipFill>
          <a:blip r:embed="rId29">
            <a:extLst>
              <a:ext uri="{BEBA8EAE-BF5A-486C-A8C5-ECC9F3942E4B}">
                <a14:imgProps xmlns:a14="http://schemas.microsoft.com/office/drawing/2010/main">
                  <a14:imgLayer r:embed="rId30">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2">
            <a:extLst>
              <a:ext uri="{BEBA8EAE-BF5A-486C-A8C5-ECC9F3942E4B}">
                <a14:imgProps xmlns:a14="http://schemas.microsoft.com/office/drawing/2010/main">
                  <a14:imgLayer r:embed="rId33">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19</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Rounded MT Bold</vt:lpstr>
      <vt:lpstr>Arial-Rounded</vt:lpstr>
      <vt:lpstr>Calibri</vt:lpstr>
      <vt:lpstr>Calibri Light</vt:lpstr>
      <vt:lpstr>Office Theme</vt:lpstr>
      <vt:lpstr>PowerPoint Presentation</vt:lpstr>
      <vt:lpstr>PowerPoint Presentation</vt:lpstr>
      <vt:lpstr>Tìm đọc một câu chuyện về trường học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cp:revision>
  <dcterms:created xsi:type="dcterms:W3CDTF">2022-10-20T01:23:34Z</dcterms:created>
  <dcterms:modified xsi:type="dcterms:W3CDTF">2022-10-20T01:23:52Z</dcterms:modified>
</cp:coreProperties>
</file>