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  <p:sldMasterId id="2147483733" r:id="rId6"/>
  </p:sldMasterIdLst>
  <p:notesMasterIdLst>
    <p:notesMasterId r:id="rId19"/>
  </p:notesMasterIdLst>
  <p:sldIdLst>
    <p:sldId id="2908" r:id="rId7"/>
    <p:sldId id="256" r:id="rId8"/>
    <p:sldId id="2925" r:id="rId9"/>
    <p:sldId id="258" r:id="rId10"/>
    <p:sldId id="259" r:id="rId11"/>
    <p:sldId id="260" r:id="rId12"/>
    <p:sldId id="257" r:id="rId13"/>
    <p:sldId id="522" r:id="rId14"/>
    <p:sldId id="2910" r:id="rId15"/>
    <p:sldId id="2920" r:id="rId16"/>
    <p:sldId id="267" r:id="rId17"/>
    <p:sldId id="29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23.png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5.xml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22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Từ sáng tinh mơ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Con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Đúng là Tết đến?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Hoa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đào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0136" y="172670"/>
            <a:ext cx="8966447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nằm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Nhìn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ngay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7513320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Cái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Tìm đọc các bài viết về những hoạt động của thiếu nhi.</a:t>
            </a:r>
            <a:endParaRPr lang="en-US" sz="4800" dirty="0" err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31455" y="1688582"/>
            <a:ext cx="7333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59546" y="3236935"/>
            <a:ext cx="844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182</Words>
  <Application>Microsoft Office PowerPoint</Application>
  <PresentationFormat>Widescreen</PresentationFormat>
  <Paragraphs>41</Paragraphs>
  <Slides>12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Averta Std CY Bold</vt:lpstr>
      <vt:lpstr>Coiny</vt:lpstr>
      <vt:lpstr>等线</vt:lpstr>
      <vt:lpstr>等线 Light</vt:lpstr>
      <vt:lpstr>微软雅黑</vt:lpstr>
      <vt:lpstr>Quicksand Medium</vt:lpstr>
      <vt:lpstr>SVN-Fiolex Girls</vt:lpstr>
      <vt:lpstr>.VnAvant</vt:lpstr>
      <vt:lpstr>Arial</vt:lpstr>
      <vt:lpstr>Arial-Rounded</vt:lpstr>
      <vt:lpstr>Calibri</vt:lpstr>
      <vt:lpstr>Calibri Light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</cp:revision>
  <dcterms:created xsi:type="dcterms:W3CDTF">2021-07-24T09:41:32Z</dcterms:created>
  <dcterms:modified xsi:type="dcterms:W3CDTF">2021-07-29T09:01:59Z</dcterms:modified>
</cp:coreProperties>
</file>