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57" r:id="rId4"/>
    <p:sldId id="262" r:id="rId5"/>
    <p:sldId id="264" r:id="rId6"/>
    <p:sldId id="265" r:id="rId7"/>
    <p:sldId id="266" r:id="rId8"/>
    <p:sldId id="267" r:id="rId9"/>
    <p:sldId id="268" r:id="rId1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FFFF"/>
    <a:srgbClr val="00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8" d="100"/>
          <a:sy n="68" d="100"/>
        </p:scale>
        <p:origin x="-78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8805-5741-4239-81DD-68564E069F17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4B56-3766-4709-AE9E-B68C39E67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16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9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6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64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9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6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4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25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131-9E6B-4F05-BCF6-B47CA2407A1E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41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062758" y="1579752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6383238" y="5358469"/>
            <a:ext cx="4940383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13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886" y="1052736"/>
            <a:ext cx="5112568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KHỞI ĐỘNG</a:t>
            </a:r>
            <a:endParaRPr 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11211" y="1412776"/>
            <a:ext cx="87129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TIA SỐ.</a:t>
            </a:r>
          </a:p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LIỀN TRƯỚC – SỐ LIỀN SAU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4360" y="2497976"/>
            <a:ext cx="384169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115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76" y="258862"/>
            <a:ext cx="654049" cy="635000"/>
            <a:chOff x="7934325" y="85725"/>
            <a:chExt cx="654049" cy="635000"/>
          </a:xfrm>
        </p:grpSpPr>
        <p:sp>
          <p:nvSpPr>
            <p:cNvPr id="3" name="Oval 2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4606" y="332656"/>
            <a:ext cx="207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62370" y="332656"/>
            <a:ext cx="1080120" cy="5232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7936"/>
              </p:ext>
            </p:extLst>
          </p:nvPr>
        </p:nvGraphicFramePr>
        <p:xfrm>
          <a:off x="2062758" y="1412776"/>
          <a:ext cx="8496945" cy="410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831510" y="3140968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2878" y="394144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9247" y="4797152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59502" y="4797152"/>
            <a:ext cx="8640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76" y="258862"/>
            <a:ext cx="654049" cy="635000"/>
            <a:chOff x="7934325" y="85725"/>
            <a:chExt cx="654049" cy="635000"/>
          </a:xfrm>
        </p:grpSpPr>
        <p:sp>
          <p:nvSpPr>
            <p:cNvPr id="3" name="Oval 2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54646" y="37064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(&gt;, &lt;)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2" y="2427580"/>
            <a:ext cx="21431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774726" y="1124744"/>
            <a:ext cx="4824536" cy="1584176"/>
          </a:xfrm>
          <a:prstGeom prst="wedgeRoundRectCallout">
            <a:avLst>
              <a:gd name="adj1" fmla="val -44009"/>
              <a:gd name="adj2" fmla="val 6686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14886" y="2924944"/>
            <a:ext cx="8712968" cy="822352"/>
            <a:chOff x="2782838" y="3057860"/>
            <a:chExt cx="8712968" cy="82235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070870" y="3232459"/>
              <a:ext cx="84249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70870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30943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91016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51089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351454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11162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371235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031308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691381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011527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671600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82838" y="3356992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88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45312" y="3356992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89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07786" y="3356992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90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50554" y="3341519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91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3028" y="3341519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92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75502" y="3341519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93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10006" y="3341519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94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72480" y="3341519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95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15248" y="332604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96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77722" y="332604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97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40196" y="332604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98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0331673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91750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043641" y="332604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99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559702" y="3341519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615915" y="436510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88       91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15286" y="436510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92       90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9320" y="558924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98       89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59302" y="558924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95       100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69557" y="436510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795302" y="4367763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83038" y="558924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93257" y="5604193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569557" y="436510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583038" y="558924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795302" y="4367763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793257" y="5604193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9" grpId="0"/>
      <p:bldP spid="41" grpId="0"/>
      <p:bldP spid="42" grpId="0"/>
      <p:bldP spid="43" grpId="0"/>
      <p:bldP spid="4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8582" y="116632"/>
            <a:ext cx="1008112" cy="1008112"/>
            <a:chOff x="1522698" y="971728"/>
            <a:chExt cx="720080" cy="767839"/>
          </a:xfrm>
        </p:grpSpPr>
        <p:sp>
          <p:nvSpPr>
            <p:cNvPr id="2" name="Rectangle 1"/>
            <p:cNvSpPr/>
            <p:nvPr/>
          </p:nvSpPr>
          <p:spPr>
            <a:xfrm>
              <a:off x="1630710" y="1125820"/>
              <a:ext cx="504056" cy="504056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522698" y="971728"/>
              <a:ext cx="720080" cy="76783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86694" y="467961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5090" y="2647090"/>
            <a:ext cx="9361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75245" y="1456978"/>
            <a:ext cx="1080120" cy="1034121"/>
            <a:chOff x="1846734" y="1340768"/>
            <a:chExt cx="1728192" cy="162450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134766" y="1768299"/>
              <a:ext cx="1152128" cy="71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23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80844" y="1404232"/>
            <a:ext cx="1080120" cy="1034121"/>
            <a:chOff x="1846734" y="1340768"/>
            <a:chExt cx="1728192" cy="162450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134766" y="1768299"/>
              <a:ext cx="1152128" cy="71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47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14175" y="1404231"/>
            <a:ext cx="1080120" cy="1034121"/>
            <a:chOff x="1846734" y="1340768"/>
            <a:chExt cx="1728192" cy="162450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134766" y="1768299"/>
              <a:ext cx="1152128" cy="71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30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889317" y="1468953"/>
            <a:ext cx="1080120" cy="1034121"/>
            <a:chOff x="1846734" y="1340768"/>
            <a:chExt cx="1728192" cy="162450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134766" y="1768299"/>
              <a:ext cx="1152128" cy="71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69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75245" y="1456978"/>
            <a:ext cx="1080120" cy="1034121"/>
            <a:chOff x="1846734" y="1340768"/>
            <a:chExt cx="1728192" cy="162450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134766" y="1768299"/>
              <a:ext cx="1152128" cy="71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23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80844" y="1404232"/>
            <a:ext cx="1080120" cy="1034121"/>
            <a:chOff x="1846734" y="1340768"/>
            <a:chExt cx="1728192" cy="162450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134766" y="1768299"/>
              <a:ext cx="1152128" cy="71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47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14175" y="1404231"/>
            <a:ext cx="1080120" cy="1034121"/>
            <a:chOff x="1846734" y="1340768"/>
            <a:chExt cx="1728192" cy="162450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134766" y="1768299"/>
              <a:ext cx="1152128" cy="71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30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889317" y="1468953"/>
            <a:ext cx="1080120" cy="1034121"/>
            <a:chOff x="1846734" y="1340768"/>
            <a:chExt cx="1728192" cy="162450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134766" y="1768299"/>
              <a:ext cx="1152128" cy="71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69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3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78035E-8 L -0.07969 0.28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14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185 L -0.2983 0.3019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15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-0.20977 0.2855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14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5.78035E-8 L -0.61719 0.5579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27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5723E-6 L -0.17422 0.5225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42775E-6 L -0.24518 0.5764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28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78035E-8 L 0.20378 0.5475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2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32057" y="929909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5474" y="-27384"/>
            <a:ext cx="4355558" cy="2651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9022" y="4462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vi-V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893" y="974671"/>
            <a:ext cx="2208207" cy="792549"/>
          </a:xfrm>
          <a:prstGeom prst="rect">
            <a:avLst/>
          </a:prstGeom>
        </p:spPr>
      </p:pic>
      <p:pic>
        <p:nvPicPr>
          <p:cNvPr id="11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5118" y="3015149"/>
            <a:ext cx="2523963" cy="2505673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2957" y="2142491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2957" y="2624117"/>
            <a:ext cx="1030313" cy="1024217"/>
          </a:xfrm>
          <a:prstGeom prst="rect">
            <a:avLst/>
          </a:prstGeom>
        </p:spPr>
      </p:pic>
      <p:pic>
        <p:nvPicPr>
          <p:cNvPr id="14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0494" y="64980"/>
            <a:ext cx="896190" cy="1012024"/>
          </a:xfrm>
          <a:prstGeom prst="rect">
            <a:avLst/>
          </a:prstGeom>
        </p:spPr>
      </p:pic>
      <p:pic>
        <p:nvPicPr>
          <p:cNvPr id="15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36684" y="-33185"/>
            <a:ext cx="969348" cy="1091279"/>
          </a:xfrm>
          <a:prstGeom prst="rect">
            <a:avLst/>
          </a:prstGeom>
        </p:spPr>
      </p:pic>
      <p:pic>
        <p:nvPicPr>
          <p:cNvPr id="16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5981" y="24723"/>
            <a:ext cx="768163" cy="883997"/>
          </a:xfrm>
          <a:prstGeom prst="rect">
            <a:avLst/>
          </a:prstGeom>
        </p:spPr>
      </p:pic>
      <p:pic>
        <p:nvPicPr>
          <p:cNvPr id="17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07100" y="67409"/>
            <a:ext cx="768163" cy="890093"/>
          </a:xfrm>
          <a:prstGeom prst="rect">
            <a:avLst/>
          </a:prstGeom>
        </p:spPr>
      </p:pic>
      <p:pic>
        <p:nvPicPr>
          <p:cNvPr id="18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72340" y="2790673"/>
            <a:ext cx="871804" cy="8657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30689" y="2068385"/>
            <a:ext cx="80570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xi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619" y="2060848"/>
            <a:ext cx="9404126" cy="295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183</Words>
  <Application>Microsoft Office PowerPoint</Application>
  <PresentationFormat>Custom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25</cp:revision>
  <dcterms:created xsi:type="dcterms:W3CDTF">2021-07-29T12:47:40Z</dcterms:created>
  <dcterms:modified xsi:type="dcterms:W3CDTF">2022-09-14T04:47:45Z</dcterms:modified>
</cp:coreProperties>
</file>