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3" r:id="rId4"/>
    <p:sldMasterId id="2147483698" r:id="rId5"/>
    <p:sldMasterId id="2147483709" r:id="rId6"/>
    <p:sldMasterId id="2147483718" r:id="rId7"/>
    <p:sldMasterId id="2147483723" r:id="rId8"/>
    <p:sldMasterId id="2147483735" r:id="rId9"/>
  </p:sldMasterIdLst>
  <p:notesMasterIdLst>
    <p:notesMasterId r:id="rId36"/>
  </p:notesMasterIdLst>
  <p:sldIdLst>
    <p:sldId id="257" r:id="rId10"/>
    <p:sldId id="279" r:id="rId11"/>
    <p:sldId id="258" r:id="rId12"/>
    <p:sldId id="259" r:id="rId13"/>
    <p:sldId id="260" r:id="rId14"/>
    <p:sldId id="261" r:id="rId15"/>
    <p:sldId id="344" r:id="rId16"/>
    <p:sldId id="345" r:id="rId17"/>
    <p:sldId id="262" r:id="rId18"/>
    <p:sldId id="371" r:id="rId19"/>
    <p:sldId id="2007577096" r:id="rId20"/>
    <p:sldId id="2007577097" r:id="rId21"/>
    <p:sldId id="295" r:id="rId22"/>
    <p:sldId id="2007577105" r:id="rId23"/>
    <p:sldId id="2007577106" r:id="rId24"/>
    <p:sldId id="2007577109" r:id="rId25"/>
    <p:sldId id="335" r:id="rId26"/>
    <p:sldId id="2007577098" r:id="rId27"/>
    <p:sldId id="2007577099" r:id="rId28"/>
    <p:sldId id="2007577100" r:id="rId29"/>
    <p:sldId id="2007577102" r:id="rId30"/>
    <p:sldId id="2007577103" r:id="rId31"/>
    <p:sldId id="360" r:id="rId32"/>
    <p:sldId id="2007577107" r:id="rId33"/>
    <p:sldId id="2007577108" r:id="rId34"/>
    <p:sldId id="200757710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EDE51-D7F2-4392-AEE7-6C950E0372A7}" type="datetimeFigureOut">
              <a:rPr lang="en-US" smtClean="0"/>
              <a:t>7/29/2021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153A3-9F38-4A40-8097-2446CD862F5E}" type="slidenum">
              <a:rPr lang="en-US" smtClean="0"/>
              <a:t>‹#›</a:t>
            </a:fld>
            <a:endParaRPr lang="en-US"/>
          </a:p>
        </p:txBody>
      </p:sp>
    </p:spTree>
    <p:extLst>
      <p:ext uri="{BB962C8B-B14F-4D97-AF65-F5344CB8AC3E}">
        <p14:creationId xmlns:p14="http://schemas.microsoft.com/office/powerpoint/2010/main" val="424451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CB6CA-BE65-4DA3-A6EB-21D1E12311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45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873580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9806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028264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72669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2021/7/29</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06838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2021/7/29</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93238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2021/7/29</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725677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552212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6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690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840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02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570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970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2021/7/29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4562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2021/7/29</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451827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2021/7/29</a:t>
            </a:fld>
            <a:endParaRPr kumimoji="1" lang="zh-CN" altLang="en-US"/>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457897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2021/7/29</a:t>
            </a:fld>
            <a:endParaRPr kumimoji="1" lang="zh-CN" altLang="en-US"/>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4009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p:txBody>
          <a:bodyPr/>
          <a:lstStyle/>
          <a:p>
            <a:fld id="{84B79D43-DAE6-0F47-A9C1-04982654FBFB}" type="datetimeFigureOut">
              <a:rPr kumimoji="1" lang="zh-CN" altLang="en-US" smtClean="0"/>
              <a:t>2021/7/29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239213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p:txBody>
          <a:bodyPr/>
          <a:lstStyle/>
          <a:p>
            <a:fld id="{84B79D43-DAE6-0F47-A9C1-04982654FBFB}" type="datetimeFigureOut">
              <a:rPr kumimoji="1" lang="zh-CN" altLang="en-US" smtClean="0"/>
              <a:t>2021/7/29</a:t>
            </a:fld>
            <a:endParaRPr kumimoji="1" lang="zh-CN" altLang="en-US"/>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14051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p:txBody>
          <a:bodyPr/>
          <a:lstStyle/>
          <a:p>
            <a:fld id="{84B79D43-DAE6-0F47-A9C1-04982654FBFB}" type="datetimeFigureOut">
              <a:rPr kumimoji="1" lang="zh-CN" altLang="en-US" smtClean="0"/>
              <a:t>2021/7/29</a:t>
            </a:fld>
            <a:endParaRPr kumimoji="1" lang="zh-CN" altLang="en-US"/>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6005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p:txBody>
          <a:bodyPr/>
          <a:lstStyle/>
          <a:p>
            <a:fld id="{84B79D43-DAE6-0F47-A9C1-04982654FBFB}" type="datetimeFigureOut">
              <a:rPr kumimoji="1" lang="zh-CN" altLang="en-US" smtClean="0"/>
              <a:t>2021/7/29</a:t>
            </a:fld>
            <a:endParaRPr kumimoji="1" lang="zh-CN" altLang="en-US"/>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901111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p:txBody>
          <a:bodyPr/>
          <a:lstStyle/>
          <a:p>
            <a:fld id="{84B79D43-DAE6-0F47-A9C1-04982654FBFB}" type="datetimeFigureOut">
              <a:rPr kumimoji="1" lang="zh-CN" altLang="en-US" smtClean="0"/>
              <a:t>2021/7/29</a:t>
            </a:fld>
            <a:endParaRPr kumimoji="1" lang="zh-CN" altLang="en-US"/>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599525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p:txBody>
          <a:bodyPr/>
          <a:lstStyle/>
          <a:p>
            <a:fld id="{84B79D43-DAE6-0F47-A9C1-04982654FBFB}" type="datetimeFigureOut">
              <a:rPr kumimoji="1" lang="zh-CN" altLang="en-US" smtClean="0"/>
              <a:t>2021/7/29</a:t>
            </a:fld>
            <a:endParaRPr kumimoji="1" lang="zh-CN" altLang="en-US"/>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298711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p:txBody>
          <a:bodyPr/>
          <a:lstStyle/>
          <a:p>
            <a:fld id="{84B79D43-DAE6-0F47-A9C1-04982654FBFB}" type="datetimeFigureOut">
              <a:rPr kumimoji="1" lang="zh-CN" altLang="en-US" smtClean="0"/>
              <a:t>2021/7/29</a:t>
            </a:fld>
            <a:endParaRPr kumimoji="1" lang="zh-CN" altLang="en-US"/>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61718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p:txBody>
          <a:bodyPr/>
          <a:lstStyle/>
          <a:p>
            <a:fld id="{84B79D43-DAE6-0F47-A9C1-04982654FBFB}" type="datetimeFigureOut">
              <a:rPr kumimoji="1" lang="zh-CN" altLang="en-US" smtClean="0"/>
              <a:t>2021/7/29</a:t>
            </a:fld>
            <a:endParaRPr kumimoji="1" lang="zh-CN" altLang="en-US"/>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24327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2021/7/29</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810626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p:txBody>
          <a:bodyPr/>
          <a:lstStyle/>
          <a:p>
            <a:fld id="{84B79D43-DAE6-0F47-A9C1-04982654FBFB}" type="datetimeFigureOut">
              <a:rPr kumimoji="1" lang="zh-CN" altLang="en-US" smtClean="0"/>
              <a:t>2021/7/29</a:t>
            </a:fld>
            <a:endParaRPr kumimoji="1" lang="zh-CN" altLang="en-US"/>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71015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829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375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276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482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2703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9629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9045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51465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2021/7/29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76269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2021/7/29</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561852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2021/7/29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734983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2021/7/29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57370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3573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22680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2021/7/29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918709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4018271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9870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98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174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34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2021/7/29</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796278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396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800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2021/7/29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718579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823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782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0049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712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653975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805655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62498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2021/7/29</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25271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0240178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7/29/2021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0370371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7/29/2021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392478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7/29/2021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200874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164532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0057534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239290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139908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735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063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2021/7/29</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6326462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4781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7/29/2021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7825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7/29/2021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5450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7/29/2021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886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7/29/2021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1622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7/29/2021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066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7/29/2021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3541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726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91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2021/7/29</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76986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2021/7/29</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693539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7.xml"/><Relationship Id="rId4"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2021/7/29</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id="{13B58766-C3D9-4BFA-A990-DBE841F4C835}"/>
              </a:ext>
            </a:extLst>
          </p:cNvPr>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279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494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t>2021/7/29</a:t>
            </a:fld>
            <a:endParaRPr kumimoji="1" lang="zh-CN" altLang="en-US"/>
          </a:p>
        </p:txBody>
      </p:sp>
      <p:sp>
        <p:nvSpPr>
          <p:cNvPr id="5" name="页脚占位符 4">
            <a:extLst>
              <a:ext uri="{FF2B5EF4-FFF2-40B4-BE49-F238E27FC236}">
                <a16:creationId xmlns:a16="http://schemas.microsoft.com/office/drawing/2014/main"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20626784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77531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2021/7/29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40549272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253049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EC567-493A-41EE-B7A5-6ABCE64DB75D}"/>
              </a:ext>
            </a:extLst>
          </p:cNvPr>
          <p:cNvSpPr txBox="1"/>
          <p:nvPr userDrawn="1"/>
        </p:nvSpPr>
        <p:spPr>
          <a:xfrm>
            <a:off x="9265920" y="94734"/>
            <a:ext cx="6096000" cy="261610"/>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190991542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7/29/2021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4050452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7/29/2021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23063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png"/><Relationship Id="rId18" Type="http://schemas.microsoft.com/office/2007/relationships/hdphoto" Target="../media/hdphoto5.wdp"/><Relationship Id="rId3" Type="http://schemas.openxmlformats.org/officeDocument/2006/relationships/slideLayout" Target="../slideLayouts/slideLayout58.xml"/><Relationship Id="rId21" Type="http://schemas.microsoft.com/office/2007/relationships/hdphoto" Target="../media/hdphoto6.wdp"/><Relationship Id="rId7" Type="http://schemas.openxmlformats.org/officeDocument/2006/relationships/image" Target="../media/image4.png"/><Relationship Id="rId12" Type="http://schemas.openxmlformats.org/officeDocument/2006/relationships/slide" Target="slide9.xml"/><Relationship Id="rId17" Type="http://schemas.openxmlformats.org/officeDocument/2006/relationships/image" Target="../media/image9.png"/><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image" Target="../media/image11.png"/><Relationship Id="rId1" Type="http://schemas.microsoft.com/office/2007/relationships/media" Target="../media/media1.mp3"/><Relationship Id="rId6" Type="http://schemas.openxmlformats.org/officeDocument/2006/relationships/slide" Target="slide3.xml"/><Relationship Id="rId11" Type="http://schemas.microsoft.com/office/2007/relationships/hdphoto" Target="../media/hdphoto2.wdp"/><Relationship Id="rId5" Type="http://schemas.openxmlformats.org/officeDocument/2006/relationships/image" Target="../media/image3.jpg"/><Relationship Id="rId15" Type="http://schemas.openxmlformats.org/officeDocument/2006/relationships/image" Target="../media/image8.png"/><Relationship Id="rId10" Type="http://schemas.openxmlformats.org/officeDocument/2006/relationships/image" Target="../media/image6.png"/><Relationship Id="rId19" Type="http://schemas.openxmlformats.org/officeDocument/2006/relationships/image" Target="../media/image10.png"/><Relationship Id="rId4" Type="http://schemas.openxmlformats.org/officeDocument/2006/relationships/notesSlide" Target="../notesSlides/notesSlide1.xml"/><Relationship Id="rId9" Type="http://schemas.microsoft.com/office/2007/relationships/hdphoto" Target="../media/hdphoto1.wdp"/><Relationship Id="rId1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microsoft.com/office/2007/relationships/hdphoto" Target="../media/hdphoto12.wdp"/><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3.xml"/><Relationship Id="rId7" Type="http://schemas.openxmlformats.org/officeDocument/2006/relationships/notesSlide" Target="../notesSlides/notesSlide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5.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3.jp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microsoft.com/office/2007/relationships/hdphoto" Target="../media/hdphoto12.wdp"/><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4.png"/><Relationship Id="rId9" Type="http://schemas.microsoft.com/office/2007/relationships/hdphoto" Target="../media/hdphoto13.wdp"/></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3.jp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microsoft.com/office/2007/relationships/hdphoto" Target="../media/hdphoto12.wdp"/><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4.png"/><Relationship Id="rId9"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microsoft.com/office/2007/relationships/hdphoto" Target="../media/hdphoto12.wdp"/><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1.xml"/><Relationship Id="rId4" Type="http://schemas.microsoft.com/office/2007/relationships/hdphoto" Target="../media/hdphoto12.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1.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slide" Target="slide4.xml"/><Relationship Id="rId2" Type="http://schemas.openxmlformats.org/officeDocument/2006/relationships/image" Target="../media/image12.jpg"/><Relationship Id="rId1" Type="http://schemas.openxmlformats.org/officeDocument/2006/relationships/slideLayout" Target="../slideLayouts/slideLayout58.xml"/><Relationship Id="rId6" Type="http://schemas.microsoft.com/office/2007/relationships/hdphoto" Target="../media/hdphoto8.wdp"/><Relationship Id="rId5" Type="http://schemas.openxmlformats.org/officeDocument/2006/relationships/image" Target="../media/image14.png"/><Relationship Id="rId4" Type="http://schemas.microsoft.com/office/2007/relationships/hdphoto" Target="../media/hdphoto7.wdp"/><Relationship Id="rId9" Type="http://schemas.microsoft.com/office/2007/relationships/hdphoto" Target="../media/hdphoto9.wdp"/></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1.xml"/><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56.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1.xml"/><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4.xml"/><Relationship Id="rId18" Type="http://schemas.microsoft.com/office/2007/relationships/hdphoto" Target="../media/hdphoto6.wdp"/><Relationship Id="rId3" Type="http://schemas.openxmlformats.org/officeDocument/2006/relationships/image" Target="../media/image13.png"/><Relationship Id="rId7" Type="http://schemas.openxmlformats.org/officeDocument/2006/relationships/slide" Target="slide5.xml"/><Relationship Id="rId12" Type="http://schemas.microsoft.com/office/2007/relationships/hdphoto" Target="../media/hdphoto10.wdp"/><Relationship Id="rId17" Type="http://schemas.openxmlformats.org/officeDocument/2006/relationships/image" Target="../media/image11.png"/><Relationship Id="rId2" Type="http://schemas.openxmlformats.org/officeDocument/2006/relationships/image" Target="../media/image16.jpg"/><Relationship Id="rId16" Type="http://schemas.openxmlformats.org/officeDocument/2006/relationships/image" Target="../media/image18.gif"/><Relationship Id="rId1" Type="http://schemas.openxmlformats.org/officeDocument/2006/relationships/slideLayout" Target="../slideLayouts/slideLayout69.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6.png"/><Relationship Id="rId15" Type="http://schemas.microsoft.com/office/2007/relationships/hdphoto" Target="../media/hdphoto9.wdp"/><Relationship Id="rId10" Type="http://schemas.openxmlformats.org/officeDocument/2006/relationships/slide" Target="slide6.xml"/><Relationship Id="rId4" Type="http://schemas.microsoft.com/office/2007/relationships/hdphoto" Target="../media/hdphoto7.wdp"/><Relationship Id="rId9" Type="http://schemas.microsoft.com/office/2007/relationships/hdphoto" Target="../media/hdphoto4.wdp"/><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6.wdp"/><Relationship Id="rId2" Type="http://schemas.openxmlformats.org/officeDocument/2006/relationships/image" Target="../media/image19.jpg"/><Relationship Id="rId1" Type="http://schemas.openxmlformats.org/officeDocument/2006/relationships/slideLayout" Target="../slideLayouts/slideLayout69.xml"/><Relationship Id="rId6" Type="http://schemas.openxmlformats.org/officeDocument/2006/relationships/image" Target="../media/image11.png"/><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6.wdp"/><Relationship Id="rId2" Type="http://schemas.openxmlformats.org/officeDocument/2006/relationships/image" Target="../media/image19.jpg"/><Relationship Id="rId1" Type="http://schemas.openxmlformats.org/officeDocument/2006/relationships/slideLayout" Target="../slideLayouts/slideLayout58.xml"/><Relationship Id="rId6" Type="http://schemas.openxmlformats.org/officeDocument/2006/relationships/image" Target="../media/image11.png"/><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6.wdp"/><Relationship Id="rId2" Type="http://schemas.openxmlformats.org/officeDocument/2006/relationships/image" Target="../media/image19.jpg"/><Relationship Id="rId1" Type="http://schemas.openxmlformats.org/officeDocument/2006/relationships/slideLayout" Target="../slideLayouts/slideLayout58.xml"/><Relationship Id="rId6" Type="http://schemas.openxmlformats.org/officeDocument/2006/relationships/image" Target="../media/image11.png"/><Relationship Id="rId5" Type="http://schemas.openxmlformats.org/officeDocument/2006/relationships/slide" Target="slide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1.xml"/><Relationship Id="rId5" Type="http://schemas.openxmlformats.org/officeDocument/2006/relationships/image" Target="../media/image32.png"/><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0200" y="0"/>
            <a:ext cx="5257800" cy="6858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nào!</a:t>
            </a:r>
          </a:p>
        </p:txBody>
      </p:sp>
      <p:pic>
        <p:nvPicPr>
          <p:cNvPr id="4"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10">
            <a:extLst>
              <a:ext uri="{BEBA8EAE-BF5A-486C-A8C5-ECC9F3942E4B}">
                <a14:imgProps xmlns:a14="http://schemas.microsoft.com/office/drawing/2010/main">
                  <a14:imgLayer r:embed="rId11">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2"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2"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2"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2"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13" name="Skip_To_My_Lo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5400" y="2514600"/>
            <a:ext cx="609600" cy="609600"/>
          </a:xfrm>
          <a:prstGeom prst="rect">
            <a:avLst/>
          </a:prstGeom>
        </p:spPr>
      </p:pic>
      <p:pic>
        <p:nvPicPr>
          <p:cNvPr id="14" name="Picture 1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566400" y="106186"/>
            <a:ext cx="1625600" cy="1006827"/>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
                <p:cTn id="13"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2877B5AA-6F08-4A3C-AA1B-32F036461692}"/>
              </a:ext>
            </a:extLst>
          </p:cNvPr>
          <p:cNvSpPr txBox="1"/>
          <p:nvPr/>
        </p:nvSpPr>
        <p:spPr>
          <a:xfrm>
            <a:off x="346228" y="796359"/>
            <a:ext cx="11653963" cy="6110712"/>
          </a:xfrm>
          <a:prstGeom prst="rect">
            <a:avLst/>
          </a:prstGeom>
          <a:noFill/>
        </p:spPr>
        <p:txBody>
          <a:bodyPr wrap="square" rtlCol="0">
            <a:spAutoFit/>
          </a:bodyPr>
          <a:lstStyle/>
          <a:p>
            <a:pPr algn="just">
              <a:lnSpc>
                <a:spcPct val="15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400" dirty="0">
                <a:latin typeface="Arial-Rounded" panose="020B0500000000000000" pitchFamily="34" charset="0"/>
                <a:ea typeface="Arial-Rounded" panose="020B0500000000000000" pitchFamily="34" charset="0"/>
                <a:cs typeface="Arial-Rounded" panose="020B0500000000000000" pitchFamily="34" charset="0"/>
              </a:rPr>
              <a:t>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kí</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kí</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tổ</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gn="just">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gn="just">
              <a:lnSpc>
                <a:spcPct val="15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Dựa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kí</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a:t>
            </a:r>
            <a:r>
              <a:rPr lang="en-US" sz="2400" dirty="0">
                <a:latin typeface="Arial-Rounded" panose="020B0500000000000000" pitchFamily="34" charset="0"/>
                <a:ea typeface="Arial-Rounded" panose="020B0500000000000000" pitchFamily="34" charset="0"/>
                <a:cs typeface="Arial-Rounded" panose="020B0500000000000000" pitchFamily="34" charset="0"/>
              </a:rPr>
              <a:t> chia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20210409090849_wm_shs-tieng-viet-2-tap-1">
            <a:extLst>
              <a:ext uri="{FF2B5EF4-FFF2-40B4-BE49-F238E27FC236}">
                <a16:creationId xmlns:a16="http://schemas.microsoft.com/office/drawing/2014/main" id="{67B6D5ED-8F3E-40F6-8579-0F66F1D8C44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758194" y="1810163"/>
            <a:ext cx="5956452" cy="3543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17B1C40-F3D2-4709-9EC9-49242927534F}"/>
              </a:ext>
            </a:extLst>
          </p:cNvPr>
          <p:cNvGrpSpPr/>
          <p:nvPr/>
        </p:nvGrpSpPr>
        <p:grpSpPr>
          <a:xfrm>
            <a:off x="8543279" y="1900160"/>
            <a:ext cx="3302493" cy="769441"/>
            <a:chOff x="708943" y="6033135"/>
            <a:chExt cx="5825836" cy="769441"/>
          </a:xfrm>
        </p:grpSpPr>
        <p:sp>
          <p:nvSpPr>
            <p:cNvPr id="16" name="TextBox 15">
              <a:extLst>
                <a:ext uri="{FF2B5EF4-FFF2-40B4-BE49-F238E27FC236}">
                  <a16:creationId xmlns:a16="http://schemas.microsoft.com/office/drawing/2014/main" id="{3A04B44E-480D-460D-9BE9-979D95F6F353}"/>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7" name="TextBox 16">
              <a:extLst>
                <a:ext uri="{FF2B5EF4-FFF2-40B4-BE49-F238E27FC236}">
                  <a16:creationId xmlns:a16="http://schemas.microsoft.com/office/drawing/2014/main" id="{A196C817-F4E8-4C21-AC9A-D63B72A17953}"/>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mẫu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404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8"/>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truyện</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9"/>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B73FF2-7CCD-4D1C-97F1-E88C5B46E8F7}"/>
              </a:ext>
            </a:extLst>
          </p:cNvPr>
          <p:cNvSpPr txBox="1"/>
          <p:nvPr/>
        </p:nvSpPr>
        <p:spPr>
          <a:xfrm>
            <a:off x="2518782" y="-42375"/>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endPar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id="{1258851B-34F7-4579-9AE2-18CB75071EC3}"/>
              </a:ext>
            </a:extLst>
          </p:cNvPr>
          <p:cNvSpPr txBox="1"/>
          <p:nvPr/>
        </p:nvSpPr>
        <p:spPr>
          <a:xfrm>
            <a:off x="2041864" y="930456"/>
            <a:ext cx="7783497" cy="1640962"/>
          </a:xfrm>
          <a:prstGeom prst="rect">
            <a:avLst/>
          </a:prstGeom>
          <a:noFill/>
        </p:spPr>
        <p:txBody>
          <a:bodyPr wrap="square">
            <a:spAutoFit/>
          </a:bodyPr>
          <a:lstStyle/>
          <a:p>
            <a:pPr algn="just">
              <a:lnSpc>
                <a:spcPct val="150000"/>
              </a:lnSpc>
            </a:pPr>
            <a:r>
              <a:rPr lang="en-US" sz="3600" b="1" dirty="0" err="1">
                <a:latin typeface="Arial-Rounded" panose="020B0500000000000000" pitchFamily="34" charset="0"/>
                <a:ea typeface="Arial-Rounded" panose="020B0500000000000000" pitchFamily="34" charset="0"/>
                <a:cs typeface="Arial-Rounded" panose="020B0500000000000000" pitchFamily="34" charset="0"/>
              </a:rPr>
              <a:t>Danh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1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bản</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liệt</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kê</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tên</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sắp</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xếp</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một</a:t>
            </a:r>
            <a:r>
              <a:rPr lang="en-US"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B4C43"/>
                </a:solidFill>
                <a:latin typeface="Arial-Rounded" panose="020B0500000000000000" pitchFamily="34" charset="0"/>
                <a:ea typeface="Arial-Rounded" panose="020B0500000000000000" pitchFamily="34" charset="0"/>
                <a:cs typeface="Arial-Rounded" panose="020B0500000000000000" pitchFamily="34" charset="0"/>
              </a:rPr>
              <a:t>bảng</a:t>
            </a:r>
            <a:endParaRPr lang="vi-VN" sz="3600" dirty="0">
              <a:solidFill>
                <a:srgbClr val="FB4C43"/>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descr="VFF - Danh sách ĐT U23 QG tập trung chuẩn bị tham dự Vòng loại U23 châu Á  2020">
            <a:extLst>
              <a:ext uri="{FF2B5EF4-FFF2-40B4-BE49-F238E27FC236}">
                <a16:creationId xmlns:a16="http://schemas.microsoft.com/office/drawing/2014/main" id="{91995C71-9B90-4B68-A8E0-F791100D5D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222"/>
          <a:stretch/>
        </p:blipFill>
        <p:spPr bwMode="auto">
          <a:xfrm>
            <a:off x="3414712" y="2492282"/>
            <a:ext cx="5362575" cy="3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62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C27B5117-E092-4D2B-8C22-C0254D699400}"/>
              </a:ext>
            </a:extLst>
          </p:cNvPr>
          <p:cNvSpPr txBox="1"/>
          <p:nvPr/>
        </p:nvSpPr>
        <p:spPr>
          <a:xfrm>
            <a:off x="2157275" y="2868671"/>
            <a:ext cx="8091996" cy="1816908"/>
          </a:xfrm>
          <a:prstGeom prst="rect">
            <a:avLst/>
          </a:prstGeom>
          <a:noFill/>
        </p:spPr>
        <p:txBody>
          <a:bodyPr wrap="square">
            <a:spAutoFit/>
          </a:bodyPr>
          <a:lstStyle/>
          <a:p>
            <a:pPr lvl="0" algn="just">
              <a:lnSpc>
                <a:spcPct val="107000"/>
              </a:lnSpc>
            </a:pPr>
            <a:r>
              <a:rPr lang="vi-VN"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600" dirty="0">
                <a:latin typeface="Arial-Rounded" panose="020B0500000000000000" pitchFamily="34" charset="0"/>
                <a:ea typeface="Arial-Rounded" panose="020B0500000000000000" pitchFamily="34" charset="0"/>
                <a:cs typeface="Arial-Rounded" panose="020B0500000000000000" pitchFamily="34" charset="0"/>
              </a:rPr>
              <a:t> tôi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nghe</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trao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đổi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33F25909-9C96-4E80-9968-1C6AD2F081CA}"/>
              </a:ext>
            </a:extLst>
          </p:cNvPr>
          <p:cNvCxnSpPr>
            <a:cxnSpLocks/>
          </p:cNvCxnSpPr>
          <p:nvPr/>
        </p:nvCxnSpPr>
        <p:spPr>
          <a:xfrm flipH="1">
            <a:off x="8353887" y="3007581"/>
            <a:ext cx="126395" cy="421419"/>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84395178-711E-426A-9354-14081AA6B36B}"/>
              </a:ext>
            </a:extLst>
          </p:cNvPr>
          <p:cNvCxnSpPr>
            <a:cxnSpLocks/>
          </p:cNvCxnSpPr>
          <p:nvPr/>
        </p:nvCxnSpPr>
        <p:spPr>
          <a:xfrm flipH="1">
            <a:off x="5184559" y="3566415"/>
            <a:ext cx="126395" cy="421419"/>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1CDFAFF7-4888-474E-906D-6A979D8A7619}"/>
              </a:ext>
            </a:extLst>
          </p:cNvPr>
          <p:cNvCxnSpPr>
            <a:cxnSpLocks/>
          </p:cNvCxnSpPr>
          <p:nvPr/>
        </p:nvCxnSpPr>
        <p:spPr>
          <a:xfrm flipH="1">
            <a:off x="3426780" y="4099076"/>
            <a:ext cx="126395" cy="421419"/>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14B6833A-6030-4F34-BD59-AC46717C27F3}"/>
              </a:ext>
            </a:extLst>
          </p:cNvPr>
          <p:cNvCxnSpPr>
            <a:cxnSpLocks/>
          </p:cNvCxnSpPr>
          <p:nvPr/>
        </p:nvCxnSpPr>
        <p:spPr>
          <a:xfrm flipH="1">
            <a:off x="7084380" y="4196730"/>
            <a:ext cx="126395" cy="421419"/>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9A602BDA-CA08-4B63-A257-28D1C6CD9C3B}"/>
              </a:ext>
            </a:extLst>
          </p:cNvPr>
          <p:cNvCxnSpPr>
            <a:cxnSpLocks/>
          </p:cNvCxnSpPr>
          <p:nvPr/>
        </p:nvCxnSpPr>
        <p:spPr>
          <a:xfrm flipH="1">
            <a:off x="7147577" y="4196730"/>
            <a:ext cx="126395" cy="421419"/>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2877B5AA-6F08-4A3C-AA1B-32F036461692}"/>
              </a:ext>
            </a:extLst>
          </p:cNvPr>
          <p:cNvSpPr txBox="1"/>
          <p:nvPr/>
        </p:nvSpPr>
        <p:spPr>
          <a:xfrm>
            <a:off x="346228" y="796359"/>
            <a:ext cx="11653963" cy="611071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Dựa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20210409090849_wm_shs-tieng-viet-2-tap-1">
            <a:extLst>
              <a:ext uri="{FF2B5EF4-FFF2-40B4-BE49-F238E27FC236}">
                <a16:creationId xmlns:a16="http://schemas.microsoft.com/office/drawing/2014/main" id="{67B6D5ED-8F3E-40F6-8579-0F66F1D8C44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758194" y="1810163"/>
            <a:ext cx="5956452" cy="3543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17B1C40-F3D2-4709-9EC9-49242927534F}"/>
              </a:ext>
            </a:extLst>
          </p:cNvPr>
          <p:cNvGrpSpPr/>
          <p:nvPr/>
        </p:nvGrpSpPr>
        <p:grpSpPr>
          <a:xfrm>
            <a:off x="8046668" y="1997815"/>
            <a:ext cx="3953523" cy="1446550"/>
            <a:chOff x="708943" y="6033135"/>
            <a:chExt cx="5825836" cy="777701"/>
          </a:xfrm>
        </p:grpSpPr>
        <p:sp>
          <p:nvSpPr>
            <p:cNvPr id="16" name="TextBox 15">
              <a:extLst>
                <a:ext uri="{FF2B5EF4-FFF2-40B4-BE49-F238E27FC236}">
                  <a16:creationId xmlns:a16="http://schemas.microsoft.com/office/drawing/2014/main" id="{3A04B44E-480D-460D-9BE9-979D95F6F353}"/>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7" name="TextBox 16">
              <a:extLst>
                <a:ext uri="{FF2B5EF4-FFF2-40B4-BE49-F238E27FC236}">
                  <a16:creationId xmlns:a16="http://schemas.microsoft.com/office/drawing/2014/main" id="{A196C817-F4E8-4C21-AC9A-D63B72A17953}"/>
                </a:ext>
              </a:extLst>
            </p:cNvPr>
            <p:cNvSpPr txBox="1"/>
            <p:nvPr/>
          </p:nvSpPr>
          <p:spPr>
            <a:xfrm>
              <a:off x="1016462" y="6033135"/>
              <a:ext cx="5167387" cy="7777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gồm</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có</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mấy</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grpSp>
      <p:pic>
        <p:nvPicPr>
          <p:cNvPr id="10" name="Picture 9">
            <a:extLst>
              <a:ext uri="{FF2B5EF4-FFF2-40B4-BE49-F238E27FC236}">
                <a16:creationId xmlns:a16="http://schemas.microsoft.com/office/drawing/2014/main" id="{4A5C5B35-28CA-490B-8D17-241E8F5B8E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08" y="809056"/>
            <a:ext cx="482127" cy="455598"/>
          </a:xfrm>
          <a:prstGeom prst="rect">
            <a:avLst/>
          </a:prstGeom>
        </p:spPr>
      </p:pic>
      <p:pic>
        <p:nvPicPr>
          <p:cNvPr id="11" name="Picture 10">
            <a:extLst>
              <a:ext uri="{FF2B5EF4-FFF2-40B4-BE49-F238E27FC236}">
                <a16:creationId xmlns:a16="http://schemas.microsoft.com/office/drawing/2014/main" id="{38C1C32A-245C-432C-BCB0-C68EB00D5348}"/>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409959" y="1975622"/>
            <a:ext cx="542051" cy="542051"/>
          </a:xfrm>
          <a:prstGeom prst="rect">
            <a:avLst/>
          </a:prstGeom>
        </p:spPr>
      </p:pic>
      <p:pic>
        <p:nvPicPr>
          <p:cNvPr id="12" name="Picture 11">
            <a:extLst>
              <a:ext uri="{FF2B5EF4-FFF2-40B4-BE49-F238E27FC236}">
                <a16:creationId xmlns:a16="http://schemas.microsoft.com/office/drawing/2014/main" id="{C2B1111F-B515-482B-A350-87B2703840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173" y="5152711"/>
            <a:ext cx="582263" cy="582263"/>
          </a:xfrm>
          <a:prstGeom prst="rect">
            <a:avLst/>
          </a:prstGeom>
        </p:spPr>
      </p:pic>
      <p:grpSp>
        <p:nvGrpSpPr>
          <p:cNvPr id="18" name="Group 17">
            <a:extLst>
              <a:ext uri="{FF2B5EF4-FFF2-40B4-BE49-F238E27FC236}">
                <a16:creationId xmlns:a16="http://schemas.microsoft.com/office/drawing/2014/main" id="{9141D091-A6BE-4065-B414-8B69E11FE740}"/>
              </a:ext>
            </a:extLst>
          </p:cNvPr>
          <p:cNvGrpSpPr/>
          <p:nvPr/>
        </p:nvGrpSpPr>
        <p:grpSpPr>
          <a:xfrm>
            <a:off x="8046668" y="2026923"/>
            <a:ext cx="3953523" cy="1446550"/>
            <a:chOff x="708943" y="6033135"/>
            <a:chExt cx="5825836" cy="777701"/>
          </a:xfrm>
        </p:grpSpPr>
        <p:sp>
          <p:nvSpPr>
            <p:cNvPr id="19" name="TextBox 18">
              <a:extLst>
                <a:ext uri="{FF2B5EF4-FFF2-40B4-BE49-F238E27FC236}">
                  <a16:creationId xmlns:a16="http://schemas.microsoft.com/office/drawing/2014/main" id="{823465DC-05A0-4BC2-BB07-685B794F313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0" name="TextBox 19">
              <a:extLst>
                <a:ext uri="{FF2B5EF4-FFF2-40B4-BE49-F238E27FC236}">
                  <a16:creationId xmlns:a16="http://schemas.microsoft.com/office/drawing/2014/main" id="{B741338A-3A64-4EB1-84F0-6C98F8204400}"/>
                </a:ext>
              </a:extLst>
            </p:cNvPr>
            <p:cNvSpPr txBox="1"/>
            <p:nvPr/>
          </p:nvSpPr>
          <p:spPr>
            <a:xfrm>
              <a:off x="1016462" y="6033135"/>
              <a:ext cx="5167387" cy="7777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nối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tiếp</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88969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1+#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2877B5AA-6F08-4A3C-AA1B-32F036461692}"/>
              </a:ext>
            </a:extLst>
          </p:cNvPr>
          <p:cNvSpPr txBox="1"/>
          <p:nvPr/>
        </p:nvSpPr>
        <p:spPr>
          <a:xfrm>
            <a:off x="346228" y="796359"/>
            <a:ext cx="11653963" cy="611071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Dựa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20210409090849_wm_shs-tieng-viet-2-tap-1">
            <a:extLst>
              <a:ext uri="{FF2B5EF4-FFF2-40B4-BE49-F238E27FC236}">
                <a16:creationId xmlns:a16="http://schemas.microsoft.com/office/drawing/2014/main" id="{67B6D5ED-8F3E-40F6-8579-0F66F1D8C44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758194" y="1810163"/>
            <a:ext cx="5956452" cy="3543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A5C5B35-28CA-490B-8D17-241E8F5B8E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08" y="809056"/>
            <a:ext cx="482127" cy="455598"/>
          </a:xfrm>
          <a:prstGeom prst="rect">
            <a:avLst/>
          </a:prstGeom>
        </p:spPr>
      </p:pic>
      <p:pic>
        <p:nvPicPr>
          <p:cNvPr id="11" name="Picture 10">
            <a:extLst>
              <a:ext uri="{FF2B5EF4-FFF2-40B4-BE49-F238E27FC236}">
                <a16:creationId xmlns:a16="http://schemas.microsoft.com/office/drawing/2014/main" id="{38C1C32A-245C-432C-BCB0-C68EB00D5348}"/>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409959" y="1975622"/>
            <a:ext cx="542051" cy="542051"/>
          </a:xfrm>
          <a:prstGeom prst="rect">
            <a:avLst/>
          </a:prstGeom>
        </p:spPr>
      </p:pic>
      <p:pic>
        <p:nvPicPr>
          <p:cNvPr id="12" name="Picture 11">
            <a:extLst>
              <a:ext uri="{FF2B5EF4-FFF2-40B4-BE49-F238E27FC236}">
                <a16:creationId xmlns:a16="http://schemas.microsoft.com/office/drawing/2014/main" id="{C2B1111F-B515-482B-A350-87B2703840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173" y="5152711"/>
            <a:ext cx="582263" cy="582263"/>
          </a:xfrm>
          <a:prstGeom prst="rect">
            <a:avLst/>
          </a:prstGeom>
        </p:spPr>
      </p:pic>
      <p:grpSp>
        <p:nvGrpSpPr>
          <p:cNvPr id="18" name="Group 17">
            <a:extLst>
              <a:ext uri="{FF2B5EF4-FFF2-40B4-BE49-F238E27FC236}">
                <a16:creationId xmlns:a16="http://schemas.microsoft.com/office/drawing/2014/main" id="{9141D091-A6BE-4065-B414-8B69E11FE740}"/>
              </a:ext>
            </a:extLst>
          </p:cNvPr>
          <p:cNvGrpSpPr/>
          <p:nvPr/>
        </p:nvGrpSpPr>
        <p:grpSpPr>
          <a:xfrm>
            <a:off x="8142572" y="1975622"/>
            <a:ext cx="3953523" cy="1446550"/>
            <a:chOff x="708943" y="6033135"/>
            <a:chExt cx="5825836" cy="777701"/>
          </a:xfrm>
        </p:grpSpPr>
        <p:sp>
          <p:nvSpPr>
            <p:cNvPr id="19" name="TextBox 18">
              <a:extLst>
                <a:ext uri="{FF2B5EF4-FFF2-40B4-BE49-F238E27FC236}">
                  <a16:creationId xmlns:a16="http://schemas.microsoft.com/office/drawing/2014/main" id="{823465DC-05A0-4BC2-BB07-685B794F313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0" name="TextBox 19">
              <a:extLst>
                <a:ext uri="{FF2B5EF4-FFF2-40B4-BE49-F238E27FC236}">
                  <a16:creationId xmlns:a16="http://schemas.microsoft.com/office/drawing/2014/main" id="{B741338A-3A64-4EB1-84F0-6C98F8204400}"/>
                </a:ext>
              </a:extLst>
            </p:cNvPr>
            <p:cNvSpPr txBox="1"/>
            <p:nvPr/>
          </p:nvSpPr>
          <p:spPr>
            <a:xfrm>
              <a:off x="1016462" y="6033135"/>
              <a:ext cx="5167387" cy="7777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theo</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nhóm</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1945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2877B5AA-6F08-4A3C-AA1B-32F036461692}"/>
              </a:ext>
            </a:extLst>
          </p:cNvPr>
          <p:cNvSpPr txBox="1"/>
          <p:nvPr/>
        </p:nvSpPr>
        <p:spPr>
          <a:xfrm>
            <a:off x="346228" y="796359"/>
            <a:ext cx="11653963" cy="611071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Dựa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20210409090849_wm_shs-tieng-viet-2-tap-1">
            <a:extLst>
              <a:ext uri="{FF2B5EF4-FFF2-40B4-BE49-F238E27FC236}">
                <a16:creationId xmlns:a16="http://schemas.microsoft.com/office/drawing/2014/main" id="{67B6D5ED-8F3E-40F6-8579-0F66F1D8C44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758194" y="1810163"/>
            <a:ext cx="5956452" cy="3543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17B1C40-F3D2-4709-9EC9-49242927534F}"/>
              </a:ext>
            </a:extLst>
          </p:cNvPr>
          <p:cNvGrpSpPr/>
          <p:nvPr/>
        </p:nvGrpSpPr>
        <p:grpSpPr>
          <a:xfrm>
            <a:off x="8472258" y="2040520"/>
            <a:ext cx="3302493" cy="1621423"/>
            <a:chOff x="708943" y="6110866"/>
            <a:chExt cx="5825836" cy="649137"/>
          </a:xfrm>
        </p:grpSpPr>
        <p:sp>
          <p:nvSpPr>
            <p:cNvPr id="16" name="TextBox 15">
              <a:extLst>
                <a:ext uri="{FF2B5EF4-FFF2-40B4-BE49-F238E27FC236}">
                  <a16:creationId xmlns:a16="http://schemas.microsoft.com/office/drawing/2014/main" id="{3A04B44E-480D-460D-9BE9-979D95F6F353}"/>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7" name="TextBox 16">
              <a:extLst>
                <a:ext uri="{FF2B5EF4-FFF2-40B4-BE49-F238E27FC236}">
                  <a16:creationId xmlns:a16="http://schemas.microsoft.com/office/drawing/2014/main" id="{A196C817-F4E8-4C21-AC9A-D63B72A17953}"/>
                </a:ext>
              </a:extLst>
            </p:cNvPr>
            <p:cNvSpPr txBox="1"/>
            <p:nvPr/>
          </p:nvSpPr>
          <p:spPr>
            <a:xfrm>
              <a:off x="917282" y="6110866"/>
              <a:ext cx="5167387" cy="5791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toàn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28437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413434" y="2075227"/>
            <a:ext cx="7996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527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2F5400A-C18F-4077-A2C8-B9C355D8A384}"/>
              </a:ext>
            </a:extLst>
          </p:cNvPr>
          <p:cNvSpPr txBox="1"/>
          <p:nvPr/>
        </p:nvSpPr>
        <p:spPr>
          <a:xfrm>
            <a:off x="2261096" y="508089"/>
            <a:ext cx="7669808" cy="1296830"/>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1.</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bản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tổ</a:t>
            </a:r>
            <a:r>
              <a:rPr lang="en-US" sz="2800" dirty="0">
                <a:latin typeface="Arial-Rounded" panose="020B0500000000000000" pitchFamily="34" charset="0"/>
                <a:ea typeface="Arial-Rounded" panose="020B0500000000000000" pitchFamily="34" charset="0"/>
                <a:cs typeface="Arial-Rounded" panose="020B0500000000000000" pitchFamily="34" charset="0"/>
              </a:rPr>
              <a:t> 2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nhiêu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 descr="20210409090849_wm_shs-tieng-viet-2-tap-1">
            <a:extLst>
              <a:ext uri="{FF2B5EF4-FFF2-40B4-BE49-F238E27FC236}">
                <a16:creationId xmlns:a16="http://schemas.microsoft.com/office/drawing/2014/main" id="{064B8049-C7B7-4F91-833B-8C830CA0CD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261096" y="1428075"/>
            <a:ext cx="5864961" cy="3625007"/>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88E7802-FD46-485B-B900-F4019D088A33}"/>
              </a:ext>
            </a:extLst>
          </p:cNvPr>
          <p:cNvSpPr txBox="1"/>
          <p:nvPr/>
        </p:nvSpPr>
        <p:spPr>
          <a:xfrm>
            <a:off x="3337147" y="4837363"/>
            <a:ext cx="8105313" cy="1296830"/>
          </a:xfrm>
          <a:prstGeom prst="rect">
            <a:avLst/>
          </a:prstGeom>
          <a:noFill/>
        </p:spPr>
        <p:txBody>
          <a:bodyPr wrap="square" rtlCol="0">
            <a:spAutoFit/>
          </a:bodyPr>
          <a:lstStyle/>
          <a:p>
            <a:pPr algn="just">
              <a:lnSpc>
                <a:spcPct val="150000"/>
              </a:lnSpc>
            </a:pP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1: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800" dirty="0">
                <a:latin typeface="Arial-Rounded" panose="020B0500000000000000" pitchFamily="34" charset="0"/>
                <a:ea typeface="Arial-Rounded" panose="020B0500000000000000" pitchFamily="34" charset="0"/>
                <a:cs typeface="Arial-Rounded" panose="020B0500000000000000" pitchFamily="34" charset="0"/>
              </a:rPr>
              <a:t> HS</a:t>
            </a:r>
          </a:p>
          <a:p>
            <a:pPr algn="just">
              <a:lnSpc>
                <a:spcPct val="150000"/>
              </a:lnSpc>
            </a:pP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2: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tự</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21F6BD2D-D767-4602-B73E-B3B55398EEAC}"/>
              </a:ext>
            </a:extLst>
          </p:cNvPr>
          <p:cNvSpPr/>
          <p:nvPr/>
        </p:nvSpPr>
        <p:spPr>
          <a:xfrm>
            <a:off x="2966506" y="2405468"/>
            <a:ext cx="591345" cy="2202043"/>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ounded Rectangle 3">
            <a:extLst>
              <a:ext uri="{FF2B5EF4-FFF2-40B4-BE49-F238E27FC236}">
                <a16:creationId xmlns:a16="http://schemas.microsoft.com/office/drawing/2014/main" id="{C9249310-2CA5-418E-BA8D-BFF58F02009D}"/>
              </a:ext>
            </a:extLst>
          </p:cNvPr>
          <p:cNvSpPr/>
          <p:nvPr/>
        </p:nvSpPr>
        <p:spPr>
          <a:xfrm>
            <a:off x="3003195" y="4309990"/>
            <a:ext cx="596900" cy="274965"/>
          </a:xfrm>
          <a:prstGeom prst="roundRect">
            <a:avLst/>
          </a:prstGeom>
          <a:noFill/>
          <a:ln w="38100">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049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fade">
                                      <p:cBhvr>
                                        <p:cTn id="22" dur="5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par>
                          <p:cTn id="28" fill="hold">
                            <p:stCondLst>
                              <p:cond delay="500"/>
                            </p:stCondLst>
                            <p:childTnLst>
                              <p:par>
                                <p:cTn id="29" presetID="22" presetClass="exit" presetSubtype="1" fill="hold" grpId="1" nodeType="afterEffect">
                                  <p:stCondLst>
                                    <p:cond delay="0"/>
                                  </p:stCondLst>
                                  <p:childTnLst>
                                    <p:animEffect transition="out" filter="wipe(up)">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2" grpId="0" uiExpand="1" build="p"/>
      <p:bldP spid="23" grpId="0" animBg="1"/>
      <p:bldP spid="23" grpId="1"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D168A81-8F2C-42C8-B229-B121D299C074}"/>
              </a:ext>
            </a:extLst>
          </p:cNvPr>
          <p:cNvSpPr txBox="1"/>
          <p:nvPr/>
        </p:nvSpPr>
        <p:spPr>
          <a:xfrm>
            <a:off x="2530273" y="397389"/>
            <a:ext cx="7874355" cy="1468864"/>
          </a:xfrm>
          <a:prstGeom prst="rect">
            <a:avLst/>
          </a:prstGeom>
          <a:noFill/>
        </p:spPr>
        <p:txBody>
          <a:bodyPr wrap="square" rtlCol="0">
            <a:spAutoFit/>
          </a:bodyPr>
          <a:lstStyle/>
          <a:p>
            <a:pPr algn="just">
              <a:lnSpc>
                <a:spcPct val="150000"/>
              </a:lnSpc>
            </a:pPr>
            <a:r>
              <a:rPr lang="en-US" sz="3200" b="1" dirty="0">
                <a:latin typeface="Arial-Rounded" panose="020B0500000000000000" pitchFamily="34" charset="0"/>
                <a:ea typeface="Arial-Rounded" panose="020B0500000000000000" pitchFamily="34" charset="0"/>
                <a:cs typeface="Arial-Rounded" panose="020B0500000000000000" pitchFamily="34" charset="0"/>
              </a:rPr>
              <a:t>2.</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đứng</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trí</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số</a:t>
            </a:r>
            <a:r>
              <a:rPr lang="en-US" sz="3200" dirty="0">
                <a:latin typeface="Arial-Rounded" panose="020B0500000000000000" pitchFamily="34" charset="0"/>
                <a:ea typeface="Arial-Rounded" panose="020B0500000000000000" pitchFamily="34" charset="0"/>
                <a:cs typeface="Arial-Rounded" panose="020B0500000000000000" pitchFamily="34" charset="0"/>
              </a:rPr>
              <a:t> 6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2" descr="20210409090849_wm_shs-tieng-viet-2-tap-1">
            <a:extLst>
              <a:ext uri="{FF2B5EF4-FFF2-40B4-BE49-F238E27FC236}">
                <a16:creationId xmlns:a16="http://schemas.microsoft.com/office/drawing/2014/main" id="{02ABB6EF-3A6C-43D3-B7AD-6E286DD6B0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1209931" y="1352157"/>
            <a:ext cx="6976127" cy="4311795"/>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4062999-467C-4294-9FC9-6F4853B2C25C}"/>
              </a:ext>
            </a:extLst>
          </p:cNvPr>
          <p:cNvSpPr/>
          <p:nvPr/>
        </p:nvSpPr>
        <p:spPr>
          <a:xfrm>
            <a:off x="2750579" y="3159548"/>
            <a:ext cx="4071145" cy="274965"/>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
            <a:extLst>
              <a:ext uri="{FF2B5EF4-FFF2-40B4-BE49-F238E27FC236}">
                <a16:creationId xmlns:a16="http://schemas.microsoft.com/office/drawing/2014/main" id="{290CCE2A-1530-43E1-BF49-3311BB82EAE0}"/>
              </a:ext>
            </a:extLst>
          </p:cNvPr>
          <p:cNvSpPr/>
          <p:nvPr/>
        </p:nvSpPr>
        <p:spPr>
          <a:xfrm>
            <a:off x="4697994" y="3141810"/>
            <a:ext cx="1720561" cy="274965"/>
          </a:xfrm>
          <a:prstGeom prst="roundRect">
            <a:avLst/>
          </a:prstGeom>
          <a:noFill/>
          <a:ln w="38100">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0F0FD7B0-7DC6-43A3-96A0-4ACCCEC173B1}"/>
              </a:ext>
            </a:extLst>
          </p:cNvPr>
          <p:cNvSpPr txBox="1"/>
          <p:nvPr/>
        </p:nvSpPr>
        <p:spPr>
          <a:xfrm>
            <a:off x="7430851" y="1866253"/>
            <a:ext cx="3399906" cy="2207527"/>
          </a:xfrm>
          <a:prstGeom prst="rect">
            <a:avLst/>
          </a:prstGeom>
          <a:noFill/>
        </p:spPr>
        <p:txBody>
          <a:bodyPr wrap="square" rtlCol="0">
            <a:spAutoFit/>
          </a:bodyPr>
          <a:lstStyle/>
          <a:p>
            <a:pPr algn="just">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đứng</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trí</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số</a:t>
            </a:r>
            <a:r>
              <a:rPr lang="en-US" sz="3200" dirty="0">
                <a:latin typeface="Arial-Rounded" panose="020B0500000000000000" pitchFamily="34" charset="0"/>
                <a:ea typeface="Arial-Rounded" panose="020B0500000000000000" pitchFamily="34" charset="0"/>
                <a:cs typeface="Arial-Rounded" panose="020B0500000000000000" pitchFamily="34" charset="0"/>
              </a:rPr>
              <a:t> 3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894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500"/>
                            </p:stCondLst>
                            <p:childTnLst>
                              <p:par>
                                <p:cTn id="19" presetID="22" presetClass="exit" presetSubtype="8" fill="hold" grpId="1" nodeType="after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4" grpId="0" animBg="1"/>
      <p:bldP spid="14" grpId="1" animBg="1"/>
      <p:bldP spid="15" grpId="0" animBg="1"/>
      <p:bldP spid="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3124200"/>
            <a:ext cx="3190729" cy="389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85" b="89862" l="0" r="100000"/>
                    </a14:imgEffect>
                  </a14:imgLayer>
                </a14:imgProps>
              </a:ext>
              <a:ext uri="{28A0092B-C50C-407E-A947-70E740481C1C}">
                <a14:useLocalDpi xmlns:a14="http://schemas.microsoft.com/office/drawing/2010/main" val="0"/>
              </a:ext>
            </a:extLst>
          </a:blip>
          <a:srcRect l="-1036" t="12222" r="1036" b="13333"/>
          <a:stretch/>
        </p:blipFill>
        <p:spPr>
          <a:xfrm>
            <a:off x="8915400" y="4953000"/>
            <a:ext cx="2676671" cy="1524000"/>
          </a:xfrm>
          <a:prstGeom prst="rect">
            <a:avLst/>
          </a:prstGeom>
        </p:spPr>
      </p:pic>
      <p:pic>
        <p:nvPicPr>
          <p:cNvPr id="7" name="Picture 6">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spTree>
    <p:extLst>
      <p:ext uri="{BB962C8B-B14F-4D97-AF65-F5344CB8AC3E}">
        <p14:creationId xmlns:p14="http://schemas.microsoft.com/office/powerpoint/2010/main" val="44693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1185 -0.04352 C -0.00769 -0.06042 -0.00456 -0.07731 0.00026 -0.09398 C 0.00156 -0.10278 0.00273 -0.10995 0.00481 -0.11829 C 0.00416 -0.14514 0.00416 -0.17222 0.00338 -0.19907 C 0.00312 -0.20694 -0.00065 -0.21574 -0.00261 -0.22315 C -0.00456 -0.23009 -0.00873 -0.24352 -0.00873 -0.24329 C -0.01081 -0.25926 -0.01719 -0.27245 -0.01927 -0.28796 C -0.02123 -0.30231 -0.01927 -0.29653 -0.02383 -0.30602 C -0.02539 -0.31458 -0.028 -0.32083 -0.03151 -0.32824 C -0.03477 -0.34444 -0.03959 -0.35856 -0.04818 -0.37083 C -0.05183 -0.38518 -0.04662 -0.36782 -0.05417 -0.38287 C -0.05716 -0.38866 -0.05912 -0.39676 -0.06185 -0.40301 C -0.06836 -0.41736 -0.07383 -0.42708 -0.07696 -0.44352 C -0.07487 -0.45787 -0.07591 -0.46227 -0.08308 -0.47176 C -0.08568 -0.48171 -0.08907 -0.4787 -0.09362 -0.48588 C -0.09844 -0.49375 -0.09506 -0.49653 -0.10261 -0.5 C -0.10729 -0.51805 -0.12631 -0.52569 -0.13907 -0.52824 C -0.14844 -0.53264 -0.15808 -0.53449 -0.16797 -0.53634 C -0.17696 -0.53565 -0.1862 -0.53565 -0.19519 -0.53426 C -0.22188 -0.53032 -0.24727 -0.51458 -0.2724 -0.50417 C -0.27696 -0.5 -0.28073 -0.49815 -0.28594 -0.49606 C -0.29037 -0.49028 -0.29688 -0.48657 -0.30261 -0.48379 C -0.30352 -0.48264 -0.30821 -0.47708 -0.30873 -0.47569 C -0.30964 -0.47384 -0.30925 -0.47129 -0.31029 -0.46967 C -0.31341 -0.46435 -0.31745 -0.46042 -0.32084 -0.45555 C -0.32435 -0.44213 -0.32383 -0.43565 -0.32539 -0.41921 C -0.32683 -0.40417 -0.33229 -0.38912 -0.33594 -0.37477 C -0.33802 -0.36667 -0.34037 -0.35856 -0.34206 -0.35046 C -0.34323 -0.34514 -0.34519 -0.33426 -0.34519 -0.33403 C -0.34571 -0.32893 -0.34571 -0.32361 -0.34662 -0.31829 C -0.34727 -0.31412 -0.34974 -0.30602 -0.34974 -0.30579 C -0.34779 -0.27315 -0.34818 -0.27106 -0.34818 -0.3 " pathEditMode="relative" rAng="0" ptsTypes="AAAAAAAAAAAAAAAAAAAAAAAAAAAAAAAA">
                                      <p:cBhvr>
                                        <p:cTn id="15" dur="2000" fill="hold"/>
                                        <p:tgtEl>
                                          <p:spTgt spid="7"/>
                                        </p:tgtEl>
                                        <p:attrNameLst>
                                          <p:attrName>ppt_x</p:attrName>
                                          <p:attrName>ppt_y</p:attrName>
                                        </p:attrNameLst>
                                      </p:cBhvr>
                                      <p:rCtr x="-16068" y="-24653"/>
                                    </p:animMotion>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9E4408-8449-4E3B-899F-341379F7324F}"/>
              </a:ext>
            </a:extLst>
          </p:cNvPr>
          <p:cNvSpPr txBox="1"/>
          <p:nvPr/>
        </p:nvSpPr>
        <p:spPr>
          <a:xfrm>
            <a:off x="727969" y="332967"/>
            <a:ext cx="10386874" cy="1468864"/>
          </a:xfrm>
          <a:prstGeom prst="rect">
            <a:avLst/>
          </a:prstGeom>
          <a:noFill/>
        </p:spPr>
        <p:txBody>
          <a:bodyPr wrap="square" rtlCol="0">
            <a:spAutoFit/>
          </a:bodyPr>
          <a:lstStyle/>
          <a:p>
            <a:pPr algn="just">
              <a:lnSpc>
                <a:spcPct val="150000"/>
              </a:lnSpc>
            </a:pPr>
            <a:r>
              <a:rPr lang="en-US" sz="3200" b="1" dirty="0">
                <a:latin typeface="Arial-Rounded" panose="020B0500000000000000" pitchFamily="34" charset="0"/>
                <a:ea typeface="Arial-Rounded" panose="020B0500000000000000" pitchFamily="34" charset="0"/>
                <a:cs typeface="Arial-Rounded" panose="020B0500000000000000" pitchFamily="34" charset="0"/>
              </a:rPr>
              <a:t>3.</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kí</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trí</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số</a:t>
            </a:r>
            <a:r>
              <a:rPr lang="en-US" sz="3200" dirty="0">
                <a:latin typeface="Arial-Rounded" panose="020B0500000000000000" pitchFamily="34" charset="0"/>
                <a:ea typeface="Arial-Rounded" panose="020B0500000000000000" pitchFamily="34" charset="0"/>
                <a:cs typeface="Arial-Rounded" panose="020B0500000000000000" pitchFamily="34" charset="0"/>
              </a:rPr>
              <a:t> 6?</a:t>
            </a:r>
          </a:p>
          <a:p>
            <a:pPr algn="just">
              <a:lnSpc>
                <a:spcPct val="150000"/>
              </a:lnSpc>
            </a:pP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2" descr="20210409090849_wm_shs-tieng-viet-2-tap-1">
            <a:extLst>
              <a:ext uri="{FF2B5EF4-FFF2-40B4-BE49-F238E27FC236}">
                <a16:creationId xmlns:a16="http://schemas.microsoft.com/office/drawing/2014/main" id="{B7135CB8-60C4-43F1-A9FE-6894E05DE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73798" y="1290013"/>
            <a:ext cx="7804881" cy="4533737"/>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ounded Rectangle 3">
            <a:extLst>
              <a:ext uri="{FF2B5EF4-FFF2-40B4-BE49-F238E27FC236}">
                <a16:creationId xmlns:a16="http://schemas.microsoft.com/office/drawing/2014/main" id="{287B2B27-6687-4E38-8D92-0818C9F9D166}"/>
              </a:ext>
            </a:extLst>
          </p:cNvPr>
          <p:cNvSpPr/>
          <p:nvPr/>
        </p:nvSpPr>
        <p:spPr>
          <a:xfrm>
            <a:off x="2069822" y="3186681"/>
            <a:ext cx="1692276" cy="315501"/>
          </a:xfrm>
          <a:prstGeom prst="roundRect">
            <a:avLst/>
          </a:prstGeom>
          <a:noFill/>
          <a:ln w="28575">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76E77F6D-4485-4A61-9E33-BFF83AEA862E}"/>
              </a:ext>
            </a:extLst>
          </p:cNvPr>
          <p:cNvSpPr txBox="1"/>
          <p:nvPr/>
        </p:nvSpPr>
        <p:spPr>
          <a:xfrm>
            <a:off x="7482819" y="1516555"/>
            <a:ext cx="3758214" cy="2946191"/>
          </a:xfrm>
          <a:prstGeom prst="rect">
            <a:avLst/>
          </a:prstGeom>
          <a:noFill/>
        </p:spPr>
        <p:txBody>
          <a:bodyPr wrap="square" rtlCol="0">
            <a:spAutoFit/>
          </a:bodyPr>
          <a:lstStyle/>
          <a:p>
            <a:pPr algn="ctr">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ctr">
              <a:lnSpc>
                <a:spcPct val="150000"/>
              </a:lnSpc>
            </a:pP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4194A3FA-1DCC-4A6C-B797-0C3C0BBD6413}"/>
              </a:ext>
            </a:extLst>
          </p:cNvPr>
          <p:cNvSpPr/>
          <p:nvPr/>
        </p:nvSpPr>
        <p:spPr>
          <a:xfrm>
            <a:off x="2034547" y="3186681"/>
            <a:ext cx="4071145" cy="227395"/>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9688D886-DFBC-4E42-B717-BE71A688573F}"/>
              </a:ext>
            </a:extLst>
          </p:cNvPr>
          <p:cNvSpPr/>
          <p:nvPr/>
        </p:nvSpPr>
        <p:spPr>
          <a:xfrm>
            <a:off x="2069822" y="2877029"/>
            <a:ext cx="4071145" cy="227395"/>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ounded Rectangle 12">
            <a:extLst>
              <a:ext uri="{FF2B5EF4-FFF2-40B4-BE49-F238E27FC236}">
                <a16:creationId xmlns:a16="http://schemas.microsoft.com/office/drawing/2014/main" id="{70C2DDBE-9BF0-457C-AB94-7B07F8E68527}"/>
              </a:ext>
            </a:extLst>
          </p:cNvPr>
          <p:cNvSpPr/>
          <p:nvPr/>
        </p:nvSpPr>
        <p:spPr>
          <a:xfrm>
            <a:off x="2069822" y="2834824"/>
            <a:ext cx="1623289" cy="30965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14A92BA2-A6B2-46BF-855D-D70C9E0F5E71}"/>
              </a:ext>
            </a:extLst>
          </p:cNvPr>
          <p:cNvSpPr/>
          <p:nvPr/>
        </p:nvSpPr>
        <p:spPr>
          <a:xfrm>
            <a:off x="2024855" y="4905727"/>
            <a:ext cx="4071145" cy="227395"/>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ounded Rectangle 3">
            <a:extLst>
              <a:ext uri="{FF2B5EF4-FFF2-40B4-BE49-F238E27FC236}">
                <a16:creationId xmlns:a16="http://schemas.microsoft.com/office/drawing/2014/main" id="{115463C2-AE00-40E8-85EC-06C03410DE60}"/>
              </a:ext>
            </a:extLst>
          </p:cNvPr>
          <p:cNvSpPr/>
          <p:nvPr/>
        </p:nvSpPr>
        <p:spPr>
          <a:xfrm>
            <a:off x="2000834" y="4861673"/>
            <a:ext cx="2053005" cy="323943"/>
          </a:xfrm>
          <a:prstGeom prst="roundRect">
            <a:avLst/>
          </a:prstGeom>
          <a:noFill/>
          <a:ln w="28575">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5809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childTnLst>
                          </p:cTn>
                        </p:par>
                        <p:par>
                          <p:cTn id="23" fill="hold">
                            <p:stCondLst>
                              <p:cond delay="500"/>
                            </p:stCondLst>
                            <p:childTnLst>
                              <p:par>
                                <p:cTn id="24" presetID="22" presetClass="exit" presetSubtype="2" fill="hold" grpId="1" nodeType="afterEffect">
                                  <p:stCondLst>
                                    <p:cond delay="0"/>
                                  </p:stCondLst>
                                  <p:childTnLst>
                                    <p:animEffect transition="out" filter="wipe(right)">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par>
                          <p:cTn id="32" fill="hold">
                            <p:stCondLst>
                              <p:cond delay="500"/>
                            </p:stCondLst>
                            <p:childTnLst>
                              <p:par>
                                <p:cTn id="33" presetID="22" presetClass="exit" presetSubtype="2" fill="hold" grpId="1" nodeType="afterEffect">
                                  <p:stCondLst>
                                    <p:cond delay="0"/>
                                  </p:stCondLst>
                                  <p:childTnLst>
                                    <p:animEffect transition="out" filter="wipe(right)">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right)">
                                      <p:cBhvr>
                                        <p:cTn id="40" dur="500"/>
                                        <p:tgtEl>
                                          <p:spTgt spid="24"/>
                                        </p:tgtEl>
                                      </p:cBhvr>
                                    </p:animEffect>
                                  </p:childTnLst>
                                </p:cTn>
                              </p:par>
                            </p:childTnLst>
                          </p:cTn>
                        </p:par>
                        <p:par>
                          <p:cTn id="41" fill="hold">
                            <p:stCondLst>
                              <p:cond delay="500"/>
                            </p:stCondLst>
                            <p:childTnLst>
                              <p:par>
                                <p:cTn id="42" presetID="22" presetClass="exit" presetSubtype="2" fill="hold" grpId="1" nodeType="afterEffect">
                                  <p:stCondLst>
                                    <p:cond delay="0"/>
                                  </p:stCondLst>
                                  <p:childTnLst>
                                    <p:animEffect transition="out" filter="wipe(right)">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animBg="1"/>
      <p:bldP spid="19" grpId="0" uiExpand="1" build="p"/>
      <p:bldP spid="20" grpId="0" animBg="1"/>
      <p:bldP spid="20" grpId="1" animBg="1"/>
      <p:bldP spid="21" grpId="0" animBg="1"/>
      <p:bldP spid="21" grpId="1" animBg="1"/>
      <p:bldP spid="22" grpId="0" animBg="1"/>
      <p:bldP spid="24" grpId="0" animBg="1"/>
      <p:bldP spid="24" grpId="1"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Gặp dê, voi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hơn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anh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Voi em đi tìm tự tin)</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B665C216-8385-4AE1-A602-F00AA5D1EE7A}"/>
              </a:ext>
            </a:extLst>
          </p:cNvPr>
          <p:cNvGrpSpPr/>
          <p:nvPr/>
        </p:nvGrpSpPr>
        <p:grpSpPr>
          <a:xfrm>
            <a:off x="7208956" y="4785403"/>
            <a:ext cx="5139883" cy="769441"/>
            <a:chOff x="708943" y="6033135"/>
            <a:chExt cx="5825836" cy="769441"/>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lại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68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04F4364-5CF6-4559-B428-C4756ED043A4}"/>
              </a:ext>
            </a:extLst>
          </p:cNvPr>
          <p:cNvSpPr txBox="1"/>
          <p:nvPr/>
        </p:nvSpPr>
        <p:spPr>
          <a:xfrm>
            <a:off x="923278" y="1120676"/>
            <a:ext cx="10315852" cy="4423519"/>
          </a:xfrm>
          <a:prstGeom prst="rect">
            <a:avLst/>
          </a:prstGeom>
          <a:noFill/>
        </p:spPr>
        <p:txBody>
          <a:bodyPr wrap="square" rtlCol="0">
            <a:spAutoFit/>
          </a:bodyPr>
          <a:lstStyle/>
          <a:p>
            <a:pPr algn="just">
              <a:lnSpc>
                <a:spcPct val="150000"/>
              </a:lnSpc>
            </a:pPr>
            <a:r>
              <a:rPr lang="en-US" sz="3200" b="1" dirty="0">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dụng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Khoanh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tròn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dirty="0">
                <a:latin typeface="Arial-Rounded" panose="020B0500000000000000" pitchFamily="34" charset="0"/>
                <a:ea typeface="Arial-Rounded" panose="020B0500000000000000" pitchFamily="34" charset="0"/>
                <a:cs typeface="Arial-Rounded" panose="020B0500000000000000" pitchFamily="34" charset="0"/>
              </a:rPr>
              <a:t> ý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lượng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sinh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B. Theo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dễ</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C.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200" dirty="0">
                <a:latin typeface="Arial-Rounded" panose="020B0500000000000000" pitchFamily="34" charset="0"/>
                <a:ea typeface="Arial-Rounded" panose="020B0500000000000000" pitchFamily="34" charset="0"/>
                <a:cs typeface="Arial-Rounded" panose="020B0500000000000000" pitchFamily="34" charset="0"/>
              </a:rPr>
              <a:t> tin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D.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thuộc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6FB4A09D-F6C7-4ABB-9B2A-4B6DBF0E9A04}"/>
              </a:ext>
            </a:extLst>
          </p:cNvPr>
          <p:cNvSpPr/>
          <p:nvPr/>
        </p:nvSpPr>
        <p:spPr>
          <a:xfrm>
            <a:off x="899604" y="2773967"/>
            <a:ext cx="449802" cy="472569"/>
          </a:xfrm>
          <a:prstGeom prst="ellipse">
            <a:avLst/>
          </a:prstGeom>
          <a:noFill/>
          <a:ln w="38100">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01CC52C-28CE-4F78-BDAD-727CDA27AC45}"/>
              </a:ext>
            </a:extLst>
          </p:cNvPr>
          <p:cNvSpPr/>
          <p:nvPr/>
        </p:nvSpPr>
        <p:spPr>
          <a:xfrm>
            <a:off x="923278" y="3510814"/>
            <a:ext cx="449802" cy="472569"/>
          </a:xfrm>
          <a:prstGeom prst="ellipse">
            <a:avLst/>
          </a:prstGeom>
          <a:noFill/>
          <a:ln w="38100">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CDC6AFCF-24B1-4FCE-8DB9-BF10071A1307}"/>
              </a:ext>
            </a:extLst>
          </p:cNvPr>
          <p:cNvSpPr/>
          <p:nvPr/>
        </p:nvSpPr>
        <p:spPr>
          <a:xfrm>
            <a:off x="923278" y="4291219"/>
            <a:ext cx="449802" cy="472569"/>
          </a:xfrm>
          <a:prstGeom prst="ellipse">
            <a:avLst/>
          </a:prstGeom>
          <a:noFill/>
          <a:ln w="38100">
            <a:solidFill>
              <a:srgbClr val="FB4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97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3"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Luyện</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tập</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661A5-D34D-4B59-B73C-A5AC4E104813}"/>
              </a:ext>
            </a:extLst>
          </p:cNvPr>
          <p:cNvSpPr txBox="1"/>
          <p:nvPr/>
        </p:nvSpPr>
        <p:spPr>
          <a:xfrm>
            <a:off x="1260629" y="632502"/>
            <a:ext cx="8340905"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sinh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bảng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sắp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xếp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descr="20210409090849_wm_shs-tieng-viet-2-tap-1">
            <a:extLst>
              <a:ext uri="{FF2B5EF4-FFF2-40B4-BE49-F238E27FC236}">
                <a16:creationId xmlns:a16="http://schemas.microsoft.com/office/drawing/2014/main" id="{C45216E4-24AA-4003-980A-8E5BE9B8E4B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778" t="47847" r="6315" b="14794"/>
          <a:stretch/>
        </p:blipFill>
        <p:spPr bwMode="auto">
          <a:xfrm>
            <a:off x="2063953" y="1517962"/>
            <a:ext cx="7153133" cy="4421199"/>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481D1DA4-5C42-4676-9407-148229CAF985}"/>
              </a:ext>
            </a:extLst>
          </p:cNvPr>
          <p:cNvGrpSpPr/>
          <p:nvPr/>
        </p:nvGrpSpPr>
        <p:grpSpPr>
          <a:xfrm>
            <a:off x="878889" y="5664292"/>
            <a:ext cx="10564427" cy="1446550"/>
            <a:chOff x="708943" y="6033135"/>
            <a:chExt cx="5825836" cy="1446550"/>
          </a:xfrm>
        </p:grpSpPr>
        <p:sp>
          <p:nvSpPr>
            <p:cNvPr id="26" name="TextBox 25">
              <a:extLst>
                <a:ext uri="{FF2B5EF4-FFF2-40B4-BE49-F238E27FC236}">
                  <a16:creationId xmlns:a16="http://schemas.microsoft.com/office/drawing/2014/main" id="{8037710A-6E92-44F9-AA5F-4DC5C4ECCFDA}"/>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7" name="TextBox 26">
              <a:extLst>
                <a:ext uri="{FF2B5EF4-FFF2-40B4-BE49-F238E27FC236}">
                  <a16:creationId xmlns:a16="http://schemas.microsoft.com/office/drawing/2014/main" id="{7AC311B2-E4EB-4757-997D-327437C559A6}"/>
                </a:ext>
              </a:extLst>
            </p:cNvPr>
            <p:cNvSpPr txBox="1"/>
            <p:nvPr/>
          </p:nvSpPr>
          <p:spPr>
            <a:xfrm>
              <a:off x="1016462" y="6033135"/>
              <a:ext cx="516738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Được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sắp</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xếp</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theo</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thứ</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tự</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bảng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chữ</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cái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69221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1+#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51A607-02EF-4E53-BEB0-D877FB9A64ED}"/>
              </a:ext>
            </a:extLst>
          </p:cNvPr>
          <p:cNvSpPr txBox="1"/>
          <p:nvPr/>
        </p:nvSpPr>
        <p:spPr>
          <a:xfrm>
            <a:off x="2571970" y="495289"/>
            <a:ext cx="7048059" cy="730200"/>
          </a:xfrm>
          <a:prstGeom prst="rect">
            <a:avLst/>
          </a:prstGeom>
          <a:noFill/>
        </p:spPr>
        <p:txBody>
          <a:bodyPr wrap="square" rtlCol="0">
            <a:spAutoFit/>
          </a:bodyPr>
          <a:lstStyle/>
          <a:p>
            <a:pPr algn="just">
              <a:lnSpc>
                <a:spcPct val="150000"/>
              </a:lnSpc>
            </a:pPr>
            <a:r>
              <a:rPr lang="en-US" sz="3200" b="1" dirty="0">
                <a:latin typeface="Arial-Rounded" panose="020B0500000000000000" pitchFamily="34" charset="0"/>
                <a:ea typeface="Arial-Rounded" panose="020B0500000000000000" pitchFamily="34" charset="0"/>
                <a:cs typeface="Arial-Rounded" panose="020B0500000000000000" pitchFamily="34" charset="0"/>
              </a:rPr>
              <a:t>2.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thuộc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Việt</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descr="Cùng Con Chơi Và Học - Bảng Chữ Cái Tiếng Việt | NhatPham0356 | Tiki">
            <a:extLst>
              <a:ext uri="{FF2B5EF4-FFF2-40B4-BE49-F238E27FC236}">
                <a16:creationId xmlns:a16="http://schemas.microsoft.com/office/drawing/2014/main" id="{855A658A-81F6-4CC8-80EE-02BEAB9354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9" t="16945" r="3589" b="16929"/>
          <a:stretch/>
        </p:blipFill>
        <p:spPr bwMode="auto">
          <a:xfrm>
            <a:off x="2629862" y="1371385"/>
            <a:ext cx="6504449" cy="4626226"/>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96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5936803" y="3676755"/>
            <a:ext cx="5635036" cy="3556696"/>
          </a:xfrm>
          <a:prstGeom prst="rect">
            <a:avLst/>
          </a:prstGeom>
        </p:spPr>
      </p:pic>
      <p:sp>
        <p:nvSpPr>
          <p:cNvPr id="2" name="TextBox 1">
            <a:extLst>
              <a:ext uri="{FF2B5EF4-FFF2-40B4-BE49-F238E27FC236}">
                <a16:creationId xmlns:a16="http://schemas.microsoft.com/office/drawing/2014/main" id="{E98139A1-FFB6-4ED7-90BB-B1C22E2100FA}"/>
              </a:ext>
            </a:extLst>
          </p:cNvPr>
          <p:cNvSpPr txBox="1"/>
          <p:nvPr/>
        </p:nvSpPr>
        <p:spPr>
          <a:xfrm>
            <a:off x="2590800" y="1408285"/>
            <a:ext cx="84409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42A93B87-F5A0-4D85-A8D9-55030CD8BD6B}"/>
              </a:ext>
            </a:extLst>
          </p:cNvPr>
          <p:cNvSpPr txBox="1"/>
          <p:nvPr/>
        </p:nvSpPr>
        <p:spPr>
          <a:xfrm>
            <a:off x="0" y="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23155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363680" y="1371600"/>
            <a:ext cx="4697409"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Mai.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trứng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trứng</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19" name="Picture 18">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pic>
        <p:nvPicPr>
          <p:cNvPr id="12" name="Picture 11"/>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591800" y="-76200"/>
            <a:ext cx="1625600" cy="1006827"/>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1185 -0.04352 C -0.00769 -0.06042 -0.00456 -0.07731 0.00026 -0.09398 C 0.00156 -0.10278 0.00273 -0.10995 0.00481 -0.11829 C 0.00416 -0.14514 0.00416 -0.17222 0.00338 -0.19907 C 0.00312 -0.20694 -0.00065 -0.21574 -0.00261 -0.22315 C -0.00456 -0.23009 -0.00873 -0.24352 -0.00873 -0.24329 C -0.01081 -0.25926 -0.01719 -0.27245 -0.01927 -0.28796 C -0.02123 -0.30231 -0.01927 -0.29653 -0.02383 -0.30602 C -0.02539 -0.31458 -0.028 -0.32083 -0.03151 -0.32824 C -0.03477 -0.34444 -0.03959 -0.35856 -0.04818 -0.37083 C -0.05183 -0.38518 -0.04662 -0.36782 -0.05417 -0.38287 C -0.05716 -0.38866 -0.05912 -0.39676 -0.06185 -0.40301 C -0.06836 -0.41736 -0.07383 -0.42708 -0.07696 -0.44352 C -0.07487 -0.45787 -0.07591 -0.46227 -0.08308 -0.47176 C -0.08568 -0.48171 -0.08907 -0.4787 -0.09362 -0.48588 C -0.09844 -0.49375 -0.09506 -0.49653 -0.10261 -0.5 C -0.10729 -0.51805 -0.12631 -0.52569 -0.13907 -0.52824 C -0.14844 -0.53264 -0.15808 -0.53449 -0.16797 -0.53634 C -0.17696 -0.53565 -0.1862 -0.53565 -0.19519 -0.53426 C -0.22188 -0.53032 -0.24727 -0.51458 -0.2724 -0.50417 C -0.27696 -0.5 -0.28073 -0.49815 -0.28594 -0.49606 C -0.29037 -0.49028 -0.29688 -0.48657 -0.30261 -0.48379 C -0.30352 -0.48264 -0.30821 -0.47708 -0.30873 -0.47569 C -0.30964 -0.47384 -0.30925 -0.47129 -0.31029 -0.46967 C -0.31341 -0.46435 -0.31745 -0.46042 -0.32084 -0.45555 C -0.32435 -0.44213 -0.32383 -0.43565 -0.32539 -0.41921 C -0.32683 -0.40417 -0.33229 -0.38912 -0.33594 -0.37477 C -0.33802 -0.36667 -0.34037 -0.35856 -0.34206 -0.35046 C -0.34323 -0.34514 -0.34519 -0.33426 -0.34519 -0.33403 C -0.34571 -0.32893 -0.34571 -0.32361 -0.34662 -0.31829 C -0.34727 -0.31412 -0.34974 -0.30602 -0.34974 -0.30579 C -0.34779 -0.27315 -0.34818 -0.27106 -0.34818 -0.3 " pathEditMode="relative" rAng="0" ptsTypes="AAAAAAAAAAAAAAAAAAAAAAAAAAAAAAAA">
                                      <p:cBhvr>
                                        <p:cTn id="29" dur="2000" fill="hold"/>
                                        <p:tgtEl>
                                          <p:spTgt spid="19"/>
                                        </p:tgtEl>
                                        <p:attrNameLst>
                                          <p:attrName>ppt_x</p:attrName>
                                          <p:attrName>ppt_y</p:attrName>
                                        </p:attrNameLst>
                                      </p:cBhvr>
                                      <p:rCtr x="-16068" y="-24653"/>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521 -0.06065 C -0.00364 -0.07917 0.00065 -0.09537 0.00534 -0.11319 C 0.01367 -0.1794 0.03125 -0.26157 0.00221 -0.31736 C -0.00091 -0.33079 -0.0069 -0.34028 -0.01289 -0.35162 C -0.01393 -0.35347 -0.01471 -0.35555 -0.01575 -0.35764 C -0.0168 -0.35972 -0.01888 -0.36366 -0.01888 -0.36342 C -0.0207 -0.37106 -0.02292 -0.37199 -0.02643 -0.37801 C -0.03216 -0.38773 -0.03646 -0.39792 -0.04167 -0.4081 C -0.04427 -0.41944 -0.05156 -0.42569 -0.05833 -0.43241 C -0.06628 -0.44861 -0.05508 -0.4287 -0.06732 -0.44051 C -0.0819 -0.45463 -0.06367 -0.44491 -0.07656 -0.45069 C -0.08607 -0.46042 -0.09622 -0.46782 -0.1069 -0.47477 C -0.11042 -0.48009 -0.11393 -0.48264 -0.11914 -0.48495 C -0.12708 -0.49583 -0.14687 -0.50417 -0.15833 -0.50717 C -0.16849 -0.51273 -0.17812 -0.51342 -0.18854 -0.51736 C -0.20664 -0.52407 -0.22435 -0.53217 -0.24323 -0.53542 C -0.25273 -0.54074 -0.26146 -0.54352 -0.27187 -0.5456 C -0.30221 -0.56134 -0.33437 -0.55046 -0.36732 -0.54954 C -0.37617 -0.54491 -0.38372 -0.53958 -0.3931 -0.5375 C -0.40312 -0.53102 -0.41133 -0.52014 -0.42187 -0.51528 C -0.42904 -0.50648 -0.4431 -0.49282 -0.45221 -0.48912 C -0.45729 -0.48217 -0.46185 -0.47592 -0.46888 -0.47292 C -0.4832 -0.45972 -0.4832 -0.44884 -0.49167 -0.43241 C -0.49544 -0.41597 -0.4901 -0.43565 -0.49622 -0.42245 C -0.50143 -0.41134 -0.4931 -0.42014 -0.50221 -0.41227 C -0.50612 -0.40463 -0.50768 -0.3956 -0.51133 -0.38796 C -0.51289 -0.38472 -0.51562 -0.38287 -0.51732 -0.37986 C -0.52656 -0.36319 -0.53659 -0.34282 -0.54167 -0.32338 C -0.54219 -0.31667 -0.5431 -0.30324 -0.5431 -0.30301 L -0.54167 -0.31736 " pathEditMode="relative" rAng="0" ptsTypes="AAAAAAAAAAAAAAAAAAAAAAAAAAAAAA">
                                      <p:cBhvr>
                                        <p:cTn id="34" dur="2000" fill="hold"/>
                                        <p:tgtEl>
                                          <p:spTgt spid="6"/>
                                        </p:tgtEl>
                                        <p:attrNameLst>
                                          <p:attrName>ppt_x</p:attrName>
                                          <p:attrName>ppt_y</p:attrName>
                                        </p:attrNameLst>
                                      </p:cBhvr>
                                      <p:rCtr x="-25729" y="-24676"/>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3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nhỉ</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949036" y="4051836"/>
            <a:ext cx="1752600" cy="2100450"/>
          </a:xfrm>
          <a:prstGeom prst="rect">
            <a:avLst/>
          </a:prstGeom>
        </p:spPr>
      </p:pic>
      <p:sp>
        <p:nvSpPr>
          <p:cNvPr id="8" name="Cloud Callout 7"/>
          <p:cNvSpPr/>
          <p:nvPr/>
        </p:nvSpPr>
        <p:spPr>
          <a:xfrm>
            <a:off x="3276600" y="4648200"/>
            <a:ext cx="4267200" cy="2125313"/>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ight Arrow 8">
            <a:hlinkClick r:id="rId5" action="ppaction://hlinksldjump"/>
          </p:cNvPr>
          <p:cNvSpPr/>
          <p:nvPr/>
        </p:nvSpPr>
        <p:spPr>
          <a:xfrm>
            <a:off x="11430000"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494818" y="34636"/>
            <a:ext cx="1625600" cy="1006827"/>
          </a:xfrm>
          <a:prstGeom prst="rect">
            <a:avLst/>
          </a:prstGeom>
        </p:spPr>
      </p:pic>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7010400"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304800" y="4495800"/>
            <a:ext cx="1752600" cy="2100450"/>
          </a:xfrm>
          <a:prstGeom prst="rect">
            <a:avLst/>
          </a:prstGeom>
        </p:spPr>
      </p:pic>
      <p:sp>
        <p:nvSpPr>
          <p:cNvPr id="8" name="Cloud Callout 7"/>
          <p:cNvSpPr/>
          <p:nvPr/>
        </p:nvSpPr>
        <p:spPr>
          <a:xfrm>
            <a:off x="2667000" y="4909950"/>
            <a:ext cx="5029200" cy="1948050"/>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ight Arrow 5">
            <a:hlinkClick r:id="rId5" action="ppaction://hlinksldjump"/>
          </p:cNvPr>
          <p:cNvSpPr/>
          <p:nvPr/>
        </p:nvSpPr>
        <p:spPr>
          <a:xfrm>
            <a:off x="11450782"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0" y="0"/>
            <a:ext cx="1625600" cy="1006827"/>
          </a:xfrm>
          <a:prstGeom prst="rect">
            <a:avLst/>
          </a:prstGeom>
        </p:spPr>
      </p:pic>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6927" y="3733800"/>
            <a:ext cx="1752600" cy="2100450"/>
          </a:xfrm>
          <a:prstGeom prst="rect">
            <a:avLst/>
          </a:prstGeom>
        </p:spPr>
      </p:pic>
      <p:sp>
        <p:nvSpPr>
          <p:cNvPr id="8" name="Cloud Callout 7"/>
          <p:cNvSpPr/>
          <p:nvPr/>
        </p:nvSpPr>
        <p:spPr>
          <a:xfrm>
            <a:off x="2133600" y="3962400"/>
            <a:ext cx="4511750" cy="2895600"/>
          </a:xfrm>
          <a:prstGeom prst="cloudCallout">
            <a:avLst>
              <a:gd name="adj1" fmla="val -63957"/>
              <a:gd name="adj2" fmla="val -151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Tùng!Tùng</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494818" y="0"/>
            <a:ext cx="1625600" cy="1006827"/>
          </a:xfrm>
          <a:prstGeom prst="rect">
            <a:avLst/>
          </a:prstGeom>
        </p:spPr>
      </p:pic>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719988" y="-705351"/>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7807770" y="4200735"/>
            <a:ext cx="4574367" cy="2887228"/>
          </a:xfrm>
          <a:prstGeom prst="rect">
            <a:avLst/>
          </a:prstGeom>
        </p:spPr>
      </p:pic>
      <p:pic>
        <p:nvPicPr>
          <p:cNvPr id="7" name="Picture 6">
            <a:extLst>
              <a:ext uri="{FF2B5EF4-FFF2-40B4-BE49-F238E27FC236}">
                <a16:creationId xmlns:a16="http://schemas.microsoft.com/office/drawing/2014/main" id="{13F20963-950D-4981-B877-4EC38D4066F5}"/>
              </a:ext>
            </a:extLst>
          </p:cNvPr>
          <p:cNvPicPr>
            <a:picLocks noChangeAspect="1"/>
          </p:cNvPicPr>
          <p:nvPr/>
        </p:nvPicPr>
        <p:blipFill>
          <a:blip r:embed="rId5">
            <a:clrChange>
              <a:clrFrom>
                <a:srgbClr val="F5F5F5"/>
              </a:clrFrom>
              <a:clrTo>
                <a:srgbClr val="F5F5F5">
                  <a:alpha val="0"/>
                </a:srgbClr>
              </a:clrTo>
            </a:clrChange>
          </a:blip>
          <a:stretch>
            <a:fillRect/>
          </a:stretch>
        </p:blipFill>
        <p:spPr>
          <a:xfrm flipH="1">
            <a:off x="2314651" y="1454892"/>
            <a:ext cx="5874569" cy="4424361"/>
          </a:xfrm>
          <a:prstGeom prst="rect">
            <a:avLst/>
          </a:prstGeom>
        </p:spPr>
      </p:pic>
      <p:sp>
        <p:nvSpPr>
          <p:cNvPr id="8" name="TextBox 7">
            <a:extLst>
              <a:ext uri="{FF2B5EF4-FFF2-40B4-BE49-F238E27FC236}">
                <a16:creationId xmlns:a16="http://schemas.microsoft.com/office/drawing/2014/main" id="{954B5792-CD67-4D90-9841-DE335434F790}"/>
              </a:ext>
            </a:extLst>
          </p:cNvPr>
          <p:cNvSpPr txBox="1"/>
          <p:nvPr/>
        </p:nvSpPr>
        <p:spPr>
          <a:xfrm>
            <a:off x="4312259" y="4132183"/>
            <a:ext cx="2679664" cy="127092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5867"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ĐỌC</a:t>
            </a:r>
            <a:endParaRPr kumimoji="0" lang="en-US" sz="5867"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endParaRPr>
          </a:p>
        </p:txBody>
      </p:sp>
      <p:sp>
        <p:nvSpPr>
          <p:cNvPr id="10" name="TextBox 9">
            <a:extLst>
              <a:ext uri="{FF2B5EF4-FFF2-40B4-BE49-F238E27FC236}">
                <a16:creationId xmlns:a16="http://schemas.microsoft.com/office/drawing/2014/main" id="{4E6F3ED9-AC98-453D-9E7F-0E21EAE00FE8}"/>
              </a:ext>
            </a:extLst>
          </p:cNvPr>
          <p:cNvSpPr txBox="1"/>
          <p:nvPr/>
        </p:nvSpPr>
        <p:spPr>
          <a:xfrm>
            <a:off x="3468021" y="3400323"/>
            <a:ext cx="4054679" cy="849207"/>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UTM Avo" panose="02040603050506020204" pitchFamily="18" charset="0"/>
                <a:ea typeface="+mn-ea"/>
                <a:cs typeface="Arial"/>
                <a:sym typeface="Arial"/>
              </a:rPr>
              <a:t>TIẾT 1 – 2</a:t>
            </a:r>
            <a:endParaRPr kumimoji="0" lang="en-US" sz="3733" b="1" i="0" u="none" strike="noStrike" kern="0" cap="none" spc="0" normalizeH="0" baseline="0" noProof="0" dirty="0">
              <a:ln>
                <a:noFill/>
              </a:ln>
              <a:solidFill>
                <a:srgbClr val="FFAB40">
                  <a:lumMod val="50000"/>
                </a:srgbClr>
              </a:solidFill>
              <a:effectLst/>
              <a:uLnTx/>
              <a:uFillTx/>
              <a:latin typeface="UTM Avo" panose="02040603050506020204" pitchFamily="18" charset="0"/>
              <a:ea typeface="+mn-ea"/>
              <a:cs typeface="Arial"/>
              <a:sym typeface="Arial"/>
            </a:endParaRPr>
          </a:p>
        </p:txBody>
      </p:sp>
      <p:sp>
        <p:nvSpPr>
          <p:cNvPr id="15" name="TextBox 14">
            <a:extLst>
              <a:ext uri="{FF2B5EF4-FFF2-40B4-BE49-F238E27FC236}">
                <a16:creationId xmlns:a16="http://schemas.microsoft.com/office/drawing/2014/main" id="{DA3B5D9E-199C-494A-BB7B-00FDCC05BA2A}"/>
              </a:ext>
            </a:extLst>
          </p:cNvPr>
          <p:cNvSpPr txBox="1"/>
          <p:nvPr/>
        </p:nvSpPr>
        <p:spPr>
          <a:xfrm>
            <a:off x="1882066" y="720969"/>
            <a:ext cx="9484485" cy="92333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5400" b="1"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12: </a:t>
            </a:r>
            <a:r>
              <a:rPr kumimoji="0" lang="en-US" sz="5400" b="1"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Danh</a:t>
            </a:r>
            <a:r>
              <a:rPr kumimoji="0" lang="en-US" sz="5400" b="1"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5400" b="1"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sách</a:t>
            </a:r>
            <a:r>
              <a:rPr kumimoji="0" lang="en-US" sz="5400" b="1"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5400" b="1"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học</a:t>
            </a:r>
            <a:r>
              <a:rPr kumimoji="0" lang="en-US" sz="5400" b="1"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5400" b="1"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sinh</a:t>
            </a:r>
            <a:endPar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5778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p:nvPr/>
        </p:nvGrpSpPr>
        <p:grpSpPr>
          <a:xfrm>
            <a:off x="1865618" y="3044998"/>
            <a:ext cx="1059417" cy="846934"/>
            <a:chOff x="500034" y="2214560"/>
            <a:chExt cx="898272" cy="718110"/>
          </a:xfrm>
        </p:grpSpPr>
        <p:pic>
          <p:nvPicPr>
            <p:cNvPr id="30"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p:nvPr/>
        </p:nvGrpSpPr>
        <p:grpSpPr>
          <a:xfrm>
            <a:off x="1824935" y="4781951"/>
            <a:ext cx="1059417" cy="846935"/>
            <a:chOff x="477164" y="3023248"/>
            <a:chExt cx="898272" cy="718110"/>
          </a:xfrm>
        </p:grpSpPr>
        <p:pic>
          <p:nvPicPr>
            <p:cNvPr id="33"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pic>
        <p:nvPicPr>
          <p:cNvPr id="38" name="图片 37" descr="未标题-2.png"/>
          <p:cNvPicPr>
            <a:picLocks noChangeAspect="1"/>
          </p:cNvPicPr>
          <p:nvPr/>
        </p:nvPicPr>
        <p:blipFill>
          <a:blip r:embed="rId6" cstate="print"/>
          <a:stretch>
            <a:fillRect/>
          </a:stretch>
        </p:blipFill>
        <p:spPr>
          <a:xfrm>
            <a:off x="2666776" y="1781194"/>
            <a:ext cx="7659606" cy="1095296"/>
          </a:xfrm>
          <a:prstGeom prst="rect">
            <a:avLst/>
          </a:prstGeom>
        </p:spPr>
      </p:pic>
      <p:pic>
        <p:nvPicPr>
          <p:cNvPr id="39" name="图片 38" descr="未标题-2.png"/>
          <p:cNvPicPr>
            <a:picLocks noChangeAspect="1"/>
          </p:cNvPicPr>
          <p:nvPr/>
        </p:nvPicPr>
        <p:blipFill>
          <a:blip r:embed="rId7" cstate="print"/>
          <a:stretch>
            <a:fillRect/>
          </a:stretch>
        </p:blipFill>
        <p:spPr>
          <a:xfrm>
            <a:off x="2783168" y="2904768"/>
            <a:ext cx="7379873" cy="1095296"/>
          </a:xfrm>
          <a:prstGeom prst="rect">
            <a:avLst/>
          </a:prstGeom>
        </p:spPr>
      </p:pic>
      <p:pic>
        <p:nvPicPr>
          <p:cNvPr id="40" name="图片 39" descr="未标题-2.png"/>
          <p:cNvPicPr>
            <a:picLocks noChangeAspect="1"/>
          </p:cNvPicPr>
          <p:nvPr/>
        </p:nvPicPr>
        <p:blipFill>
          <a:blip r:embed="rId8" cstate="print"/>
          <a:stretch>
            <a:fillRect/>
          </a:stretch>
        </p:blipFill>
        <p:spPr>
          <a:xfrm>
            <a:off x="2594700" y="4616304"/>
            <a:ext cx="6706877" cy="1127723"/>
          </a:xfrm>
          <a:prstGeom prst="rect">
            <a:avLst/>
          </a:prstGeom>
        </p:spPr>
      </p:pic>
      <p:sp>
        <p:nvSpPr>
          <p:cNvPr id="42" name="TextBox 41"/>
          <p:cNvSpPr txBox="1"/>
          <p:nvPr/>
        </p:nvSpPr>
        <p:spPr>
          <a:xfrm>
            <a:off x="4310071" y="1612686"/>
            <a:ext cx="6016311" cy="1077218"/>
          </a:xfrm>
          <a:prstGeom prst="rect">
            <a:avLst/>
          </a:prstGeom>
          <a:noFill/>
        </p:spPr>
        <p:txBody>
          <a:bodyPr wrap="square" rtlCol="0">
            <a:spAutoFit/>
          </a:bodyPr>
          <a:lstStyle/>
          <a:p>
            <a:pPr lvl="0" defTabSz="1219170"/>
            <a:r>
              <a:rPr lang="vi-VN" altLang="zh-CN" sz="320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đúng các từ khó, đọc rõ ràng danh sách học sinh</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p:cNvSpPr txBox="1"/>
          <p:nvPr/>
        </p:nvSpPr>
        <p:spPr>
          <a:xfrm>
            <a:off x="4249455" y="2718730"/>
            <a:ext cx="5556278" cy="1077218"/>
          </a:xfrm>
          <a:prstGeom prst="rect">
            <a:avLst/>
          </a:prstGeom>
          <a:noFill/>
        </p:spPr>
        <p:txBody>
          <a:bodyPr wrap="square" rtlCol="0">
            <a:spAutoFit/>
          </a:bodyPr>
          <a:lstStyle/>
          <a:p>
            <a:pPr lvl="0" defTabSz="1219170"/>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Biết</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cách</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cột</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hàng</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ngang</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trái</a:t>
            </a:r>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qua </a:t>
            </a:r>
            <a:r>
              <a:rPr lang="en-US" altLang="zh-CN"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861860" y="4357980"/>
            <a:ext cx="6941574" cy="1077218"/>
          </a:xfrm>
          <a:prstGeom prst="rect">
            <a:avLst/>
          </a:prstGeom>
          <a:noFill/>
        </p:spPr>
        <p:txBody>
          <a:bodyPr wrap="square" rtlCol="0">
            <a:spAutoFit/>
          </a:bodyPr>
          <a:lstStyle/>
          <a:p>
            <a:pPr lvl="0" defTabSz="1219170"/>
            <a:r>
              <a:rPr lang="en-US"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t>
            </a:r>
            <a:r>
              <a:rPr lang="vi-VN"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iết sắp xếp danh sách học sinh theo bảng chữ cái.</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6" name="Picture 2" descr="F:\360安全浏览器下载\六一\Nipic_2531170_b95b5e79d8a6cff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BBCAA7-27CF-4636-A3ED-462FA555AC5D}"/>
              </a:ext>
            </a:extLst>
          </p:cNvPr>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Mục</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67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75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257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282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332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420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4450"/>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4950"/>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9EE9E45-660C-4CFE-AE26-C5F4CC0F0270}"/>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35073" y="485804"/>
            <a:ext cx="1167093" cy="615090"/>
          </a:xfrm>
          <a:prstGeom prst="rect">
            <a:avLst/>
          </a:prstGeom>
        </p:spPr>
      </p:pic>
      <p:sp>
        <p:nvSpPr>
          <p:cNvPr id="26" name="TextBox 25">
            <a:extLst>
              <a:ext uri="{FF2B5EF4-FFF2-40B4-BE49-F238E27FC236}">
                <a16:creationId xmlns:a16="http://schemas.microsoft.com/office/drawing/2014/main" id="{58F5EE74-961A-4919-BD83-A779EA25FE0D}"/>
              </a:ext>
            </a:extLst>
          </p:cNvPr>
          <p:cNvSpPr txBox="1"/>
          <p:nvPr/>
        </p:nvSpPr>
        <p:spPr>
          <a:xfrm>
            <a:off x="2618913" y="430377"/>
            <a:ext cx="7706733" cy="969433"/>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được khen về điều gì?</a:t>
            </a:r>
            <a:endParaRPr kumimoji="0" lang="en-US"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2EA4EF4C-97FC-4656-AD14-9417D2FA4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8256" y="1698727"/>
            <a:ext cx="9025864" cy="4071757"/>
          </a:xfrm>
          <a:prstGeom prst="rect">
            <a:avLst/>
          </a:prstGeom>
        </p:spPr>
      </p:pic>
    </p:spTree>
    <p:extLst>
      <p:ext uri="{BB962C8B-B14F-4D97-AF65-F5344CB8AC3E}">
        <p14:creationId xmlns:p14="http://schemas.microsoft.com/office/powerpoint/2010/main" val="27882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1126</Words>
  <Application>Microsoft Office PowerPoint</Application>
  <PresentationFormat>Widescreen</PresentationFormat>
  <Paragraphs>124</Paragraphs>
  <Slides>26</Slides>
  <Notes>13</Notes>
  <HiddenSlides>0</HiddenSlides>
  <MMClips>1</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26</vt:i4>
      </vt:variant>
    </vt:vector>
  </HeadingPairs>
  <TitlesOfParts>
    <vt:vector size="44" baseType="lpstr">
      <vt:lpstr>等线</vt:lpstr>
      <vt:lpstr>等线</vt:lpstr>
      <vt:lpstr>等线 Light</vt:lpstr>
      <vt:lpstr>Arial</vt:lpstr>
      <vt:lpstr>Arial-Rounded</vt:lpstr>
      <vt:lpstr>Calibri</vt:lpstr>
      <vt:lpstr>Calibri Light</vt:lpstr>
      <vt:lpstr>Times New Roman</vt:lpstr>
      <vt:lpstr>UTM Avo</vt:lpstr>
      <vt:lpstr>Office 主题​​</vt:lpstr>
      <vt:lpstr>3_Office 主题</vt:lpstr>
      <vt:lpstr>1_Office 主题​​</vt:lpstr>
      <vt:lpstr>Office 主题</vt:lpstr>
      <vt:lpstr>1_Office 主题</vt:lpstr>
      <vt:lpstr>4_Office 主题</vt:lpstr>
      <vt:lpstr>2_Office 主题</vt:lpstr>
      <vt:lpstr>1_Office Theme</vt:lpstr>
      <vt:lpstr>2_Office Theme</vt:lpstr>
      <vt:lpstr>1. Ôn và khởi động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5</cp:revision>
  <dcterms:created xsi:type="dcterms:W3CDTF">2021-07-28T11:57:33Z</dcterms:created>
  <dcterms:modified xsi:type="dcterms:W3CDTF">2021-07-29T03:44:56Z</dcterms:modified>
</cp:coreProperties>
</file>