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6" r:id="rId4"/>
    <p:sldMasterId id="2147483695" r:id="rId5"/>
    <p:sldMasterId id="2147483705" r:id="rId6"/>
  </p:sldMasterIdLst>
  <p:notesMasterIdLst>
    <p:notesMasterId r:id="rId31"/>
  </p:notesMasterIdLst>
  <p:sldIdLst>
    <p:sldId id="2928" r:id="rId7"/>
    <p:sldId id="266" r:id="rId8"/>
    <p:sldId id="256" r:id="rId9"/>
    <p:sldId id="262" r:id="rId10"/>
    <p:sldId id="2927" r:id="rId11"/>
    <p:sldId id="359" r:id="rId12"/>
    <p:sldId id="259" r:id="rId13"/>
    <p:sldId id="345" r:id="rId14"/>
    <p:sldId id="2911" r:id="rId15"/>
    <p:sldId id="371" r:id="rId16"/>
    <p:sldId id="305" r:id="rId17"/>
    <p:sldId id="2923" r:id="rId18"/>
    <p:sldId id="2922" r:id="rId19"/>
    <p:sldId id="2920" r:id="rId20"/>
    <p:sldId id="2924" r:id="rId21"/>
    <p:sldId id="2929" r:id="rId22"/>
    <p:sldId id="362" r:id="rId23"/>
    <p:sldId id="2916" r:id="rId24"/>
    <p:sldId id="364" r:id="rId25"/>
    <p:sldId id="2926" r:id="rId26"/>
    <p:sldId id="2925" r:id="rId27"/>
    <p:sldId id="2918" r:id="rId28"/>
    <p:sldId id="2919" r:id="rId29"/>
    <p:sldId id="3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7450A-8EB1-442F-AF83-6B9574E2CD0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3CB1E-322B-4770-87BE-5CA234604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5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2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2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164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32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5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3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0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6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21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64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3569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5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8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42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24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755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82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5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57544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99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7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82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71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32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911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5316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00311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5819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96150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40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05402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082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7517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06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9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5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5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9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2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7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58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57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30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541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7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3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67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41FA2-96D2-421A-92D2-5C661B5D4033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915E4-294D-47C6-92EF-14FF6E02DA30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DC340-D03C-4EA0-970C-2B421F53AF53}"/>
              </a:ext>
            </a:extLst>
          </p:cNvPr>
          <p:cNvSpPr txBox="1"/>
          <p:nvPr userDrawn="1"/>
        </p:nvSpPr>
        <p:spPr>
          <a:xfrm>
            <a:off x="9607795" y="6611779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4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3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23285" y="3088909"/>
            <a:ext cx="6235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1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386183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gẫm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57DA1-3AC0-48CC-9B4F-FBE803FC7B73}"/>
              </a:ext>
            </a:extLst>
          </p:cNvPr>
          <p:cNvSpPr/>
          <p:nvPr/>
        </p:nvSpPr>
        <p:spPr>
          <a:xfrm>
            <a:off x="1951673" y="233537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768D5-248A-4B61-808E-FB40B646CEC9}"/>
              </a:ext>
            </a:extLst>
          </p:cNvPr>
          <p:cNvSpPr/>
          <p:nvPr/>
        </p:nvSpPr>
        <p:spPr>
          <a:xfrm>
            <a:off x="1935172" y="3242976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B33B8-B310-4399-963A-72F1BAC59C42}"/>
              </a:ext>
            </a:extLst>
          </p:cNvPr>
          <p:cNvSpPr txBox="1"/>
          <p:nvPr/>
        </p:nvSpPr>
        <p:spPr>
          <a:xfrm>
            <a:off x="4422886" y="2335373"/>
            <a:ext cx="451568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A858D-ABE4-4524-B982-BA1B1C3103D1}"/>
              </a:ext>
            </a:extLst>
          </p:cNvPr>
          <p:cNvSpPr txBox="1"/>
          <p:nvPr/>
        </p:nvSpPr>
        <p:spPr>
          <a:xfrm>
            <a:off x="4268859" y="3242976"/>
            <a:ext cx="586056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3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1592645" y="6232362"/>
            <a:ext cx="449200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56B4B0-7DD8-4E49-A972-F8A323801679}"/>
              </a:ext>
            </a:extLst>
          </p:cNvPr>
          <p:cNvCxnSpPr/>
          <p:nvPr/>
        </p:nvCxnSpPr>
        <p:spPr>
          <a:xfrm flipH="1">
            <a:off x="2256457" y="127926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A7B1D2-8434-49A3-8262-65CB49A91145}"/>
              </a:ext>
            </a:extLst>
          </p:cNvPr>
          <p:cNvCxnSpPr/>
          <p:nvPr/>
        </p:nvCxnSpPr>
        <p:spPr>
          <a:xfrm flipH="1">
            <a:off x="3630967" y="12792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3E510B-9D54-4C71-A519-66028A84658F}"/>
              </a:ext>
            </a:extLst>
          </p:cNvPr>
          <p:cNvCxnSpPr/>
          <p:nvPr/>
        </p:nvCxnSpPr>
        <p:spPr>
          <a:xfrm flipH="1">
            <a:off x="2121763" y="1842534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89F93D-BC4B-4D6B-B71D-88F262867024}"/>
              </a:ext>
            </a:extLst>
          </p:cNvPr>
          <p:cNvCxnSpPr/>
          <p:nvPr/>
        </p:nvCxnSpPr>
        <p:spPr>
          <a:xfrm flipH="1">
            <a:off x="3444536" y="184253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866EE-4AE7-4F84-9A44-A28E7D5A77DE}"/>
              </a:ext>
            </a:extLst>
          </p:cNvPr>
          <p:cNvCxnSpPr/>
          <p:nvPr/>
        </p:nvCxnSpPr>
        <p:spPr>
          <a:xfrm flipH="1">
            <a:off x="3415040" y="24032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9E7440-5CB3-47D0-B68D-B2F034174A07}"/>
              </a:ext>
            </a:extLst>
          </p:cNvPr>
          <p:cNvCxnSpPr/>
          <p:nvPr/>
        </p:nvCxnSpPr>
        <p:spPr>
          <a:xfrm flipH="1">
            <a:off x="2518395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5353F8-6E90-4331-B47F-9ED26B8B1ABD}"/>
              </a:ext>
            </a:extLst>
          </p:cNvPr>
          <p:cNvCxnSpPr/>
          <p:nvPr/>
        </p:nvCxnSpPr>
        <p:spPr>
          <a:xfrm flipH="1">
            <a:off x="3956577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6206B-CDF7-465E-BEF8-4EDFB4FB49F0}"/>
              </a:ext>
            </a:extLst>
          </p:cNvPr>
          <p:cNvCxnSpPr/>
          <p:nvPr/>
        </p:nvCxnSpPr>
        <p:spPr>
          <a:xfrm flipH="1">
            <a:off x="4024748" y="287453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12FCFD-9623-43D5-9034-9BC54476AA2B}"/>
              </a:ext>
            </a:extLst>
          </p:cNvPr>
          <p:cNvCxnSpPr/>
          <p:nvPr/>
        </p:nvCxnSpPr>
        <p:spPr>
          <a:xfrm flipH="1">
            <a:off x="2675061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58F6ED-CE05-4A97-8874-430DD8CFCF50}"/>
              </a:ext>
            </a:extLst>
          </p:cNvPr>
          <p:cNvCxnSpPr/>
          <p:nvPr/>
        </p:nvCxnSpPr>
        <p:spPr>
          <a:xfrm flipH="1">
            <a:off x="3838647" y="370676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751D1-4A40-453B-B3CD-04E947C28D3F}"/>
              </a:ext>
            </a:extLst>
          </p:cNvPr>
          <p:cNvCxnSpPr/>
          <p:nvPr/>
        </p:nvCxnSpPr>
        <p:spPr>
          <a:xfrm flipH="1">
            <a:off x="3868143" y="4299371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5CC9CB-4D00-4006-9491-DFBF4650668A}"/>
              </a:ext>
            </a:extLst>
          </p:cNvPr>
          <p:cNvCxnSpPr/>
          <p:nvPr/>
        </p:nvCxnSpPr>
        <p:spPr>
          <a:xfrm flipH="1">
            <a:off x="2394450" y="47855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9818D6-5F6D-4BB8-A98F-314D7F2FD554}"/>
              </a:ext>
            </a:extLst>
          </p:cNvPr>
          <p:cNvCxnSpPr/>
          <p:nvPr/>
        </p:nvCxnSpPr>
        <p:spPr>
          <a:xfrm flipH="1">
            <a:off x="3385544" y="4789556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EABF6E9-5D13-4A53-B51A-7A9E039D4045}"/>
              </a:ext>
            </a:extLst>
          </p:cNvPr>
          <p:cNvCxnSpPr/>
          <p:nvPr/>
        </p:nvCxnSpPr>
        <p:spPr>
          <a:xfrm flipH="1">
            <a:off x="3239762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FAFFB6-2428-4CAC-9852-E0723F3D0FC7}"/>
              </a:ext>
            </a:extLst>
          </p:cNvPr>
          <p:cNvCxnSpPr/>
          <p:nvPr/>
        </p:nvCxnSpPr>
        <p:spPr>
          <a:xfrm flipH="1">
            <a:off x="3290281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C555C1-BF05-467B-BC60-3FABE5F7E5F3}"/>
              </a:ext>
            </a:extLst>
          </p:cNvPr>
          <p:cNvCxnSpPr/>
          <p:nvPr/>
        </p:nvCxnSpPr>
        <p:spPr>
          <a:xfrm flipH="1">
            <a:off x="7590202" y="122711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374A53-C89F-4C7A-B9A7-BD2F2FCAB070}"/>
              </a:ext>
            </a:extLst>
          </p:cNvPr>
          <p:cNvCxnSpPr/>
          <p:nvPr/>
        </p:nvCxnSpPr>
        <p:spPr>
          <a:xfrm flipH="1">
            <a:off x="7101931" y="17549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7150B5-523E-4EA5-B16D-31F7349B011C}"/>
              </a:ext>
            </a:extLst>
          </p:cNvPr>
          <p:cNvCxnSpPr/>
          <p:nvPr/>
        </p:nvCxnSpPr>
        <p:spPr>
          <a:xfrm flipH="1">
            <a:off x="8140618" y="174203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7894E81-540D-4106-BFE8-1EE908E497F7}"/>
              </a:ext>
            </a:extLst>
          </p:cNvPr>
          <p:cNvCxnSpPr/>
          <p:nvPr/>
        </p:nvCxnSpPr>
        <p:spPr>
          <a:xfrm flipH="1">
            <a:off x="8034086" y="231907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353626-957B-42ED-92B3-127AC375A3CA}"/>
              </a:ext>
            </a:extLst>
          </p:cNvPr>
          <p:cNvCxnSpPr/>
          <p:nvPr/>
        </p:nvCxnSpPr>
        <p:spPr>
          <a:xfrm flipH="1">
            <a:off x="7696734" y="288896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D38189-B804-480F-A7F8-F6B50EBDD060}"/>
              </a:ext>
            </a:extLst>
          </p:cNvPr>
          <p:cNvCxnSpPr/>
          <p:nvPr/>
        </p:nvCxnSpPr>
        <p:spPr>
          <a:xfrm flipH="1">
            <a:off x="7726230" y="2874538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9F12-602F-4C82-8D74-D0B12A9AB99A}"/>
              </a:ext>
            </a:extLst>
          </p:cNvPr>
          <p:cNvCxnSpPr/>
          <p:nvPr/>
        </p:nvCxnSpPr>
        <p:spPr>
          <a:xfrm flipH="1">
            <a:off x="6738500" y="3678102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B5752E-DEE8-4151-9751-B0E77C9ABD5F}"/>
              </a:ext>
            </a:extLst>
          </p:cNvPr>
          <p:cNvCxnSpPr/>
          <p:nvPr/>
        </p:nvCxnSpPr>
        <p:spPr>
          <a:xfrm flipH="1">
            <a:off x="8004590" y="370676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0CD896-EA24-449F-BEAA-5A593533F856}"/>
              </a:ext>
            </a:extLst>
          </p:cNvPr>
          <p:cNvCxnSpPr/>
          <p:nvPr/>
        </p:nvCxnSpPr>
        <p:spPr>
          <a:xfrm flipH="1">
            <a:off x="6273490" y="4246467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A25A78-1A66-4503-BD43-A49F34ACC498}"/>
              </a:ext>
            </a:extLst>
          </p:cNvPr>
          <p:cNvCxnSpPr/>
          <p:nvPr/>
        </p:nvCxnSpPr>
        <p:spPr>
          <a:xfrm flipH="1">
            <a:off x="6989384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BD4281-1736-4C81-8365-C9F3035BC3D3}"/>
              </a:ext>
            </a:extLst>
          </p:cNvPr>
          <p:cNvCxnSpPr/>
          <p:nvPr/>
        </p:nvCxnSpPr>
        <p:spPr>
          <a:xfrm flipH="1">
            <a:off x="7798490" y="424405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8670DB-DAB5-43A4-8898-319386BED8D9}"/>
              </a:ext>
            </a:extLst>
          </p:cNvPr>
          <p:cNvCxnSpPr/>
          <p:nvPr/>
        </p:nvCxnSpPr>
        <p:spPr>
          <a:xfrm flipH="1">
            <a:off x="8579262" y="4244049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2BFDB42-5225-4D08-B9F6-00EFA7B37332}"/>
              </a:ext>
            </a:extLst>
          </p:cNvPr>
          <p:cNvCxnSpPr/>
          <p:nvPr/>
        </p:nvCxnSpPr>
        <p:spPr>
          <a:xfrm flipH="1">
            <a:off x="7858636" y="4798470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0FDAE7-87E0-4A24-A48D-9402B9E3A888}"/>
              </a:ext>
            </a:extLst>
          </p:cNvPr>
          <p:cNvCxnSpPr/>
          <p:nvPr/>
        </p:nvCxnSpPr>
        <p:spPr>
          <a:xfrm flipH="1">
            <a:off x="8426871" y="5366315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FC92A9-3180-4706-A06F-89D0B7378D87}"/>
              </a:ext>
            </a:extLst>
          </p:cNvPr>
          <p:cNvCxnSpPr/>
          <p:nvPr/>
        </p:nvCxnSpPr>
        <p:spPr>
          <a:xfrm flipH="1">
            <a:off x="8456367" y="5383273"/>
            <a:ext cx="29496" cy="32663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0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2F3866-D03B-4823-AD50-AD71260676D5}"/>
              </a:ext>
            </a:extLst>
          </p:cNvPr>
          <p:cNvSpPr/>
          <p:nvPr/>
        </p:nvSpPr>
        <p:spPr>
          <a:xfrm>
            <a:off x="799945" y="628280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B3CBAC1-846B-4BE5-9732-5EC61051C429}"/>
              </a:ext>
            </a:extLst>
          </p:cNvPr>
          <p:cNvSpPr/>
          <p:nvPr/>
        </p:nvSpPr>
        <p:spPr>
          <a:xfrm>
            <a:off x="461638" y="1227117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1E6581-4436-4391-AD53-E149755D629D}"/>
              </a:ext>
            </a:extLst>
          </p:cNvPr>
          <p:cNvSpPr/>
          <p:nvPr/>
        </p:nvSpPr>
        <p:spPr>
          <a:xfrm>
            <a:off x="563580" y="3646791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5D799F-23E9-4FB4-A484-82182261E3E7}"/>
              </a:ext>
            </a:extLst>
          </p:cNvPr>
          <p:cNvSpPr/>
          <p:nvPr/>
        </p:nvSpPr>
        <p:spPr>
          <a:xfrm>
            <a:off x="4941781" y="1148703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9268CF-EDE6-4D8A-9523-07CEEB0DF4A5}"/>
              </a:ext>
            </a:extLst>
          </p:cNvPr>
          <p:cNvSpPr/>
          <p:nvPr/>
        </p:nvSpPr>
        <p:spPr>
          <a:xfrm>
            <a:off x="5067490" y="3641480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D639A9-3B73-4ADF-A9BB-BC66C631D6E3}"/>
              </a:ext>
            </a:extLst>
          </p:cNvPr>
          <p:cNvSpPr txBox="1"/>
          <p:nvPr/>
        </p:nvSpPr>
        <p:spPr>
          <a:xfrm>
            <a:off x="1835031" y="276027"/>
            <a:ext cx="105200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696BC-E602-4DCD-97F1-A97D4C8EEB38}"/>
              </a:ext>
            </a:extLst>
          </p:cNvPr>
          <p:cNvSpPr txBox="1"/>
          <p:nvPr/>
        </p:nvSpPr>
        <p:spPr>
          <a:xfrm>
            <a:off x="292751" y="1355652"/>
            <a:ext cx="519744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AB0578-AFEC-438F-8850-2CBBF49E3A9D}"/>
              </a:ext>
            </a:extLst>
          </p:cNvPr>
          <p:cNvSpPr txBox="1"/>
          <p:nvPr/>
        </p:nvSpPr>
        <p:spPr>
          <a:xfrm>
            <a:off x="4989251" y="1377330"/>
            <a:ext cx="50898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67E77A2-8523-4015-9626-25716BBAB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>
            <a:off x="9772762" y="1736836"/>
            <a:ext cx="1774722" cy="1844251"/>
          </a:xfrm>
          <a:prstGeom prst="roundRect">
            <a:avLst>
              <a:gd name="adj" fmla="val 17503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1149A9-05D5-4336-AD31-53EBDF18D017}"/>
              </a:ext>
            </a:extLst>
          </p:cNvPr>
          <p:cNvSpPr txBox="1"/>
          <p:nvPr/>
        </p:nvSpPr>
        <p:spPr>
          <a:xfrm>
            <a:off x="2688573" y="4600192"/>
            <a:ext cx="6814854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sz="2800" dirty="0">
              <a:solidFill>
                <a:srgbClr val="FB5B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A51B-4B0A-4F0F-9B7B-1F7FAB51D5B0}"/>
              </a:ext>
            </a:extLst>
          </p:cNvPr>
          <p:cNvSpPr txBox="1"/>
          <p:nvPr/>
        </p:nvSpPr>
        <p:spPr>
          <a:xfrm>
            <a:off x="1835032" y="3928015"/>
            <a:ext cx="105200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  <p:bldP spid="15" grpId="0" uiExpand="1" build="p"/>
      <p:bldP spid="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AB5016-0027-4AC3-ADC6-EBB8A3CD3405}"/>
              </a:ext>
            </a:extLst>
          </p:cNvPr>
          <p:cNvSpPr txBox="1"/>
          <p:nvPr/>
        </p:nvSpPr>
        <p:spPr>
          <a:xfrm>
            <a:off x="834501" y="636938"/>
            <a:ext cx="10280342" cy="295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tưng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bừng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phấn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khởi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2283BE-2848-4282-85E3-A5B35C6A1339}"/>
              </a:ext>
            </a:extLst>
          </p:cNvPr>
          <p:cNvSpPr txBox="1"/>
          <p:nvPr/>
        </p:nvSpPr>
        <p:spPr>
          <a:xfrm>
            <a:off x="1057315" y="1282005"/>
            <a:ext cx="7259928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121BBA-2442-43E4-958D-43564312298D}"/>
              </a:ext>
            </a:extLst>
          </p:cNvPr>
          <p:cNvGrpSpPr/>
          <p:nvPr/>
        </p:nvGrpSpPr>
        <p:grpSpPr>
          <a:xfrm>
            <a:off x="2984514" y="3591080"/>
            <a:ext cx="5733358" cy="2827475"/>
            <a:chOff x="729586" y="2676545"/>
            <a:chExt cx="5164771" cy="2214147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443B11C9-D9FD-42CF-95BB-5EE91340F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68" r="42050" b="58821"/>
            <a:stretch/>
          </p:blipFill>
          <p:spPr bwMode="auto">
            <a:xfrm>
              <a:off x="729586" y="2676545"/>
              <a:ext cx="3458796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90849_wm_shs-tieng-viet-2-tap-1">
              <a:extLst>
                <a:ext uri="{FF2B5EF4-FFF2-40B4-BE49-F238E27FC236}">
                  <a16:creationId xmlns:a16="http://schemas.microsoft.com/office/drawing/2014/main" id="{1FFF48D8-8F0C-4E26-AC0E-81CD75554B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2" t="17874" r="43" b="56715"/>
            <a:stretch/>
          </p:blipFill>
          <p:spPr bwMode="auto">
            <a:xfrm>
              <a:off x="4906296" y="2755203"/>
              <a:ext cx="988061" cy="2135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9E5AA0-994E-47CE-905D-12F673C6A588}"/>
              </a:ext>
            </a:extLst>
          </p:cNvPr>
          <p:cNvSpPr txBox="1"/>
          <p:nvPr/>
        </p:nvSpPr>
        <p:spPr>
          <a:xfrm>
            <a:off x="2269725" y="354751"/>
            <a:ext cx="7652550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            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Gắn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bó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thân</a:t>
            </a:r>
            <a:r>
              <a:rPr lang="en-US" sz="280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thiết</a:t>
            </a:r>
            <a:endParaRPr lang="en-US" sz="280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6270DF60-8213-40DF-A31E-DC5F8D4CD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68" r="42050" b="58821"/>
          <a:stretch/>
        </p:blipFill>
        <p:spPr bwMode="auto">
          <a:xfrm flipH="1">
            <a:off x="5267716" y="2403491"/>
            <a:ext cx="5635224" cy="343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C13C6DD6-0BCB-44B0-BEE8-61EB8BEF2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34" t="72548" r="-74" b="250"/>
          <a:stretch/>
        </p:blipFill>
        <p:spPr bwMode="auto">
          <a:xfrm flipH="1">
            <a:off x="1447059" y="2403490"/>
            <a:ext cx="3361321" cy="3777051"/>
          </a:xfrm>
          <a:prstGeom prst="roundRect">
            <a:avLst>
              <a:gd name="adj" fmla="val 29130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07333-4BBE-424A-848C-796B6A08CEFF}"/>
              </a:ext>
            </a:extLst>
          </p:cNvPr>
          <p:cNvGrpSpPr/>
          <p:nvPr/>
        </p:nvGrpSpPr>
        <p:grpSpPr>
          <a:xfrm>
            <a:off x="1012042" y="1052808"/>
            <a:ext cx="10679964" cy="5289424"/>
            <a:chOff x="620121" y="703791"/>
            <a:chExt cx="6963659" cy="52894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E3505E-05A4-4F39-B578-47F4B540A91B}"/>
                </a:ext>
              </a:extLst>
            </p:cNvPr>
            <p:cNvSpPr txBox="1"/>
            <p:nvPr/>
          </p:nvSpPr>
          <p:spPr>
            <a:xfrm>
              <a:off x="620121" y="720046"/>
              <a:ext cx="2713989" cy="33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730415-95E6-4280-AE89-E726A1F927AA}"/>
                </a:ext>
              </a:extLst>
            </p:cNvPr>
            <p:cNvSpPr txBox="1"/>
            <p:nvPr/>
          </p:nvSpPr>
          <p:spPr>
            <a:xfrm>
              <a:off x="646279" y="319684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04C761-AAEE-43CF-AB74-26073F990035}"/>
                </a:ext>
              </a:extLst>
            </p:cNvPr>
            <p:cNvSpPr txBox="1"/>
            <p:nvPr/>
          </p:nvSpPr>
          <p:spPr>
            <a:xfrm>
              <a:off x="3537508" y="3206490"/>
              <a:ext cx="4046272" cy="27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2A313-4F1D-489E-A925-2EF59B8FD834}"/>
                </a:ext>
              </a:extLst>
            </p:cNvPr>
            <p:cNvSpPr txBox="1"/>
            <p:nvPr/>
          </p:nvSpPr>
          <p:spPr>
            <a:xfrm>
              <a:off x="3422079" y="703791"/>
              <a:ext cx="3362920" cy="22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Chắc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DB2C9B-6E0E-46D1-9D54-6D83D4F566FB}"/>
              </a:ext>
            </a:extLst>
          </p:cNvPr>
          <p:cNvSpPr/>
          <p:nvPr/>
        </p:nvSpPr>
        <p:spPr>
          <a:xfrm>
            <a:off x="678617" y="6092604"/>
            <a:ext cx="502153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7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23EBF6-B12E-493F-AB63-7864E9FD2842}"/>
              </a:ext>
            </a:extLst>
          </p:cNvPr>
          <p:cNvSpPr txBox="1"/>
          <p:nvPr/>
        </p:nvSpPr>
        <p:spPr>
          <a:xfrm>
            <a:off x="1284655" y="281359"/>
            <a:ext cx="1084224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F37198-66E8-4C30-A45B-49EA606B2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9CCCFC"/>
              </a:clrFrom>
              <a:clrTo>
                <a:srgbClr val="9CCC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3028456" y="1578189"/>
            <a:ext cx="4725826" cy="302633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04A0A85D-7593-43D4-98EC-833D96E7B41B}"/>
              </a:ext>
            </a:extLst>
          </p:cNvPr>
          <p:cNvSpPr/>
          <p:nvPr/>
        </p:nvSpPr>
        <p:spPr>
          <a:xfrm>
            <a:off x="3276852" y="2057225"/>
            <a:ext cx="2051240" cy="1008817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2A926A-5B91-4A64-AE6A-6A271C5BF0BA}"/>
              </a:ext>
            </a:extLst>
          </p:cNvPr>
          <p:cNvSpPr/>
          <p:nvPr/>
        </p:nvSpPr>
        <p:spPr>
          <a:xfrm>
            <a:off x="5703042" y="2057226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2B639C-F897-4068-9DCE-FAAE77FF1ED4}"/>
              </a:ext>
            </a:extLst>
          </p:cNvPr>
          <p:cNvSpPr/>
          <p:nvPr/>
        </p:nvSpPr>
        <p:spPr>
          <a:xfrm>
            <a:off x="3406184" y="3571393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49F049-E36E-456F-9A7E-2C5922133408}"/>
              </a:ext>
            </a:extLst>
          </p:cNvPr>
          <p:cNvSpPr/>
          <p:nvPr/>
        </p:nvSpPr>
        <p:spPr>
          <a:xfrm>
            <a:off x="5576488" y="3528558"/>
            <a:ext cx="1792576" cy="831836"/>
          </a:xfrm>
          <a:prstGeom prst="ellipse">
            <a:avLst/>
          </a:prstGeom>
          <a:solidFill>
            <a:srgbClr val="EBFFFF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3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767343" cy="451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6953" y="255547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xuân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61545" y="257869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đông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59257" y="2635478"/>
            <a:ext cx="268314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thu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33554" y="2731890"/>
            <a:ext cx="309532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Mùa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hè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4613" y="456301"/>
            <a:ext cx="65839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bức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Trời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nắng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chang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học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Phải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mang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nón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mũ</a:t>
            </a:r>
            <a:r>
              <a:rPr lang="en-US" sz="3200" dirty="0">
                <a:solidFill>
                  <a:prstClr val="white"/>
                </a:solidFill>
              </a:rPr>
              <a:t> ?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510368" y="392749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Con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kêu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suốt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mùa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hè</a:t>
            </a:r>
            <a:endParaRPr lang="en-US" sz="3200" dirty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kèn</a:t>
            </a:r>
            <a:r>
              <a:rPr lang="en-US" sz="3200" dirty="0">
                <a:solidFill>
                  <a:prstClr val="white"/>
                </a:solidFill>
              </a:rPr>
              <a:t> ở </a:t>
            </a:r>
            <a:r>
              <a:rPr lang="en-US" sz="3200" dirty="0" err="1">
                <a:solidFill>
                  <a:prstClr val="white"/>
                </a:solidFill>
              </a:rPr>
              <a:t>bụng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tiếng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nghe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rất</a:t>
            </a:r>
            <a:r>
              <a:rPr lang="en-US" sz="3200" dirty="0">
                <a:solidFill>
                  <a:prstClr val="white"/>
                </a:solidFill>
              </a:rPr>
              <a:t> "</a:t>
            </a:r>
            <a:r>
              <a:rPr lang="en-US" sz="3200" dirty="0" err="1">
                <a:solidFill>
                  <a:prstClr val="white"/>
                </a:solidFill>
              </a:rPr>
              <a:t>sầu</a:t>
            </a:r>
            <a:r>
              <a:rPr lang="en-US" sz="3200" dirty="0">
                <a:solidFill>
                  <a:prstClr val="white"/>
                </a:solidFill>
              </a:rPr>
              <a:t>"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ong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 err="1">
                <a:solidFill>
                  <a:srgbClr val="0000FF"/>
                </a:solidFill>
                <a:latin typeface="Calibri"/>
              </a:rPr>
              <a:t>B.Con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ve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kiến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Con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thỏ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16908" y="453281"/>
            <a:ext cx="67067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Thân bằng gỗ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m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ặt bằng da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Hễ động đến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l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à kêu la,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Gọi bạn tới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tiễn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bạn về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  <a:p>
            <a:pPr algn="ctr" defTabSz="1219170"/>
            <a:r>
              <a:rPr lang="vi-VN" sz="2800" dirty="0">
                <a:solidFill>
                  <a:prstClr val="white"/>
                </a:solidFill>
                <a:latin typeface="Calibri"/>
              </a:rPr>
              <a:t>Đứng đầu hè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c</a:t>
            </a:r>
            <a:r>
              <a:rPr lang="vi-VN" sz="2800" dirty="0">
                <a:solidFill>
                  <a:prstClr val="white"/>
                </a:solidFill>
                <a:latin typeface="Calibri"/>
              </a:rPr>
              <a:t>ho người đánh - Là gì?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 err="1">
                <a:solidFill>
                  <a:srgbClr val="0000FF"/>
                </a:solidFill>
                <a:latin typeface="Calibri"/>
              </a:rPr>
              <a:t>A.Cái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trống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mõ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kẻng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kèn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207502"/>
            <a:ext cx="7248217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11: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trống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trường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rõ r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một bài thơ 4 chữ, biết cách ngắt nhịp thơ.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tình cảm gắn bó, thân thiết của các bạn học sinh với trống trường.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782" y="168294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54C1297E-C79C-4D91-90D7-BC4D9583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75" r="64415" b="6250"/>
          <a:stretch/>
        </p:blipFill>
        <p:spPr bwMode="auto">
          <a:xfrm>
            <a:off x="1003176" y="1099986"/>
            <a:ext cx="2050082" cy="25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20210409090849_wm_shs-tieng-viet-2-tap-1">
            <a:extLst>
              <a:ext uri="{FF2B5EF4-FFF2-40B4-BE49-F238E27FC236}">
                <a16:creationId xmlns:a16="http://schemas.microsoft.com/office/drawing/2014/main" id="{5A23A5CC-1FDB-42DE-800B-2144F7D9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33250" r="9326" b="44000"/>
          <a:stretch/>
        </p:blipFill>
        <p:spPr bwMode="auto">
          <a:xfrm>
            <a:off x="3614692" y="1307886"/>
            <a:ext cx="5104660" cy="21211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2403A1-8904-4DDB-AB97-E0532351CADC}"/>
              </a:ext>
            </a:extLst>
          </p:cNvPr>
          <p:cNvSpPr txBox="1"/>
          <p:nvPr/>
        </p:nvSpPr>
        <p:spPr>
          <a:xfrm>
            <a:off x="1945073" y="149681"/>
            <a:ext cx="915201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D9101A-6726-4383-88A9-F86BF066EE17}"/>
              </a:ext>
            </a:extLst>
          </p:cNvPr>
          <p:cNvSpPr txBox="1"/>
          <p:nvPr/>
        </p:nvSpPr>
        <p:spPr>
          <a:xfrm>
            <a:off x="932155" y="3980636"/>
            <a:ext cx="986073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1040</Words>
  <Application>Microsoft Office PowerPoint</Application>
  <PresentationFormat>Widescreen</PresentationFormat>
  <Paragraphs>227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等线</vt:lpstr>
      <vt:lpstr>华康少女文字W5(P)</vt:lpstr>
      <vt:lpstr>Arial</vt:lpstr>
      <vt:lpstr>Arial-Rounded</vt:lpstr>
      <vt:lpstr>Calibri</vt:lpstr>
      <vt:lpstr>Kalam</vt:lpstr>
      <vt:lpstr>Montserrat</vt:lpstr>
      <vt:lpstr>Times New Roman</vt:lpstr>
      <vt:lpstr>Office 主题</vt:lpstr>
      <vt:lpstr>1_Office 主题​​</vt:lpstr>
      <vt:lpstr>3_Office 主题</vt:lpstr>
      <vt:lpstr>1_Office 主题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13</cp:revision>
  <dcterms:created xsi:type="dcterms:W3CDTF">2021-07-28T08:47:08Z</dcterms:created>
  <dcterms:modified xsi:type="dcterms:W3CDTF">2021-07-29T03:44:33Z</dcterms:modified>
</cp:coreProperties>
</file>