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3" r:id="rId2"/>
    <p:sldMasterId id="2147483693" r:id="rId3"/>
    <p:sldMasterId id="2147483705" r:id="rId4"/>
  </p:sldMasterIdLst>
  <p:notesMasterIdLst>
    <p:notesMasterId r:id="rId10"/>
  </p:notesMasterIdLst>
  <p:sldIdLst>
    <p:sldId id="259" r:id="rId5"/>
    <p:sldId id="370" r:id="rId6"/>
    <p:sldId id="297" r:id="rId7"/>
    <p:sldId id="381" r:id="rId8"/>
    <p:sldId id="3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AAA02-51CE-4AE3-A59E-B6D3C421625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87FFC-197E-4C8D-ADE3-FB3EC7E2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7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34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97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16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42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5281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608554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0465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79650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17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56717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2949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386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23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816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28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48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54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11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57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98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9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3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65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22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92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84098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7/28/2021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87859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7/28/2021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15875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20680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85240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91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71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4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36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30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29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D5DB7-194E-4A45-833C-787C1694C717}"/>
              </a:ext>
            </a:extLst>
          </p:cNvPr>
          <p:cNvSpPr/>
          <p:nvPr userDrawn="1"/>
        </p:nvSpPr>
        <p:spPr>
          <a:xfrm>
            <a:off x="9331877" y="6500150"/>
            <a:ext cx="2752677" cy="256545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67" b="0" i="1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1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1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r>
              <a:rPr lang="en-US" sz="1067" b="0" i="1" dirty="0">
                <a:solidFill>
                  <a:srgbClr val="000000"/>
                </a:solidFill>
                <a:effectLst/>
                <a:latin typeface="+mn-lt"/>
              </a:rPr>
              <a:t>: tranthao121004@gmail.com</a:t>
            </a:r>
            <a:endParaRPr lang="vi-VN" sz="1067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50403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196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95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829320" y="145689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1754650" y="2566480"/>
            <a:ext cx="690088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(t4)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5EF80-AD52-4F15-BB79-9CE6490CA7F7}"/>
              </a:ext>
            </a:extLst>
          </p:cNvPr>
          <p:cNvSpPr txBox="1"/>
          <p:nvPr/>
        </p:nvSpPr>
        <p:spPr>
          <a:xfrm>
            <a:off x="2722485" y="106547"/>
            <a:ext cx="6747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giảng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bởi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- tranthao121004@gmail.com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20210409090849_wm_shs-tieng-viet-2-tap-1">
            <a:extLst>
              <a:ext uri="{FF2B5EF4-FFF2-40B4-BE49-F238E27FC236}">
                <a16:creationId xmlns:a16="http://schemas.microsoft.com/office/drawing/2014/main" id="{8DEA978D-08F6-406B-B164-7E2C0E6E3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" t="46064" r="3516" b="21032"/>
          <a:stretch/>
        </p:blipFill>
        <p:spPr bwMode="auto">
          <a:xfrm>
            <a:off x="2189546" y="1680487"/>
            <a:ext cx="7812907" cy="3947955"/>
          </a:xfrm>
          <a:prstGeom prst="roundRect">
            <a:avLst>
              <a:gd name="adj" fmla="val 37665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D404A0-87AB-4D88-85CF-B39F6132AE60}"/>
              </a:ext>
            </a:extLst>
          </p:cNvPr>
          <p:cNvSpPr txBox="1"/>
          <p:nvPr/>
        </p:nvSpPr>
        <p:spPr>
          <a:xfrm>
            <a:off x="1935332" y="650652"/>
            <a:ext cx="8580527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D956C0E-90AA-48E3-819B-56AE5A1E07AE}"/>
              </a:ext>
            </a:extLst>
          </p:cNvPr>
          <p:cNvGrpSpPr/>
          <p:nvPr/>
        </p:nvGrpSpPr>
        <p:grpSpPr>
          <a:xfrm>
            <a:off x="694262" y="422875"/>
            <a:ext cx="9720754" cy="5004207"/>
            <a:chOff x="768927" y="1641595"/>
            <a:chExt cx="5340928" cy="251169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E1F0A80-291E-4A1D-9B4D-9D60465C3C1E}"/>
                </a:ext>
              </a:extLst>
            </p:cNvPr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10" name="Rectangle 14">
                <a:extLst>
                  <a:ext uri="{FF2B5EF4-FFF2-40B4-BE49-F238E27FC236}">
                    <a16:creationId xmlns:a16="http://schemas.microsoft.com/office/drawing/2014/main" id="{1AFF2123-F7D9-48A1-BC36-6802FAB2625D}"/>
                  </a:ext>
                </a:extLst>
              </p:cNvPr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11" name="Google Shape;1251;p47">
                <a:extLst>
                  <a:ext uri="{FF2B5EF4-FFF2-40B4-BE49-F238E27FC236}">
                    <a16:creationId xmlns:a16="http://schemas.microsoft.com/office/drawing/2014/main" id="{F054B25E-0DAC-4C37-9AD0-F38DF8A5E011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13" name="Google Shape;1252;p47">
                  <a:extLst>
                    <a:ext uri="{FF2B5EF4-FFF2-40B4-BE49-F238E27FC236}">
                      <a16:creationId xmlns:a16="http://schemas.microsoft.com/office/drawing/2014/main" id="{032195D8-986E-40A4-B2EF-AAD7AC77BA40}"/>
                    </a:ext>
                  </a:extLst>
                </p:cNvPr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4" name="Google Shape;1253;p47">
                  <a:extLst>
                    <a:ext uri="{FF2B5EF4-FFF2-40B4-BE49-F238E27FC236}">
                      <a16:creationId xmlns:a16="http://schemas.microsoft.com/office/drawing/2014/main" id="{750C6B5E-4BA5-4FA1-A987-1D9F14DFF657}"/>
                    </a:ext>
                  </a:extLst>
                </p:cNvPr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5" name="Google Shape;1254;p47">
                  <a:extLst>
                    <a:ext uri="{FF2B5EF4-FFF2-40B4-BE49-F238E27FC236}">
                      <a16:creationId xmlns:a16="http://schemas.microsoft.com/office/drawing/2014/main" id="{6119B4D8-C9CC-406E-8B13-1384D7154748}"/>
                    </a:ext>
                  </a:extLst>
                </p:cNvPr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800"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  </a:t>
                  </a: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6" name="Google Shape;1255;p47">
                  <a:extLst>
                    <a:ext uri="{FF2B5EF4-FFF2-40B4-BE49-F238E27FC236}">
                      <a16:creationId xmlns:a16="http://schemas.microsoft.com/office/drawing/2014/main" id="{0B06D565-A1C4-43E1-B519-83A792ABD279}"/>
                    </a:ext>
                  </a:extLst>
                </p:cNvPr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7" name="Google Shape;1256;p47">
                  <a:extLst>
                    <a:ext uri="{FF2B5EF4-FFF2-40B4-BE49-F238E27FC236}">
                      <a16:creationId xmlns:a16="http://schemas.microsoft.com/office/drawing/2014/main" id="{CE14EA32-CFB4-4243-BC92-E2C51EA0C140}"/>
                    </a:ext>
                  </a:extLst>
                </p:cNvPr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8" name="Google Shape;1257;p47">
                  <a:extLst>
                    <a:ext uri="{FF2B5EF4-FFF2-40B4-BE49-F238E27FC236}">
                      <a16:creationId xmlns:a16="http://schemas.microsoft.com/office/drawing/2014/main" id="{5001B404-4DBE-470A-9D7A-01ADC62D8B00}"/>
                    </a:ext>
                  </a:extLst>
                </p:cNvPr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23" name="Google Shape;1258;p47">
                  <a:extLst>
                    <a:ext uri="{FF2B5EF4-FFF2-40B4-BE49-F238E27FC236}">
                      <a16:creationId xmlns:a16="http://schemas.microsoft.com/office/drawing/2014/main" id="{5A008512-29B8-4C2D-AB44-E97E3C350D7D}"/>
                    </a:ext>
                  </a:extLst>
                </p:cNvPr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24" name="Google Shape;1259;p47">
                  <a:extLst>
                    <a:ext uri="{FF2B5EF4-FFF2-40B4-BE49-F238E27FC236}">
                      <a16:creationId xmlns:a16="http://schemas.microsoft.com/office/drawing/2014/main" id="{F8310855-1EDB-4C78-8406-0FC349B0E1A2}"/>
                    </a:ext>
                  </a:extLst>
                </p:cNvPr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25" name="Google Shape;1260;p47">
                  <a:extLst>
                    <a:ext uri="{FF2B5EF4-FFF2-40B4-BE49-F238E27FC236}">
                      <a16:creationId xmlns:a16="http://schemas.microsoft.com/office/drawing/2014/main" id="{3D6FCF4A-792C-48FB-B1CB-7EBC897F7376}"/>
                    </a:ext>
                  </a:extLst>
                </p:cNvPr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26" name="Google Shape;1261;p47">
                  <a:extLst>
                    <a:ext uri="{FF2B5EF4-FFF2-40B4-BE49-F238E27FC236}">
                      <a16:creationId xmlns:a16="http://schemas.microsoft.com/office/drawing/2014/main" id="{4B13DAE6-8246-4746-B4E8-6999BADF18C5}"/>
                    </a:ext>
                  </a:extLst>
                </p:cNvPr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12" name="Rectangle 14">
                <a:extLst>
                  <a:ext uri="{FF2B5EF4-FFF2-40B4-BE49-F238E27FC236}">
                    <a16:creationId xmlns:a16="http://schemas.microsoft.com/office/drawing/2014/main" id="{B5F79EED-BC4B-4E96-8004-E5B528F943CD}"/>
                  </a:ext>
                </a:extLst>
              </p:cNvPr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89E13A-6E79-49A9-84E7-2A3B89CD4970}"/>
                </a:ext>
              </a:extLst>
            </p:cNvPr>
            <p:cNvSpPr txBox="1"/>
            <p:nvPr/>
          </p:nvSpPr>
          <p:spPr>
            <a:xfrm>
              <a:off x="2978765" y="1791860"/>
              <a:ext cx="1129909" cy="355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Gợi</a:t>
              </a:r>
              <a:r>
                <a:rPr lang="en-US" sz="4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BFB5D9F-6676-45CA-BC65-3CFC498FE9AD}"/>
              </a:ext>
            </a:extLst>
          </p:cNvPr>
          <p:cNvSpPr txBox="1"/>
          <p:nvPr/>
        </p:nvSpPr>
        <p:spPr>
          <a:xfrm>
            <a:off x="1594772" y="2039831"/>
            <a:ext cx="8877780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Ở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+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+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31E646-4997-4063-BE8C-E4595929B0EC}"/>
              </a:ext>
            </a:extLst>
          </p:cNvPr>
          <p:cNvSpPr txBox="1"/>
          <p:nvPr/>
        </p:nvSpPr>
        <p:spPr>
          <a:xfrm>
            <a:off x="1866254" y="386796"/>
            <a:ext cx="9555479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8A6DFC-4042-4F0D-AFE2-91F35C311CC2}"/>
              </a:ext>
            </a:extLst>
          </p:cNvPr>
          <p:cNvGrpSpPr/>
          <p:nvPr/>
        </p:nvGrpSpPr>
        <p:grpSpPr>
          <a:xfrm>
            <a:off x="3112489" y="2495056"/>
            <a:ext cx="5505978" cy="2886568"/>
            <a:chOff x="2403476" y="1460499"/>
            <a:chExt cx="3180614" cy="3196597"/>
          </a:xfrm>
        </p:grpSpPr>
        <p:pic>
          <p:nvPicPr>
            <p:cNvPr id="15" name="Picture 4" descr="Clip Art Student Engagement - Png Download - Full Size Clipart (#137353) -  PinClipart">
              <a:extLst>
                <a:ext uri="{FF2B5EF4-FFF2-40B4-BE49-F238E27FC236}">
                  <a16:creationId xmlns:a16="http://schemas.microsoft.com/office/drawing/2014/main" id="{9B5105A7-90E3-4868-9724-090101F3C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476" y="1460499"/>
              <a:ext cx="3180614" cy="3196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2">
              <a:extLst>
                <a:ext uri="{FF2B5EF4-FFF2-40B4-BE49-F238E27FC236}">
                  <a16:creationId xmlns:a16="http://schemas.microsoft.com/office/drawing/2014/main" id="{F7364F6B-8CD0-4904-BAF5-52B7F3B9A180}"/>
                </a:ext>
              </a:extLst>
            </p:cNvPr>
            <p:cNvSpPr/>
            <p:nvPr/>
          </p:nvSpPr>
          <p:spPr>
            <a:xfrm>
              <a:off x="3029096" y="1574799"/>
              <a:ext cx="692004" cy="589077"/>
            </a:xfrm>
            <a:custGeom>
              <a:avLst/>
              <a:gdLst>
                <a:gd name="connsiteX0" fmla="*/ 0 w 647700"/>
                <a:gd name="connsiteY0" fmla="*/ 292100 h 584200"/>
                <a:gd name="connsiteX1" fmla="*/ 323850 w 647700"/>
                <a:gd name="connsiteY1" fmla="*/ 0 h 584200"/>
                <a:gd name="connsiteX2" fmla="*/ 647700 w 647700"/>
                <a:gd name="connsiteY2" fmla="*/ 292100 h 584200"/>
                <a:gd name="connsiteX3" fmla="*/ 323850 w 647700"/>
                <a:gd name="connsiteY3" fmla="*/ 584200 h 584200"/>
                <a:gd name="connsiteX4" fmla="*/ 0 w 647700"/>
                <a:gd name="connsiteY4" fmla="*/ 292100 h 584200"/>
                <a:gd name="connsiteX0" fmla="*/ 21590 w 669290"/>
                <a:gd name="connsiteY0" fmla="*/ 292100 h 584200"/>
                <a:gd name="connsiteX1" fmla="*/ 345440 w 669290"/>
                <a:gd name="connsiteY1" fmla="*/ 0 h 584200"/>
                <a:gd name="connsiteX2" fmla="*/ 669290 w 669290"/>
                <a:gd name="connsiteY2" fmla="*/ 292100 h 584200"/>
                <a:gd name="connsiteX3" fmla="*/ 345440 w 669290"/>
                <a:gd name="connsiteY3" fmla="*/ 584200 h 584200"/>
                <a:gd name="connsiteX4" fmla="*/ 21590 w 669290"/>
                <a:gd name="connsiteY4" fmla="*/ 292100 h 584200"/>
                <a:gd name="connsiteX0" fmla="*/ 53163 w 711703"/>
                <a:gd name="connsiteY0" fmla="*/ 292100 h 611295"/>
                <a:gd name="connsiteX1" fmla="*/ 377013 w 711703"/>
                <a:gd name="connsiteY1" fmla="*/ 0 h 611295"/>
                <a:gd name="connsiteX2" fmla="*/ 700863 w 711703"/>
                <a:gd name="connsiteY2" fmla="*/ 292100 h 611295"/>
                <a:gd name="connsiteX3" fmla="*/ 377013 w 711703"/>
                <a:gd name="connsiteY3" fmla="*/ 584200 h 611295"/>
                <a:gd name="connsiteX4" fmla="*/ 53163 w 711703"/>
                <a:gd name="connsiteY4" fmla="*/ 292100 h 611295"/>
                <a:gd name="connsiteX0" fmla="*/ 53163 w 700863"/>
                <a:gd name="connsiteY0" fmla="*/ 292100 h 598640"/>
                <a:gd name="connsiteX1" fmla="*/ 377013 w 700863"/>
                <a:gd name="connsiteY1" fmla="*/ 0 h 598640"/>
                <a:gd name="connsiteX2" fmla="*/ 700863 w 700863"/>
                <a:gd name="connsiteY2" fmla="*/ 292100 h 598640"/>
                <a:gd name="connsiteX3" fmla="*/ 377013 w 700863"/>
                <a:gd name="connsiteY3" fmla="*/ 584200 h 598640"/>
                <a:gd name="connsiteX4" fmla="*/ 53163 w 700863"/>
                <a:gd name="connsiteY4" fmla="*/ 292100 h 598640"/>
                <a:gd name="connsiteX0" fmla="*/ 53163 w 700863"/>
                <a:gd name="connsiteY0" fmla="*/ 292100 h 596827"/>
                <a:gd name="connsiteX1" fmla="*/ 377013 w 700863"/>
                <a:gd name="connsiteY1" fmla="*/ 0 h 596827"/>
                <a:gd name="connsiteX2" fmla="*/ 700863 w 700863"/>
                <a:gd name="connsiteY2" fmla="*/ 292100 h 596827"/>
                <a:gd name="connsiteX3" fmla="*/ 377013 w 700863"/>
                <a:gd name="connsiteY3" fmla="*/ 584200 h 596827"/>
                <a:gd name="connsiteX4" fmla="*/ 53163 w 700863"/>
                <a:gd name="connsiteY4" fmla="*/ 292100 h 596827"/>
                <a:gd name="connsiteX0" fmla="*/ 44304 w 692004"/>
                <a:gd name="connsiteY0" fmla="*/ 292100 h 589077"/>
                <a:gd name="connsiteX1" fmla="*/ 368154 w 692004"/>
                <a:gd name="connsiteY1" fmla="*/ 0 h 589077"/>
                <a:gd name="connsiteX2" fmla="*/ 692004 w 692004"/>
                <a:gd name="connsiteY2" fmla="*/ 292100 h 589077"/>
                <a:gd name="connsiteX3" fmla="*/ 368154 w 692004"/>
                <a:gd name="connsiteY3" fmla="*/ 584200 h 589077"/>
                <a:gd name="connsiteX4" fmla="*/ 44304 w 692004"/>
                <a:gd name="connsiteY4" fmla="*/ 292100 h 58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004" h="589077">
                  <a:moveTo>
                    <a:pt x="44304" y="292100"/>
                  </a:moveTo>
                  <a:cubicBezTo>
                    <a:pt x="139554" y="175228"/>
                    <a:pt x="189297" y="0"/>
                    <a:pt x="368154" y="0"/>
                  </a:cubicBezTo>
                  <a:cubicBezTo>
                    <a:pt x="547011" y="0"/>
                    <a:pt x="692004" y="130778"/>
                    <a:pt x="692004" y="292100"/>
                  </a:cubicBezTo>
                  <a:cubicBezTo>
                    <a:pt x="647554" y="66072"/>
                    <a:pt x="750211" y="647700"/>
                    <a:pt x="368154" y="584200"/>
                  </a:cubicBezTo>
                  <a:cubicBezTo>
                    <a:pt x="-13903" y="520700"/>
                    <a:pt x="-50946" y="408972"/>
                    <a:pt x="44304" y="2921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226465-4DBF-482B-8928-4EBBABB85628}"/>
              </a:ext>
            </a:extLst>
          </p:cNvPr>
          <p:cNvGrpSpPr/>
          <p:nvPr/>
        </p:nvGrpSpPr>
        <p:grpSpPr>
          <a:xfrm>
            <a:off x="2140397" y="1325289"/>
            <a:ext cx="2663749" cy="1372771"/>
            <a:chOff x="1279879" y="837614"/>
            <a:chExt cx="1538756" cy="11271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7D563BA-BA91-47D2-B45B-C46F585EC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279879" y="837614"/>
              <a:ext cx="1538756" cy="112713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4DA3F0-35F7-4771-92AE-35694D9C508B}"/>
                </a:ext>
              </a:extLst>
            </p:cNvPr>
            <p:cNvSpPr txBox="1"/>
            <p:nvPr/>
          </p:nvSpPr>
          <p:spPr>
            <a:xfrm>
              <a:off x="1451661" y="1007041"/>
              <a:ext cx="1195190" cy="631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bể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bơi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3F1AB3-84ED-47DF-9F89-0394F0FE5C97}"/>
              </a:ext>
            </a:extLst>
          </p:cNvPr>
          <p:cNvGrpSpPr/>
          <p:nvPr/>
        </p:nvGrpSpPr>
        <p:grpSpPr>
          <a:xfrm>
            <a:off x="7828148" y="2155100"/>
            <a:ext cx="4100426" cy="1537075"/>
            <a:chOff x="4423276" y="2837376"/>
            <a:chExt cx="2036169" cy="121112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91379B5-B66A-4FE1-A382-84C0A0891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250" b="9337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41362" flipV="1">
              <a:off x="4835798" y="2424854"/>
              <a:ext cx="1211125" cy="203616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53574F-14FE-4C62-B87F-1AEB1F4057A5}"/>
                </a:ext>
              </a:extLst>
            </p:cNvPr>
            <p:cNvSpPr txBox="1"/>
            <p:nvPr/>
          </p:nvSpPr>
          <p:spPr>
            <a:xfrm>
              <a:off x="4949760" y="3111808"/>
              <a:ext cx="1195190" cy="606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rộng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889B11-17A6-44B3-8DC0-FB0D74443732}"/>
              </a:ext>
            </a:extLst>
          </p:cNvPr>
          <p:cNvGrpSpPr/>
          <p:nvPr/>
        </p:nvGrpSpPr>
        <p:grpSpPr>
          <a:xfrm>
            <a:off x="4188853" y="1347840"/>
            <a:ext cx="4910283" cy="1470685"/>
            <a:chOff x="3008750" y="804939"/>
            <a:chExt cx="2148058" cy="162864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6DF9FED-5CF7-4A29-B81B-29ED5A184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08750" y="804939"/>
              <a:ext cx="2148058" cy="162864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15B6121-3FF3-4806-BCE6-27A6B6C38084}"/>
                </a:ext>
              </a:extLst>
            </p:cNvPr>
            <p:cNvSpPr txBox="1"/>
            <p:nvPr/>
          </p:nvSpPr>
          <p:spPr>
            <a:xfrm>
              <a:off x="3374749" y="1026566"/>
              <a:ext cx="1632004" cy="122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nhiều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endPara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3B2CF6-99A9-42B0-B946-B0183A12D15D}"/>
              </a:ext>
            </a:extLst>
          </p:cNvPr>
          <p:cNvGrpSpPr/>
          <p:nvPr/>
        </p:nvGrpSpPr>
        <p:grpSpPr>
          <a:xfrm>
            <a:off x="1829064" y="3359883"/>
            <a:ext cx="3709975" cy="2305996"/>
            <a:chOff x="343336" y="2601576"/>
            <a:chExt cx="2143125" cy="25536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84742E9-BDC3-46E4-94E8-CF4ADC2AB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000" b="94667" l="4889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07177" flipH="1">
              <a:off x="193935" y="2862718"/>
              <a:ext cx="2441928" cy="214312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D9DCBC5-62E3-420C-9464-9583978821DC}"/>
                </a:ext>
              </a:extLst>
            </p:cNvPr>
            <p:cNvSpPr txBox="1"/>
            <p:nvPr/>
          </p:nvSpPr>
          <p:spPr>
            <a:xfrm>
              <a:off x="848120" y="2601576"/>
              <a:ext cx="846974" cy="1601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phòng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rộng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endPara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7735"/>
      </p:ext>
    </p:extLst>
  </p:cSld>
  <p:clrMapOvr>
    <a:masterClrMapping/>
  </p:clrMapOvr>
  <p:transition spd="slow">
    <p:randomBar dir="vert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9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6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build="p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" panose="020B0604020202020204" pitchFamily="34" charset="0"/>
              <a:cs typeface="Arial-Rounded" panose="020B0500000000000000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148</Words>
  <Application>Microsoft Office PowerPoint</Application>
  <PresentationFormat>Widescreen</PresentationFormat>
  <Paragraphs>21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等线</vt:lpstr>
      <vt:lpstr>等线 Light</vt:lpstr>
      <vt:lpstr>华康少女文字W5(P)</vt:lpstr>
      <vt:lpstr>Arial</vt:lpstr>
      <vt:lpstr>Arial-Rounded</vt:lpstr>
      <vt:lpstr>Calibri</vt:lpstr>
      <vt:lpstr>Calibri Light</vt:lpstr>
      <vt:lpstr>Kalam</vt:lpstr>
      <vt:lpstr>Montserrat</vt:lpstr>
      <vt:lpstr>Times New Roman</vt:lpstr>
      <vt:lpstr>2_Office 主题​​</vt:lpstr>
      <vt:lpstr>1_Doodle Sketchbook by Slidesgo</vt:lpstr>
      <vt:lpstr>1_Office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</cp:revision>
  <dcterms:created xsi:type="dcterms:W3CDTF">2021-07-26T05:12:58Z</dcterms:created>
  <dcterms:modified xsi:type="dcterms:W3CDTF">2021-07-28T11:38:20Z</dcterms:modified>
</cp:coreProperties>
</file>